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3" r:id="rId4"/>
    <p:sldId id="258" r:id="rId5"/>
    <p:sldId id="261" r:id="rId6"/>
    <p:sldId id="262" r:id="rId7"/>
    <p:sldId id="259" r:id="rId8"/>
    <p:sldId id="266" r:id="rId9"/>
    <p:sldId id="257" r:id="rId10"/>
    <p:sldId id="265" r:id="rId11"/>
  </p:sldIdLst>
  <p:sldSz cx="12192000" cy="6858000"/>
  <p:notesSz cx="7102475" cy="897255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796" autoAdjust="0"/>
  </p:normalViewPr>
  <p:slideViewPr>
    <p:cSldViewPr snapToGrid="0">
      <p:cViewPr varScale="1">
        <p:scale>
          <a:sx n="72" d="100"/>
          <a:sy n="7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21AF3-1342-474A-959C-8193021F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C4BC7-8D31-4F12-8E17-61C91A4C4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7B708E-8896-4EFA-971F-79A30918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EC54A-E832-406F-BFD9-F0A7C4F6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A929C-23DC-440D-916D-E741D03A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33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8000B-0501-4E0D-9591-F2DFB8E5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C4AF0A-4329-4E04-87F8-C4562E62F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9B3B5-B6DE-407A-B301-7A62F5D5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3C709-ADFB-4B00-8795-A8DBE8E0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861760-23A6-4043-B98F-64EE0DD5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0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F26F9C-1E37-4483-ABF1-9A4ED6BCF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5F52C0-F605-4B40-BDF0-5D4BBC46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FA49E9-3559-4B58-8BE9-B2F7964C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57919-1148-458B-832B-DD132CD4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08362C-4546-4C13-863C-F4F9763C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4658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9D3E-84A0-432C-A613-280CD244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49FCD-AF24-4508-A37A-AD071A90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D2076-ADA1-4430-9BDE-980BE045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D7A3A9-9FF8-448E-8843-15F3E893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B60B02-66A6-4060-909F-AF7E7FD0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91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B8B76-6580-462C-B154-ABAF326F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E5A33F-799D-4AA8-A7A4-081DF81BC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DE33BB-9A50-4769-B55E-C29B72D8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74466-6B55-4AE6-8A6A-23F77D86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59E8B4-7164-44D5-9BED-7DA6A1F9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625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936FA-3C18-4D6E-9B50-55C9C0F9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B4897-F8AD-4764-ADEC-3136A3900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7CC246-C009-41FA-B35A-8BD58ADCF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038809-F214-4957-AB33-91FF0C42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704164-1D33-4E71-B278-49D1659A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75462-5A75-4FA0-A4CD-83E3AF42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915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929D8-7405-4B09-963E-5F24155B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F8091B-BB3D-4D0F-B7F4-85B9AF4F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C0A11-5478-4A99-A8AE-DEC5D6F6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F6A740-69E6-48C2-8AB8-72044AADF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43C368-AEFE-4F7B-8351-169D36BE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BAC34D-63E6-4A8C-ADD6-9AF8DD2D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619C27-60C1-41FA-BC90-364EC923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B4F688-B10D-40F5-B3B0-012A4424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75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170A-60AB-429E-A877-11CA746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BC01E7-9C6E-4B06-BF11-7C80743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417251-F99F-402D-B19E-9ED9B987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257FB8-3127-419E-AB79-4B2CA30C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49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9E6D30-C1CD-4E55-B73D-2B8CC74D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53B6C9-8E24-49A7-B1F9-0CC0500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97796-6421-4613-8327-7708EF6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933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6A322-CE65-40CB-A939-36B69C017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F950F-B9D3-4789-A923-208C90B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0C234-847D-4899-9179-54EFBC746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EB097-9112-4B39-85E3-40E67C8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123C3-0321-4768-A8EF-B73A7BBA4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3CA127-E61F-4254-86F5-6784842E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3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293EF-76A6-443A-B110-BBBF4E22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FE6E6A-996E-4742-8866-C38640AA0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72CB1C-92A5-4AF1-AFEF-27F8895B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661E9A-DD64-446B-8C26-03AA3D7A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24E34D-223E-4BE8-89B8-43ED1EF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765FA-B99B-40F3-A965-1A6155A9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5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9B336C-DFE2-4852-8C8B-36A5F0B2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EE2089-1BB0-47B5-9D86-865F2B59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CA7F45-B4A8-4C68-8B49-5E519AE49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1F23-70A9-462F-8291-EA351BB44CC7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1BB1CC-CE9F-435F-A246-4AEB10203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AD574-E6DB-4AFF-B5EC-EA9045FA4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0DE5-0855-40A2-8926-3108601988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91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F09E66-6F9A-1EF2-34BD-D1C98DE9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1" y="2526247"/>
            <a:ext cx="4582406" cy="30584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3B6192F-5201-CA5A-E71E-B9322D0A6A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2" t="5421" r="5089" b="5428"/>
          <a:stretch/>
        </p:blipFill>
        <p:spPr>
          <a:xfrm rot="5400000">
            <a:off x="7871588" y="2909846"/>
            <a:ext cx="2974429" cy="2291257"/>
          </a:xfrm>
          <a:prstGeom prst="rect">
            <a:avLst/>
          </a:prstGeom>
        </p:spPr>
      </p:pic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866CDBD-8D37-5381-B226-3AFD990BCEFA}"/>
              </a:ext>
            </a:extLst>
          </p:cNvPr>
          <p:cNvCxnSpPr>
            <a:cxnSpLocks/>
          </p:cNvCxnSpPr>
          <p:nvPr/>
        </p:nvCxnSpPr>
        <p:spPr>
          <a:xfrm flipV="1">
            <a:off x="3689131" y="733622"/>
            <a:ext cx="0" cy="194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E17D54C-31E1-7C69-337E-7BEEB5027E0D}"/>
              </a:ext>
            </a:extLst>
          </p:cNvPr>
          <p:cNvCxnSpPr>
            <a:cxnSpLocks/>
          </p:cNvCxnSpPr>
          <p:nvPr/>
        </p:nvCxnSpPr>
        <p:spPr>
          <a:xfrm flipV="1">
            <a:off x="4018455" y="723112"/>
            <a:ext cx="0" cy="194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7C88A0D-1DAF-58CE-3CA5-5A3C6562D231}"/>
              </a:ext>
            </a:extLst>
          </p:cNvPr>
          <p:cNvCxnSpPr>
            <a:cxnSpLocks/>
          </p:cNvCxnSpPr>
          <p:nvPr/>
        </p:nvCxnSpPr>
        <p:spPr>
          <a:xfrm flipV="1">
            <a:off x="4677103" y="733622"/>
            <a:ext cx="0" cy="194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05FE201-4F9E-DFA1-4659-17836D938B26}"/>
              </a:ext>
            </a:extLst>
          </p:cNvPr>
          <p:cNvCxnSpPr>
            <a:cxnSpLocks/>
          </p:cNvCxnSpPr>
          <p:nvPr/>
        </p:nvCxnSpPr>
        <p:spPr>
          <a:xfrm flipV="1">
            <a:off x="5006427" y="733622"/>
            <a:ext cx="0" cy="194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3767ACF-2BE3-7D6F-C884-D48372FCB238}"/>
              </a:ext>
            </a:extLst>
          </p:cNvPr>
          <p:cNvCxnSpPr>
            <a:cxnSpLocks/>
          </p:cNvCxnSpPr>
          <p:nvPr/>
        </p:nvCxnSpPr>
        <p:spPr>
          <a:xfrm flipV="1">
            <a:off x="5665075" y="733622"/>
            <a:ext cx="0" cy="194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08A3664-337A-2598-E40C-CA040BA126AC}"/>
              </a:ext>
            </a:extLst>
          </p:cNvPr>
          <p:cNvCxnSpPr>
            <a:cxnSpLocks/>
          </p:cNvCxnSpPr>
          <p:nvPr/>
        </p:nvCxnSpPr>
        <p:spPr>
          <a:xfrm flipV="1">
            <a:off x="5994399" y="733622"/>
            <a:ext cx="0" cy="194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0664D20-0003-7F8A-1E29-0E1F036BDB42}"/>
              </a:ext>
            </a:extLst>
          </p:cNvPr>
          <p:cNvCxnSpPr>
            <a:cxnSpLocks/>
          </p:cNvCxnSpPr>
          <p:nvPr/>
        </p:nvCxnSpPr>
        <p:spPr>
          <a:xfrm flipV="1">
            <a:off x="4344275" y="817702"/>
            <a:ext cx="3504" cy="3850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92487A4-F226-1102-89F4-3AD1F2A8B64A}"/>
              </a:ext>
            </a:extLst>
          </p:cNvPr>
          <p:cNvCxnSpPr>
            <a:cxnSpLocks/>
          </p:cNvCxnSpPr>
          <p:nvPr/>
        </p:nvCxnSpPr>
        <p:spPr>
          <a:xfrm flipV="1">
            <a:off x="6323723" y="870254"/>
            <a:ext cx="0" cy="46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A9B67EA-A69E-3398-A237-C7237F98CA07}"/>
              </a:ext>
            </a:extLst>
          </p:cNvPr>
          <p:cNvCxnSpPr>
            <a:cxnSpLocks/>
          </p:cNvCxnSpPr>
          <p:nvPr/>
        </p:nvCxnSpPr>
        <p:spPr>
          <a:xfrm flipV="1">
            <a:off x="5335751" y="817702"/>
            <a:ext cx="0" cy="61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2C59064-CAEB-4BC7-1170-C7549D1C8074}"/>
              </a:ext>
            </a:extLst>
          </p:cNvPr>
          <p:cNvCxnSpPr>
            <a:cxnSpLocks/>
          </p:cNvCxnSpPr>
          <p:nvPr/>
        </p:nvCxnSpPr>
        <p:spPr>
          <a:xfrm>
            <a:off x="1498519" y="1202752"/>
            <a:ext cx="2880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9063632-E3D0-BB57-5727-6A4B910DE7CF}"/>
              </a:ext>
            </a:extLst>
          </p:cNvPr>
          <p:cNvCxnSpPr>
            <a:cxnSpLocks/>
          </p:cNvCxnSpPr>
          <p:nvPr/>
        </p:nvCxnSpPr>
        <p:spPr>
          <a:xfrm>
            <a:off x="2445711" y="1421652"/>
            <a:ext cx="29005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o 37">
            <a:extLst>
              <a:ext uri="{FF2B5EF4-FFF2-40B4-BE49-F238E27FC236}">
                <a16:creationId xmlns:a16="http://schemas.microsoft.com/office/drawing/2014/main" id="{20E5DAE1-DF04-E9BF-896C-223D68A22D24}"/>
              </a:ext>
            </a:extLst>
          </p:cNvPr>
          <p:cNvGrpSpPr/>
          <p:nvPr/>
        </p:nvGrpSpPr>
        <p:grpSpPr>
          <a:xfrm rot="16200000">
            <a:off x="654933" y="3215671"/>
            <a:ext cx="1208512" cy="923330"/>
            <a:chOff x="6456944" y="5142210"/>
            <a:chExt cx="1208512" cy="923330"/>
          </a:xfrm>
        </p:grpSpPr>
        <p:sp>
          <p:nvSpPr>
            <p:cNvPr id="39" name="Rectángulo: esquinas redondeadas 38">
              <a:extLst>
                <a:ext uri="{FF2B5EF4-FFF2-40B4-BE49-F238E27FC236}">
                  <a16:creationId xmlns:a16="http://schemas.microsoft.com/office/drawing/2014/main" id="{608086D9-3390-8B61-77BD-F03F47E0090C}"/>
                </a:ext>
              </a:extLst>
            </p:cNvPr>
            <p:cNvSpPr/>
            <p:nvPr/>
          </p:nvSpPr>
          <p:spPr>
            <a:xfrm>
              <a:off x="6597650" y="5219700"/>
              <a:ext cx="927100" cy="768350"/>
            </a:xfrm>
            <a:prstGeom prst="roundRect">
              <a:avLst>
                <a:gd name="adj" fmla="val 81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9F8E12DF-FD7C-08D9-270D-079CD6757131}"/>
                </a:ext>
              </a:extLst>
            </p:cNvPr>
            <p:cNvSpPr txBox="1"/>
            <p:nvPr/>
          </p:nvSpPr>
          <p:spPr>
            <a:xfrm>
              <a:off x="6540236" y="5142210"/>
              <a:ext cx="10553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+            ~ </a:t>
              </a:r>
            </a:p>
            <a:p>
              <a:endParaRPr lang="es-MX" dirty="0">
                <a:solidFill>
                  <a:schemeClr val="bg1"/>
                </a:solidFill>
              </a:endParaRPr>
            </a:p>
            <a:p>
              <a:r>
                <a:rPr lang="es-MX" dirty="0">
                  <a:solidFill>
                    <a:schemeClr val="bg1"/>
                  </a:solidFill>
                </a:rPr>
                <a:t>–            ~</a:t>
              </a:r>
            </a:p>
          </p:txBody>
        </p: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87464461-A207-24E1-3C93-E02D660910AB}"/>
                </a:ext>
              </a:extLst>
            </p:cNvPr>
            <p:cNvCxnSpPr/>
            <p:nvPr/>
          </p:nvCxnSpPr>
          <p:spPr>
            <a:xfrm>
              <a:off x="6457950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69D8844C-6414-4408-905A-D84A4E603937}"/>
                </a:ext>
              </a:extLst>
            </p:cNvPr>
            <p:cNvCxnSpPr/>
            <p:nvPr/>
          </p:nvCxnSpPr>
          <p:spPr>
            <a:xfrm>
              <a:off x="7525756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965AE79B-81C3-5A13-588A-B1A2A40E4222}"/>
                </a:ext>
              </a:extLst>
            </p:cNvPr>
            <p:cNvCxnSpPr/>
            <p:nvPr/>
          </p:nvCxnSpPr>
          <p:spPr>
            <a:xfrm>
              <a:off x="6456944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A991C4C4-7FA0-D50A-16A7-CD6C08A2C3AC}"/>
                </a:ext>
              </a:extLst>
            </p:cNvPr>
            <p:cNvCxnSpPr/>
            <p:nvPr/>
          </p:nvCxnSpPr>
          <p:spPr>
            <a:xfrm>
              <a:off x="7524750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0F67C284-9D28-A85C-129A-A928A73F397C}"/>
              </a:ext>
            </a:extLst>
          </p:cNvPr>
          <p:cNvGrpSpPr/>
          <p:nvPr/>
        </p:nvGrpSpPr>
        <p:grpSpPr>
          <a:xfrm rot="16200000">
            <a:off x="1581105" y="3215672"/>
            <a:ext cx="1208512" cy="923330"/>
            <a:chOff x="6456944" y="5142210"/>
            <a:chExt cx="1208512" cy="923330"/>
          </a:xfrm>
        </p:grpSpPr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C1CD68CB-6399-3970-CA33-425273D1BE44}"/>
                </a:ext>
              </a:extLst>
            </p:cNvPr>
            <p:cNvSpPr/>
            <p:nvPr/>
          </p:nvSpPr>
          <p:spPr>
            <a:xfrm>
              <a:off x="6597650" y="5219700"/>
              <a:ext cx="927100" cy="768350"/>
            </a:xfrm>
            <a:prstGeom prst="roundRect">
              <a:avLst>
                <a:gd name="adj" fmla="val 81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EA58E2A-D5C0-B562-1272-0647E1FF901F}"/>
                </a:ext>
              </a:extLst>
            </p:cNvPr>
            <p:cNvSpPr txBox="1"/>
            <p:nvPr/>
          </p:nvSpPr>
          <p:spPr>
            <a:xfrm>
              <a:off x="6540236" y="5142210"/>
              <a:ext cx="10553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+            ~ </a:t>
              </a:r>
            </a:p>
            <a:p>
              <a:endParaRPr lang="es-MX" dirty="0">
                <a:solidFill>
                  <a:schemeClr val="bg1"/>
                </a:solidFill>
              </a:endParaRPr>
            </a:p>
            <a:p>
              <a:r>
                <a:rPr lang="es-MX" dirty="0">
                  <a:solidFill>
                    <a:schemeClr val="bg1"/>
                  </a:solidFill>
                </a:rPr>
                <a:t>–            ~</a:t>
              </a:r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49EC4D20-5675-4480-2E1D-576CA4D0C391}"/>
                </a:ext>
              </a:extLst>
            </p:cNvPr>
            <p:cNvCxnSpPr/>
            <p:nvPr/>
          </p:nvCxnSpPr>
          <p:spPr>
            <a:xfrm>
              <a:off x="6457950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2E759FD4-A48B-1A77-AF98-784ECFAA4F26}"/>
                </a:ext>
              </a:extLst>
            </p:cNvPr>
            <p:cNvCxnSpPr/>
            <p:nvPr/>
          </p:nvCxnSpPr>
          <p:spPr>
            <a:xfrm>
              <a:off x="7525756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3A8E0E2D-A19D-54A7-1680-8FF3A1273BF5}"/>
                </a:ext>
              </a:extLst>
            </p:cNvPr>
            <p:cNvCxnSpPr/>
            <p:nvPr/>
          </p:nvCxnSpPr>
          <p:spPr>
            <a:xfrm>
              <a:off x="6456944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AAFF84C6-9C6E-AE04-44A6-7965E8F8CB3A}"/>
                </a:ext>
              </a:extLst>
            </p:cNvPr>
            <p:cNvCxnSpPr/>
            <p:nvPr/>
          </p:nvCxnSpPr>
          <p:spPr>
            <a:xfrm>
              <a:off x="7524750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233C3D74-009B-354F-D418-BECA5E6A7385}"/>
              </a:ext>
            </a:extLst>
          </p:cNvPr>
          <p:cNvCxnSpPr>
            <a:cxnSpLocks/>
          </p:cNvCxnSpPr>
          <p:nvPr/>
        </p:nvCxnSpPr>
        <p:spPr>
          <a:xfrm flipV="1">
            <a:off x="2435201" y="1381011"/>
            <a:ext cx="0" cy="172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6337CD48-0497-5EB6-C462-004DB64F44D5}"/>
              </a:ext>
            </a:extLst>
          </p:cNvPr>
          <p:cNvCxnSpPr>
            <a:cxnSpLocks/>
          </p:cNvCxnSpPr>
          <p:nvPr/>
        </p:nvCxnSpPr>
        <p:spPr>
          <a:xfrm flipV="1">
            <a:off x="1528492" y="1199848"/>
            <a:ext cx="0" cy="187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7891F65-AC49-E8B1-5397-BA9CEA983B27}"/>
              </a:ext>
            </a:extLst>
          </p:cNvPr>
          <p:cNvCxnSpPr>
            <a:cxnSpLocks/>
          </p:cNvCxnSpPr>
          <p:nvPr/>
        </p:nvCxnSpPr>
        <p:spPr>
          <a:xfrm flipV="1">
            <a:off x="4333765" y="2012790"/>
            <a:ext cx="0" cy="64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398D169B-61BF-29EA-5577-9CC9301DF9F9}"/>
              </a:ext>
            </a:extLst>
          </p:cNvPr>
          <p:cNvCxnSpPr>
            <a:cxnSpLocks/>
          </p:cNvCxnSpPr>
          <p:nvPr/>
        </p:nvCxnSpPr>
        <p:spPr>
          <a:xfrm flipV="1">
            <a:off x="5249566" y="2275549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AB94A51C-E41F-0DE3-9C93-9B64C43DEADC}"/>
              </a:ext>
            </a:extLst>
          </p:cNvPr>
          <p:cNvCxnSpPr>
            <a:cxnSpLocks/>
          </p:cNvCxnSpPr>
          <p:nvPr/>
        </p:nvCxnSpPr>
        <p:spPr>
          <a:xfrm>
            <a:off x="4333765" y="2052875"/>
            <a:ext cx="583484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ector recto 1023">
            <a:extLst>
              <a:ext uri="{FF2B5EF4-FFF2-40B4-BE49-F238E27FC236}">
                <a16:creationId xmlns:a16="http://schemas.microsoft.com/office/drawing/2014/main" id="{D67B6890-B123-BCBB-6F64-EEC04DDFE690}"/>
              </a:ext>
            </a:extLst>
          </p:cNvPr>
          <p:cNvCxnSpPr>
            <a:cxnSpLocks/>
          </p:cNvCxnSpPr>
          <p:nvPr/>
        </p:nvCxnSpPr>
        <p:spPr>
          <a:xfrm>
            <a:off x="5249566" y="2311109"/>
            <a:ext cx="392596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recto 1028">
            <a:extLst>
              <a:ext uri="{FF2B5EF4-FFF2-40B4-BE49-F238E27FC236}">
                <a16:creationId xmlns:a16="http://schemas.microsoft.com/office/drawing/2014/main" id="{CD008842-437B-8FE9-3401-66C9F74E7FE6}"/>
              </a:ext>
            </a:extLst>
          </p:cNvPr>
          <p:cNvCxnSpPr>
            <a:cxnSpLocks/>
          </p:cNvCxnSpPr>
          <p:nvPr/>
        </p:nvCxnSpPr>
        <p:spPr>
          <a:xfrm flipV="1">
            <a:off x="9175530" y="2275549"/>
            <a:ext cx="0" cy="5104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ector recto 1029">
            <a:extLst>
              <a:ext uri="{FF2B5EF4-FFF2-40B4-BE49-F238E27FC236}">
                <a16:creationId xmlns:a16="http://schemas.microsoft.com/office/drawing/2014/main" id="{1D64EC47-79AC-D646-AC44-BDCBF2077A7F}"/>
              </a:ext>
            </a:extLst>
          </p:cNvPr>
          <p:cNvCxnSpPr>
            <a:cxnSpLocks/>
          </p:cNvCxnSpPr>
          <p:nvPr/>
        </p:nvCxnSpPr>
        <p:spPr>
          <a:xfrm flipV="1">
            <a:off x="10131971" y="2052875"/>
            <a:ext cx="0" cy="7126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4" name="Grupo 1073">
            <a:extLst>
              <a:ext uri="{FF2B5EF4-FFF2-40B4-BE49-F238E27FC236}">
                <a16:creationId xmlns:a16="http://schemas.microsoft.com/office/drawing/2014/main" id="{8D5F5066-55DF-2923-B35C-A7ACCC093AB7}"/>
              </a:ext>
            </a:extLst>
          </p:cNvPr>
          <p:cNvGrpSpPr/>
          <p:nvPr/>
        </p:nvGrpSpPr>
        <p:grpSpPr>
          <a:xfrm>
            <a:off x="10631365" y="3446635"/>
            <a:ext cx="396585" cy="350743"/>
            <a:chOff x="11269133" y="2409200"/>
            <a:chExt cx="516467" cy="456767"/>
          </a:xfrm>
        </p:grpSpPr>
        <p:cxnSp>
          <p:nvCxnSpPr>
            <p:cNvPr id="1066" name="Conector recto 1065">
              <a:extLst>
                <a:ext uri="{FF2B5EF4-FFF2-40B4-BE49-F238E27FC236}">
                  <a16:creationId xmlns:a16="http://schemas.microsoft.com/office/drawing/2014/main" id="{AE4767BD-9593-B77E-DF3B-04D7A5294F0C}"/>
                </a:ext>
              </a:extLst>
            </p:cNvPr>
            <p:cNvCxnSpPr/>
            <p:nvPr/>
          </p:nvCxnSpPr>
          <p:spPr>
            <a:xfrm>
              <a:off x="11269133" y="2660790"/>
              <a:ext cx="5164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Conector recto 1067">
              <a:extLst>
                <a:ext uri="{FF2B5EF4-FFF2-40B4-BE49-F238E27FC236}">
                  <a16:creationId xmlns:a16="http://schemas.microsoft.com/office/drawing/2014/main" id="{BEF24375-E94A-8B52-6B85-4296FE693313}"/>
                </a:ext>
              </a:extLst>
            </p:cNvPr>
            <p:cNvCxnSpPr/>
            <p:nvPr/>
          </p:nvCxnSpPr>
          <p:spPr>
            <a:xfrm>
              <a:off x="11370733" y="2765525"/>
              <a:ext cx="3175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Conector recto 1069">
              <a:extLst>
                <a:ext uri="{FF2B5EF4-FFF2-40B4-BE49-F238E27FC236}">
                  <a16:creationId xmlns:a16="http://schemas.microsoft.com/office/drawing/2014/main" id="{0AF92C63-68C1-70A0-6FD0-2D4BBEB8AA6A}"/>
                </a:ext>
              </a:extLst>
            </p:cNvPr>
            <p:cNvCxnSpPr/>
            <p:nvPr/>
          </p:nvCxnSpPr>
          <p:spPr>
            <a:xfrm>
              <a:off x="11472334" y="2865967"/>
              <a:ext cx="131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Conector recto 1071">
              <a:extLst>
                <a:ext uri="{FF2B5EF4-FFF2-40B4-BE49-F238E27FC236}">
                  <a16:creationId xmlns:a16="http://schemas.microsoft.com/office/drawing/2014/main" id="{0AD21536-BBAA-DA68-2144-3315D453E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366" y="2409200"/>
              <a:ext cx="0" cy="2515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5" name="Conector recto 1074">
            <a:extLst>
              <a:ext uri="{FF2B5EF4-FFF2-40B4-BE49-F238E27FC236}">
                <a16:creationId xmlns:a16="http://schemas.microsoft.com/office/drawing/2014/main" id="{29CC7742-02FD-32EA-A840-94B8F3666B8C}"/>
              </a:ext>
            </a:extLst>
          </p:cNvPr>
          <p:cNvCxnSpPr>
            <a:cxnSpLocks/>
          </p:cNvCxnSpPr>
          <p:nvPr/>
        </p:nvCxnSpPr>
        <p:spPr>
          <a:xfrm flipV="1">
            <a:off x="1921836" y="2711690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ector recto 1075">
            <a:extLst>
              <a:ext uri="{FF2B5EF4-FFF2-40B4-BE49-F238E27FC236}">
                <a16:creationId xmlns:a16="http://schemas.microsoft.com/office/drawing/2014/main" id="{D758515D-F22F-8E98-402E-A684D660C7AD}"/>
              </a:ext>
            </a:extLst>
          </p:cNvPr>
          <p:cNvCxnSpPr>
            <a:cxnSpLocks/>
          </p:cNvCxnSpPr>
          <p:nvPr/>
        </p:nvCxnSpPr>
        <p:spPr>
          <a:xfrm flipV="1">
            <a:off x="995664" y="2749430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ector recto 1076">
            <a:extLst>
              <a:ext uri="{FF2B5EF4-FFF2-40B4-BE49-F238E27FC236}">
                <a16:creationId xmlns:a16="http://schemas.microsoft.com/office/drawing/2014/main" id="{95907790-18AB-77A8-BF4A-2C6BD4007B2E}"/>
              </a:ext>
            </a:extLst>
          </p:cNvPr>
          <p:cNvCxnSpPr>
            <a:cxnSpLocks/>
          </p:cNvCxnSpPr>
          <p:nvPr/>
        </p:nvCxnSpPr>
        <p:spPr>
          <a:xfrm flipV="1">
            <a:off x="945929" y="2716399"/>
            <a:ext cx="9969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ector recto 1081">
            <a:extLst>
              <a:ext uri="{FF2B5EF4-FFF2-40B4-BE49-F238E27FC236}">
                <a16:creationId xmlns:a16="http://schemas.microsoft.com/office/drawing/2014/main" id="{FC3640DD-D737-A957-F333-BE37F17B0F98}"/>
              </a:ext>
            </a:extLst>
          </p:cNvPr>
          <p:cNvCxnSpPr>
            <a:cxnSpLocks/>
          </p:cNvCxnSpPr>
          <p:nvPr/>
        </p:nvCxnSpPr>
        <p:spPr>
          <a:xfrm flipV="1">
            <a:off x="10830949" y="3095808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Conector recto 1082">
            <a:extLst>
              <a:ext uri="{FF2B5EF4-FFF2-40B4-BE49-F238E27FC236}">
                <a16:creationId xmlns:a16="http://schemas.microsoft.com/office/drawing/2014/main" id="{27EB2DCC-5EE7-37CD-E542-84D03492F70D}"/>
              </a:ext>
            </a:extLst>
          </p:cNvPr>
          <p:cNvCxnSpPr>
            <a:cxnSpLocks/>
          </p:cNvCxnSpPr>
          <p:nvPr/>
        </p:nvCxnSpPr>
        <p:spPr>
          <a:xfrm flipV="1">
            <a:off x="2454664" y="4210737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ector recto 1083">
            <a:extLst>
              <a:ext uri="{FF2B5EF4-FFF2-40B4-BE49-F238E27FC236}">
                <a16:creationId xmlns:a16="http://schemas.microsoft.com/office/drawing/2014/main" id="{C8E74C43-E175-498D-7CF0-520931EAD991}"/>
              </a:ext>
            </a:extLst>
          </p:cNvPr>
          <p:cNvCxnSpPr>
            <a:cxnSpLocks/>
          </p:cNvCxnSpPr>
          <p:nvPr/>
        </p:nvCxnSpPr>
        <p:spPr>
          <a:xfrm flipV="1">
            <a:off x="1528492" y="4248477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Conector recto 1084">
            <a:extLst>
              <a:ext uri="{FF2B5EF4-FFF2-40B4-BE49-F238E27FC236}">
                <a16:creationId xmlns:a16="http://schemas.microsoft.com/office/drawing/2014/main" id="{C568F23D-E007-CF38-065E-1C99EAE6839F}"/>
              </a:ext>
            </a:extLst>
          </p:cNvPr>
          <p:cNvCxnSpPr>
            <a:cxnSpLocks/>
          </p:cNvCxnSpPr>
          <p:nvPr/>
        </p:nvCxnSpPr>
        <p:spPr>
          <a:xfrm flipV="1">
            <a:off x="1487870" y="4593180"/>
            <a:ext cx="9773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Grupo 2054">
            <a:extLst>
              <a:ext uri="{FF2B5EF4-FFF2-40B4-BE49-F238E27FC236}">
                <a16:creationId xmlns:a16="http://schemas.microsoft.com/office/drawing/2014/main" id="{533B8445-C8A4-CD80-E6DC-6AEDC839DE6C}"/>
              </a:ext>
            </a:extLst>
          </p:cNvPr>
          <p:cNvGrpSpPr/>
          <p:nvPr/>
        </p:nvGrpSpPr>
        <p:grpSpPr>
          <a:xfrm>
            <a:off x="2343340" y="4551545"/>
            <a:ext cx="243802" cy="273615"/>
            <a:chOff x="2343340" y="4551545"/>
            <a:chExt cx="243802" cy="273615"/>
          </a:xfrm>
        </p:grpSpPr>
        <p:cxnSp>
          <p:nvCxnSpPr>
            <p:cNvPr id="2049" name="Conector recto 2048">
              <a:extLst>
                <a:ext uri="{FF2B5EF4-FFF2-40B4-BE49-F238E27FC236}">
                  <a16:creationId xmlns:a16="http://schemas.microsoft.com/office/drawing/2014/main" id="{DC3EB0EE-5C1B-4A83-3922-B62AFAA5B6A4}"/>
                </a:ext>
              </a:extLst>
            </p:cNvPr>
            <p:cNvCxnSpPr/>
            <p:nvPr/>
          </p:nvCxnSpPr>
          <p:spPr>
            <a:xfrm>
              <a:off x="2343340" y="4825160"/>
              <a:ext cx="24380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Conector recto 2052">
              <a:extLst>
                <a:ext uri="{FF2B5EF4-FFF2-40B4-BE49-F238E27FC236}">
                  <a16:creationId xmlns:a16="http://schemas.microsoft.com/office/drawing/2014/main" id="{380901BF-0EAE-3148-8220-DFC59E74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615" y="4551545"/>
              <a:ext cx="0" cy="2736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8" name="Conector recto 2057">
            <a:extLst>
              <a:ext uri="{FF2B5EF4-FFF2-40B4-BE49-F238E27FC236}">
                <a16:creationId xmlns:a16="http://schemas.microsoft.com/office/drawing/2014/main" id="{B6D41769-835C-2FED-0859-8772F10003E4}"/>
              </a:ext>
            </a:extLst>
          </p:cNvPr>
          <p:cNvCxnSpPr>
            <a:cxnSpLocks/>
          </p:cNvCxnSpPr>
          <p:nvPr/>
        </p:nvCxnSpPr>
        <p:spPr>
          <a:xfrm flipV="1">
            <a:off x="1911902" y="4280587"/>
            <a:ext cx="0" cy="14107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Conector recto 2058">
            <a:extLst>
              <a:ext uri="{FF2B5EF4-FFF2-40B4-BE49-F238E27FC236}">
                <a16:creationId xmlns:a16="http://schemas.microsoft.com/office/drawing/2014/main" id="{4B491B63-11EC-BD33-D91A-9A79FA9D24D0}"/>
              </a:ext>
            </a:extLst>
          </p:cNvPr>
          <p:cNvCxnSpPr>
            <a:cxnSpLocks/>
          </p:cNvCxnSpPr>
          <p:nvPr/>
        </p:nvCxnSpPr>
        <p:spPr>
          <a:xfrm flipV="1">
            <a:off x="985730" y="4280587"/>
            <a:ext cx="0" cy="21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recto 2060">
            <a:extLst>
              <a:ext uri="{FF2B5EF4-FFF2-40B4-BE49-F238E27FC236}">
                <a16:creationId xmlns:a16="http://schemas.microsoft.com/office/drawing/2014/main" id="{383585FB-6F15-7413-CAB1-92609E7C73B7}"/>
              </a:ext>
            </a:extLst>
          </p:cNvPr>
          <p:cNvCxnSpPr>
            <a:cxnSpLocks/>
          </p:cNvCxnSpPr>
          <p:nvPr/>
        </p:nvCxnSpPr>
        <p:spPr>
          <a:xfrm flipV="1">
            <a:off x="6943716" y="1274529"/>
            <a:ext cx="0" cy="13638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recto 2062">
            <a:extLst>
              <a:ext uri="{FF2B5EF4-FFF2-40B4-BE49-F238E27FC236}">
                <a16:creationId xmlns:a16="http://schemas.microsoft.com/office/drawing/2014/main" id="{BE80C42F-E2C9-7BAB-62B5-B91E9D7CB171}"/>
              </a:ext>
            </a:extLst>
          </p:cNvPr>
          <p:cNvCxnSpPr>
            <a:cxnSpLocks/>
          </p:cNvCxnSpPr>
          <p:nvPr/>
        </p:nvCxnSpPr>
        <p:spPr>
          <a:xfrm>
            <a:off x="6323723" y="1307441"/>
            <a:ext cx="61999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ector recto 2067">
            <a:extLst>
              <a:ext uri="{FF2B5EF4-FFF2-40B4-BE49-F238E27FC236}">
                <a16:creationId xmlns:a16="http://schemas.microsoft.com/office/drawing/2014/main" id="{06D36CA1-9CFB-F8ED-6A8B-A33751F2E426}"/>
              </a:ext>
            </a:extLst>
          </p:cNvPr>
          <p:cNvCxnSpPr>
            <a:cxnSpLocks/>
          </p:cNvCxnSpPr>
          <p:nvPr/>
        </p:nvCxnSpPr>
        <p:spPr>
          <a:xfrm flipH="1" flipV="1">
            <a:off x="11794763" y="716790"/>
            <a:ext cx="0" cy="2366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ector recto 2069">
            <a:extLst>
              <a:ext uri="{FF2B5EF4-FFF2-40B4-BE49-F238E27FC236}">
                <a16:creationId xmlns:a16="http://schemas.microsoft.com/office/drawing/2014/main" id="{3EC6601C-5836-2B9B-C26A-7BD24A78031B}"/>
              </a:ext>
            </a:extLst>
          </p:cNvPr>
          <p:cNvCxnSpPr>
            <a:cxnSpLocks/>
          </p:cNvCxnSpPr>
          <p:nvPr/>
        </p:nvCxnSpPr>
        <p:spPr>
          <a:xfrm flipV="1">
            <a:off x="6384683" y="1688790"/>
            <a:ext cx="542409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ector recto 2073">
            <a:extLst>
              <a:ext uri="{FF2B5EF4-FFF2-40B4-BE49-F238E27FC236}">
                <a16:creationId xmlns:a16="http://schemas.microsoft.com/office/drawing/2014/main" id="{C9319466-0647-E680-FADA-647F9B99172D}"/>
              </a:ext>
            </a:extLst>
          </p:cNvPr>
          <p:cNvCxnSpPr>
            <a:cxnSpLocks/>
          </p:cNvCxnSpPr>
          <p:nvPr/>
        </p:nvCxnSpPr>
        <p:spPr>
          <a:xfrm flipV="1">
            <a:off x="7277285" y="1673453"/>
            <a:ext cx="0" cy="97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9" name="Conector recto 2078">
            <a:extLst>
              <a:ext uri="{FF2B5EF4-FFF2-40B4-BE49-F238E27FC236}">
                <a16:creationId xmlns:a16="http://schemas.microsoft.com/office/drawing/2014/main" id="{DD3C1843-25BC-E48D-4A42-5E2B986545A5}"/>
              </a:ext>
            </a:extLst>
          </p:cNvPr>
          <p:cNvCxnSpPr>
            <a:cxnSpLocks/>
          </p:cNvCxnSpPr>
          <p:nvPr/>
        </p:nvCxnSpPr>
        <p:spPr>
          <a:xfrm flipV="1">
            <a:off x="6384683" y="1688790"/>
            <a:ext cx="0" cy="97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5" name="Elipse 2084">
            <a:extLst>
              <a:ext uri="{FF2B5EF4-FFF2-40B4-BE49-F238E27FC236}">
                <a16:creationId xmlns:a16="http://schemas.microsoft.com/office/drawing/2014/main" id="{52B4151B-F96E-FDD6-CD9B-FFC778071622}"/>
              </a:ext>
            </a:extLst>
          </p:cNvPr>
          <p:cNvSpPr/>
          <p:nvPr/>
        </p:nvSpPr>
        <p:spPr>
          <a:xfrm>
            <a:off x="7201084" y="1600102"/>
            <a:ext cx="154856" cy="1548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86" name="Elipse 2085">
            <a:extLst>
              <a:ext uri="{FF2B5EF4-FFF2-40B4-BE49-F238E27FC236}">
                <a16:creationId xmlns:a16="http://schemas.microsoft.com/office/drawing/2014/main" id="{6EDD9600-3241-0AED-24AF-940ADF985B5B}"/>
              </a:ext>
            </a:extLst>
          </p:cNvPr>
          <p:cNvSpPr/>
          <p:nvPr/>
        </p:nvSpPr>
        <p:spPr>
          <a:xfrm>
            <a:off x="2386187" y="4530120"/>
            <a:ext cx="154856" cy="1548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87" name="Elipse 2086">
            <a:extLst>
              <a:ext uri="{FF2B5EF4-FFF2-40B4-BE49-F238E27FC236}">
                <a16:creationId xmlns:a16="http://schemas.microsoft.com/office/drawing/2014/main" id="{0D28CA84-5802-7D69-2424-831A802CE156}"/>
              </a:ext>
            </a:extLst>
          </p:cNvPr>
          <p:cNvSpPr/>
          <p:nvPr/>
        </p:nvSpPr>
        <p:spPr>
          <a:xfrm>
            <a:off x="924909" y="2660790"/>
            <a:ext cx="154856" cy="1548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90" name="Conector recto 2089">
            <a:extLst>
              <a:ext uri="{FF2B5EF4-FFF2-40B4-BE49-F238E27FC236}">
                <a16:creationId xmlns:a16="http://schemas.microsoft.com/office/drawing/2014/main" id="{8F5FACD9-16B2-92B3-D5B4-A5E8920452F7}"/>
              </a:ext>
            </a:extLst>
          </p:cNvPr>
          <p:cNvCxnSpPr>
            <a:cxnSpLocks/>
          </p:cNvCxnSpPr>
          <p:nvPr/>
        </p:nvCxnSpPr>
        <p:spPr>
          <a:xfrm flipV="1">
            <a:off x="9796018" y="1309430"/>
            <a:ext cx="0" cy="144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Conector recto 2090">
            <a:extLst>
              <a:ext uri="{FF2B5EF4-FFF2-40B4-BE49-F238E27FC236}">
                <a16:creationId xmlns:a16="http://schemas.microsoft.com/office/drawing/2014/main" id="{3A8D87CF-1EEC-C9F7-4C5A-E2ED24DD1E66}"/>
              </a:ext>
            </a:extLst>
          </p:cNvPr>
          <p:cNvCxnSpPr>
            <a:cxnSpLocks/>
          </p:cNvCxnSpPr>
          <p:nvPr/>
        </p:nvCxnSpPr>
        <p:spPr>
          <a:xfrm flipV="1">
            <a:off x="8881294" y="1366181"/>
            <a:ext cx="0" cy="1368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Conector recto 2091">
            <a:extLst>
              <a:ext uri="{FF2B5EF4-FFF2-40B4-BE49-F238E27FC236}">
                <a16:creationId xmlns:a16="http://schemas.microsoft.com/office/drawing/2014/main" id="{A921EFDF-BC86-8D56-1BA5-106E553707DF}"/>
              </a:ext>
            </a:extLst>
          </p:cNvPr>
          <p:cNvCxnSpPr>
            <a:cxnSpLocks/>
          </p:cNvCxnSpPr>
          <p:nvPr/>
        </p:nvCxnSpPr>
        <p:spPr>
          <a:xfrm>
            <a:off x="8881294" y="1404020"/>
            <a:ext cx="2574632" cy="147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Conector recto 2093">
            <a:extLst>
              <a:ext uri="{FF2B5EF4-FFF2-40B4-BE49-F238E27FC236}">
                <a16:creationId xmlns:a16="http://schemas.microsoft.com/office/drawing/2014/main" id="{E4D4A865-255E-DC21-8157-52A38ACB1CFF}"/>
              </a:ext>
            </a:extLst>
          </p:cNvPr>
          <p:cNvCxnSpPr>
            <a:cxnSpLocks/>
          </p:cNvCxnSpPr>
          <p:nvPr/>
        </p:nvCxnSpPr>
        <p:spPr>
          <a:xfrm flipV="1">
            <a:off x="11431401" y="865302"/>
            <a:ext cx="0" cy="5738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Elipse 2094">
            <a:extLst>
              <a:ext uri="{FF2B5EF4-FFF2-40B4-BE49-F238E27FC236}">
                <a16:creationId xmlns:a16="http://schemas.microsoft.com/office/drawing/2014/main" id="{48F7B4B1-4AE5-27B0-872C-E928A37A9287}"/>
              </a:ext>
            </a:extLst>
          </p:cNvPr>
          <p:cNvSpPr/>
          <p:nvPr/>
        </p:nvSpPr>
        <p:spPr>
          <a:xfrm>
            <a:off x="9718590" y="1333947"/>
            <a:ext cx="154856" cy="1548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96" name="Conector recto 2095">
            <a:extLst>
              <a:ext uri="{FF2B5EF4-FFF2-40B4-BE49-F238E27FC236}">
                <a16:creationId xmlns:a16="http://schemas.microsoft.com/office/drawing/2014/main" id="{CFDF5791-2481-B2A8-5034-B611B753E2EF}"/>
              </a:ext>
            </a:extLst>
          </p:cNvPr>
          <p:cNvCxnSpPr>
            <a:cxnSpLocks/>
          </p:cNvCxnSpPr>
          <p:nvPr/>
        </p:nvCxnSpPr>
        <p:spPr>
          <a:xfrm>
            <a:off x="5896029" y="5402627"/>
            <a:ext cx="578341" cy="0"/>
          </a:xfrm>
          <a:prstGeom prst="line">
            <a:avLst/>
          </a:prstGeom>
          <a:ln w="76200">
            <a:solidFill>
              <a:srgbClr val="FF0000"/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Conector recto 2097">
            <a:extLst>
              <a:ext uri="{FF2B5EF4-FFF2-40B4-BE49-F238E27FC236}">
                <a16:creationId xmlns:a16="http://schemas.microsoft.com/office/drawing/2014/main" id="{05326743-657E-5E8C-9D2B-25114EB73A04}"/>
              </a:ext>
            </a:extLst>
          </p:cNvPr>
          <p:cNvCxnSpPr>
            <a:cxnSpLocks/>
          </p:cNvCxnSpPr>
          <p:nvPr/>
        </p:nvCxnSpPr>
        <p:spPr>
          <a:xfrm flipV="1">
            <a:off x="6449263" y="5744039"/>
            <a:ext cx="316682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Conector recto 2099">
            <a:extLst>
              <a:ext uri="{FF2B5EF4-FFF2-40B4-BE49-F238E27FC236}">
                <a16:creationId xmlns:a16="http://schemas.microsoft.com/office/drawing/2014/main" id="{847480F3-F059-FEFB-A977-9906C7BE4C00}"/>
              </a:ext>
            </a:extLst>
          </p:cNvPr>
          <p:cNvCxnSpPr>
            <a:cxnSpLocks/>
          </p:cNvCxnSpPr>
          <p:nvPr/>
        </p:nvCxnSpPr>
        <p:spPr>
          <a:xfrm flipV="1">
            <a:off x="9580172" y="5383009"/>
            <a:ext cx="0" cy="3834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Conector recto 2100">
            <a:extLst>
              <a:ext uri="{FF2B5EF4-FFF2-40B4-BE49-F238E27FC236}">
                <a16:creationId xmlns:a16="http://schemas.microsoft.com/office/drawing/2014/main" id="{7C3068CD-50FB-9618-C884-0614F062FF10}"/>
              </a:ext>
            </a:extLst>
          </p:cNvPr>
          <p:cNvCxnSpPr>
            <a:cxnSpLocks/>
          </p:cNvCxnSpPr>
          <p:nvPr/>
        </p:nvCxnSpPr>
        <p:spPr>
          <a:xfrm flipV="1">
            <a:off x="6432329" y="5411094"/>
            <a:ext cx="0" cy="360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2" name="Grupo 2101">
            <a:extLst>
              <a:ext uri="{FF2B5EF4-FFF2-40B4-BE49-F238E27FC236}">
                <a16:creationId xmlns:a16="http://schemas.microsoft.com/office/drawing/2014/main" id="{8CF46F0F-9C24-B4B2-96DD-1AB74BA5E541}"/>
              </a:ext>
            </a:extLst>
          </p:cNvPr>
          <p:cNvGrpSpPr/>
          <p:nvPr/>
        </p:nvGrpSpPr>
        <p:grpSpPr>
          <a:xfrm>
            <a:off x="7989632" y="5691311"/>
            <a:ext cx="243802" cy="273615"/>
            <a:chOff x="2343340" y="4551545"/>
            <a:chExt cx="243802" cy="273615"/>
          </a:xfrm>
        </p:grpSpPr>
        <p:cxnSp>
          <p:nvCxnSpPr>
            <p:cNvPr id="2103" name="Conector recto 2102">
              <a:extLst>
                <a:ext uri="{FF2B5EF4-FFF2-40B4-BE49-F238E27FC236}">
                  <a16:creationId xmlns:a16="http://schemas.microsoft.com/office/drawing/2014/main" id="{8E964273-5C40-1EF1-54FB-918871D24976}"/>
                </a:ext>
              </a:extLst>
            </p:cNvPr>
            <p:cNvCxnSpPr/>
            <p:nvPr/>
          </p:nvCxnSpPr>
          <p:spPr>
            <a:xfrm>
              <a:off x="2343340" y="4825160"/>
              <a:ext cx="24380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4" name="Conector recto 2103">
              <a:extLst>
                <a:ext uri="{FF2B5EF4-FFF2-40B4-BE49-F238E27FC236}">
                  <a16:creationId xmlns:a16="http://schemas.microsoft.com/office/drawing/2014/main" id="{4DA6D937-7566-F1B5-461E-52252CA67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615" y="4551545"/>
              <a:ext cx="0" cy="2736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5" name="Elipse 2104">
            <a:extLst>
              <a:ext uri="{FF2B5EF4-FFF2-40B4-BE49-F238E27FC236}">
                <a16:creationId xmlns:a16="http://schemas.microsoft.com/office/drawing/2014/main" id="{1C9C53FC-2441-2090-F370-7E800E622693}"/>
              </a:ext>
            </a:extLst>
          </p:cNvPr>
          <p:cNvSpPr/>
          <p:nvPr/>
        </p:nvSpPr>
        <p:spPr>
          <a:xfrm>
            <a:off x="8032479" y="5669886"/>
            <a:ext cx="154856" cy="1548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106" name="Grupo 2105">
            <a:extLst>
              <a:ext uri="{FF2B5EF4-FFF2-40B4-BE49-F238E27FC236}">
                <a16:creationId xmlns:a16="http://schemas.microsoft.com/office/drawing/2014/main" id="{1A9F1B6D-FE64-0450-D7F6-403D39D8BC83}"/>
              </a:ext>
            </a:extLst>
          </p:cNvPr>
          <p:cNvGrpSpPr/>
          <p:nvPr/>
        </p:nvGrpSpPr>
        <p:grpSpPr>
          <a:xfrm rot="16200000">
            <a:off x="10925395" y="3229012"/>
            <a:ext cx="1208512" cy="923330"/>
            <a:chOff x="6456944" y="5142210"/>
            <a:chExt cx="1208512" cy="923330"/>
          </a:xfrm>
        </p:grpSpPr>
        <p:sp>
          <p:nvSpPr>
            <p:cNvPr id="2107" name="Rectángulo: esquinas redondeadas 2106">
              <a:extLst>
                <a:ext uri="{FF2B5EF4-FFF2-40B4-BE49-F238E27FC236}">
                  <a16:creationId xmlns:a16="http://schemas.microsoft.com/office/drawing/2014/main" id="{880D413B-073D-AF36-E1F9-CD97416AFC0D}"/>
                </a:ext>
              </a:extLst>
            </p:cNvPr>
            <p:cNvSpPr/>
            <p:nvPr/>
          </p:nvSpPr>
          <p:spPr>
            <a:xfrm>
              <a:off x="6597650" y="5219700"/>
              <a:ext cx="927100" cy="768350"/>
            </a:xfrm>
            <a:prstGeom prst="roundRect">
              <a:avLst>
                <a:gd name="adj" fmla="val 81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8" name="CuadroTexto 2107">
              <a:extLst>
                <a:ext uri="{FF2B5EF4-FFF2-40B4-BE49-F238E27FC236}">
                  <a16:creationId xmlns:a16="http://schemas.microsoft.com/office/drawing/2014/main" id="{11F79D14-954E-7928-7D19-2BFBC018285E}"/>
                </a:ext>
              </a:extLst>
            </p:cNvPr>
            <p:cNvSpPr txBox="1"/>
            <p:nvPr/>
          </p:nvSpPr>
          <p:spPr>
            <a:xfrm>
              <a:off x="6540236" y="5142210"/>
              <a:ext cx="10553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+            ~ </a:t>
              </a:r>
            </a:p>
            <a:p>
              <a:endParaRPr lang="es-MX" dirty="0">
                <a:solidFill>
                  <a:schemeClr val="bg1"/>
                </a:solidFill>
              </a:endParaRPr>
            </a:p>
            <a:p>
              <a:r>
                <a:rPr lang="es-MX" dirty="0">
                  <a:solidFill>
                    <a:schemeClr val="bg1"/>
                  </a:solidFill>
                </a:rPr>
                <a:t>–            ~</a:t>
              </a:r>
            </a:p>
          </p:txBody>
        </p:sp>
        <p:cxnSp>
          <p:nvCxnSpPr>
            <p:cNvPr id="2109" name="Conector recto 2108">
              <a:extLst>
                <a:ext uri="{FF2B5EF4-FFF2-40B4-BE49-F238E27FC236}">
                  <a16:creationId xmlns:a16="http://schemas.microsoft.com/office/drawing/2014/main" id="{7D7C8B8A-79E3-0BE3-18D5-0BEC94A432C7}"/>
                </a:ext>
              </a:extLst>
            </p:cNvPr>
            <p:cNvCxnSpPr/>
            <p:nvPr/>
          </p:nvCxnSpPr>
          <p:spPr>
            <a:xfrm>
              <a:off x="6457950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0" name="Conector recto 2109">
              <a:extLst>
                <a:ext uri="{FF2B5EF4-FFF2-40B4-BE49-F238E27FC236}">
                  <a16:creationId xmlns:a16="http://schemas.microsoft.com/office/drawing/2014/main" id="{CA6931A0-04D5-4D50-3A8A-421F4062B3B3}"/>
                </a:ext>
              </a:extLst>
            </p:cNvPr>
            <p:cNvCxnSpPr/>
            <p:nvPr/>
          </p:nvCxnSpPr>
          <p:spPr>
            <a:xfrm>
              <a:off x="7525756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1" name="Conector recto 2110">
              <a:extLst>
                <a:ext uri="{FF2B5EF4-FFF2-40B4-BE49-F238E27FC236}">
                  <a16:creationId xmlns:a16="http://schemas.microsoft.com/office/drawing/2014/main" id="{531EE1CD-2254-1AB3-F5DB-70C69E66CF1B}"/>
                </a:ext>
              </a:extLst>
            </p:cNvPr>
            <p:cNvCxnSpPr/>
            <p:nvPr/>
          </p:nvCxnSpPr>
          <p:spPr>
            <a:xfrm>
              <a:off x="6456944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2" name="Conector recto 2111">
              <a:extLst>
                <a:ext uri="{FF2B5EF4-FFF2-40B4-BE49-F238E27FC236}">
                  <a16:creationId xmlns:a16="http://schemas.microsoft.com/office/drawing/2014/main" id="{CA45AA1D-5E3B-C94F-8B41-4CA7C9912655}"/>
                </a:ext>
              </a:extLst>
            </p:cNvPr>
            <p:cNvCxnSpPr/>
            <p:nvPr/>
          </p:nvCxnSpPr>
          <p:spPr>
            <a:xfrm>
              <a:off x="7524750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19" name="Conector recto 2118">
            <a:extLst>
              <a:ext uri="{FF2B5EF4-FFF2-40B4-BE49-F238E27FC236}">
                <a16:creationId xmlns:a16="http://schemas.microsoft.com/office/drawing/2014/main" id="{DC286E34-F81C-299B-8E66-04F8073ED7B7}"/>
              </a:ext>
            </a:extLst>
          </p:cNvPr>
          <p:cNvCxnSpPr>
            <a:cxnSpLocks/>
          </p:cNvCxnSpPr>
          <p:nvPr/>
        </p:nvCxnSpPr>
        <p:spPr>
          <a:xfrm>
            <a:off x="10803584" y="3073080"/>
            <a:ext cx="4730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1" name="Grupo 2120">
            <a:extLst>
              <a:ext uri="{FF2B5EF4-FFF2-40B4-BE49-F238E27FC236}">
                <a16:creationId xmlns:a16="http://schemas.microsoft.com/office/drawing/2014/main" id="{7413F26C-DE82-F89F-8A4B-7E6F51D1B613}"/>
              </a:ext>
            </a:extLst>
          </p:cNvPr>
          <p:cNvGrpSpPr/>
          <p:nvPr/>
        </p:nvGrpSpPr>
        <p:grpSpPr>
          <a:xfrm>
            <a:off x="384004" y="3097354"/>
            <a:ext cx="396585" cy="350743"/>
            <a:chOff x="11269133" y="2409200"/>
            <a:chExt cx="516467" cy="456767"/>
          </a:xfrm>
        </p:grpSpPr>
        <p:cxnSp>
          <p:nvCxnSpPr>
            <p:cNvPr id="2122" name="Conector recto 2121">
              <a:extLst>
                <a:ext uri="{FF2B5EF4-FFF2-40B4-BE49-F238E27FC236}">
                  <a16:creationId xmlns:a16="http://schemas.microsoft.com/office/drawing/2014/main" id="{4BF34AEB-EBF8-47D1-31DC-666FA289FE4A}"/>
                </a:ext>
              </a:extLst>
            </p:cNvPr>
            <p:cNvCxnSpPr/>
            <p:nvPr/>
          </p:nvCxnSpPr>
          <p:spPr>
            <a:xfrm>
              <a:off x="11269133" y="2660790"/>
              <a:ext cx="5164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3" name="Conector recto 2122">
              <a:extLst>
                <a:ext uri="{FF2B5EF4-FFF2-40B4-BE49-F238E27FC236}">
                  <a16:creationId xmlns:a16="http://schemas.microsoft.com/office/drawing/2014/main" id="{4E733555-E424-B269-BFAF-9F234DB8EC36}"/>
                </a:ext>
              </a:extLst>
            </p:cNvPr>
            <p:cNvCxnSpPr/>
            <p:nvPr/>
          </p:nvCxnSpPr>
          <p:spPr>
            <a:xfrm>
              <a:off x="11370733" y="2765525"/>
              <a:ext cx="3175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4" name="Conector recto 2123">
              <a:extLst>
                <a:ext uri="{FF2B5EF4-FFF2-40B4-BE49-F238E27FC236}">
                  <a16:creationId xmlns:a16="http://schemas.microsoft.com/office/drawing/2014/main" id="{6A2FC75E-03EF-F8C4-DCB7-368752A74539}"/>
                </a:ext>
              </a:extLst>
            </p:cNvPr>
            <p:cNvCxnSpPr/>
            <p:nvPr/>
          </p:nvCxnSpPr>
          <p:spPr>
            <a:xfrm>
              <a:off x="11472334" y="2865967"/>
              <a:ext cx="131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5" name="Conector recto 2124">
              <a:extLst>
                <a:ext uri="{FF2B5EF4-FFF2-40B4-BE49-F238E27FC236}">
                  <a16:creationId xmlns:a16="http://schemas.microsoft.com/office/drawing/2014/main" id="{9855456E-D26E-87E6-7CB4-4DA489C7B6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366" y="2409200"/>
              <a:ext cx="0" cy="2515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6" name="Conector recto 2125">
            <a:extLst>
              <a:ext uri="{FF2B5EF4-FFF2-40B4-BE49-F238E27FC236}">
                <a16:creationId xmlns:a16="http://schemas.microsoft.com/office/drawing/2014/main" id="{E6356033-D47A-6902-D189-82ACC3F277D5}"/>
              </a:ext>
            </a:extLst>
          </p:cNvPr>
          <p:cNvCxnSpPr>
            <a:cxnSpLocks/>
          </p:cNvCxnSpPr>
          <p:nvPr/>
        </p:nvCxnSpPr>
        <p:spPr>
          <a:xfrm flipV="1">
            <a:off x="583588" y="2746527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Conector recto 2126">
            <a:extLst>
              <a:ext uri="{FF2B5EF4-FFF2-40B4-BE49-F238E27FC236}">
                <a16:creationId xmlns:a16="http://schemas.microsoft.com/office/drawing/2014/main" id="{FF8894AB-82D0-76E2-01AC-031D3108A18A}"/>
              </a:ext>
            </a:extLst>
          </p:cNvPr>
          <p:cNvCxnSpPr>
            <a:cxnSpLocks/>
          </p:cNvCxnSpPr>
          <p:nvPr/>
        </p:nvCxnSpPr>
        <p:spPr>
          <a:xfrm>
            <a:off x="556223" y="2723799"/>
            <a:ext cx="4730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Conector recto 2127">
            <a:extLst>
              <a:ext uri="{FF2B5EF4-FFF2-40B4-BE49-F238E27FC236}">
                <a16:creationId xmlns:a16="http://schemas.microsoft.com/office/drawing/2014/main" id="{A0C4F2E9-5956-6D20-9B1D-5697197C2BFD}"/>
              </a:ext>
            </a:extLst>
          </p:cNvPr>
          <p:cNvCxnSpPr>
            <a:cxnSpLocks/>
          </p:cNvCxnSpPr>
          <p:nvPr/>
        </p:nvCxnSpPr>
        <p:spPr>
          <a:xfrm flipV="1">
            <a:off x="11790001" y="4259207"/>
            <a:ext cx="0" cy="38524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9" name="Grupo 2128">
            <a:extLst>
              <a:ext uri="{FF2B5EF4-FFF2-40B4-BE49-F238E27FC236}">
                <a16:creationId xmlns:a16="http://schemas.microsoft.com/office/drawing/2014/main" id="{678C1089-3199-F329-EAEA-E79A0FD9A1B4}"/>
              </a:ext>
            </a:extLst>
          </p:cNvPr>
          <p:cNvGrpSpPr/>
          <p:nvPr/>
        </p:nvGrpSpPr>
        <p:grpSpPr>
          <a:xfrm>
            <a:off x="11676753" y="4600015"/>
            <a:ext cx="243802" cy="273615"/>
            <a:chOff x="2343340" y="4551545"/>
            <a:chExt cx="243802" cy="273615"/>
          </a:xfrm>
        </p:grpSpPr>
        <p:cxnSp>
          <p:nvCxnSpPr>
            <p:cNvPr id="2130" name="Conector recto 2129">
              <a:extLst>
                <a:ext uri="{FF2B5EF4-FFF2-40B4-BE49-F238E27FC236}">
                  <a16:creationId xmlns:a16="http://schemas.microsoft.com/office/drawing/2014/main" id="{135B99B7-680A-6F88-1273-99431726D2CF}"/>
                </a:ext>
              </a:extLst>
            </p:cNvPr>
            <p:cNvCxnSpPr/>
            <p:nvPr/>
          </p:nvCxnSpPr>
          <p:spPr>
            <a:xfrm>
              <a:off x="2343340" y="4825160"/>
              <a:ext cx="24380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1" name="Conector recto 2130">
              <a:extLst>
                <a:ext uri="{FF2B5EF4-FFF2-40B4-BE49-F238E27FC236}">
                  <a16:creationId xmlns:a16="http://schemas.microsoft.com/office/drawing/2014/main" id="{F3A6174E-05EA-67B2-813C-791DC0ADA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615" y="4551545"/>
              <a:ext cx="0" cy="2736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3" name="Grupo 2132">
            <a:extLst>
              <a:ext uri="{FF2B5EF4-FFF2-40B4-BE49-F238E27FC236}">
                <a16:creationId xmlns:a16="http://schemas.microsoft.com/office/drawing/2014/main" id="{EFF2D5E1-0088-8DDE-6642-48F3B27D06FA}"/>
              </a:ext>
            </a:extLst>
          </p:cNvPr>
          <p:cNvGrpSpPr/>
          <p:nvPr/>
        </p:nvGrpSpPr>
        <p:grpSpPr>
          <a:xfrm>
            <a:off x="10948202" y="923786"/>
            <a:ext cx="396585" cy="350743"/>
            <a:chOff x="11269133" y="2409200"/>
            <a:chExt cx="516467" cy="456767"/>
          </a:xfrm>
        </p:grpSpPr>
        <p:cxnSp>
          <p:nvCxnSpPr>
            <p:cNvPr id="2134" name="Conector recto 2133">
              <a:extLst>
                <a:ext uri="{FF2B5EF4-FFF2-40B4-BE49-F238E27FC236}">
                  <a16:creationId xmlns:a16="http://schemas.microsoft.com/office/drawing/2014/main" id="{047F64D2-0033-7FFF-03CA-68D6325C51A3}"/>
                </a:ext>
              </a:extLst>
            </p:cNvPr>
            <p:cNvCxnSpPr/>
            <p:nvPr/>
          </p:nvCxnSpPr>
          <p:spPr>
            <a:xfrm>
              <a:off x="11269133" y="2660790"/>
              <a:ext cx="5164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5" name="Conector recto 2134">
              <a:extLst>
                <a:ext uri="{FF2B5EF4-FFF2-40B4-BE49-F238E27FC236}">
                  <a16:creationId xmlns:a16="http://schemas.microsoft.com/office/drawing/2014/main" id="{4EB8B963-4F54-B573-024A-BC649BFA9059}"/>
                </a:ext>
              </a:extLst>
            </p:cNvPr>
            <p:cNvCxnSpPr/>
            <p:nvPr/>
          </p:nvCxnSpPr>
          <p:spPr>
            <a:xfrm>
              <a:off x="11370733" y="2765525"/>
              <a:ext cx="3175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6" name="Conector recto 2135">
              <a:extLst>
                <a:ext uri="{FF2B5EF4-FFF2-40B4-BE49-F238E27FC236}">
                  <a16:creationId xmlns:a16="http://schemas.microsoft.com/office/drawing/2014/main" id="{33DCC7A5-0DBE-97CD-33B7-00D867B74B15}"/>
                </a:ext>
              </a:extLst>
            </p:cNvPr>
            <p:cNvCxnSpPr/>
            <p:nvPr/>
          </p:nvCxnSpPr>
          <p:spPr>
            <a:xfrm>
              <a:off x="11472334" y="2865967"/>
              <a:ext cx="131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7" name="Conector recto 2136">
              <a:extLst>
                <a:ext uri="{FF2B5EF4-FFF2-40B4-BE49-F238E27FC236}">
                  <a16:creationId xmlns:a16="http://schemas.microsoft.com/office/drawing/2014/main" id="{A426060C-EF34-AA69-D1C2-F96FF747F7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366" y="2409200"/>
              <a:ext cx="0" cy="2515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6" name="Picture 2" descr="Regleta De Conectores Tipo Bornera Tira De 12 Terminales | Cuotas sin  interés">
            <a:extLst>
              <a:ext uri="{FF2B5EF4-FFF2-40B4-BE49-F238E27FC236}">
                <a16:creationId xmlns:a16="http://schemas.microsoft.com/office/drawing/2014/main" id="{2CAC9D45-21F7-FD22-8203-D97939817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32509" r="26275" b="32255"/>
          <a:stretch/>
        </p:blipFill>
        <p:spPr bwMode="auto">
          <a:xfrm>
            <a:off x="3509906" y="331722"/>
            <a:ext cx="2895598" cy="6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2" descr="Regleta De Conectores Tipo Bornera Tira De 12 Terminales | Cuotas sin  interés">
            <a:extLst>
              <a:ext uri="{FF2B5EF4-FFF2-40B4-BE49-F238E27FC236}">
                <a16:creationId xmlns:a16="http://schemas.microsoft.com/office/drawing/2014/main" id="{78CD9B82-B092-6084-C668-2A426C1A9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2" t="30996" r="47658" b="33768"/>
          <a:stretch/>
        </p:blipFill>
        <p:spPr bwMode="auto">
          <a:xfrm>
            <a:off x="11008481" y="327676"/>
            <a:ext cx="894890" cy="68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8" name="CuadroTexto 2137">
            <a:extLst>
              <a:ext uri="{FF2B5EF4-FFF2-40B4-BE49-F238E27FC236}">
                <a16:creationId xmlns:a16="http://schemas.microsoft.com/office/drawing/2014/main" id="{D6FE67B2-EE7B-F5A1-70CB-DFA3D60673F8}"/>
              </a:ext>
            </a:extLst>
          </p:cNvPr>
          <p:cNvSpPr txBox="1"/>
          <p:nvPr/>
        </p:nvSpPr>
        <p:spPr>
          <a:xfrm rot="16200000">
            <a:off x="4600983" y="-1191353"/>
            <a:ext cx="810888" cy="2923877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MX" sz="1600" b="1" dirty="0" err="1"/>
              <a:t>FFin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FFout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FFt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RRin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RRout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RRt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Tin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Tout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 err="1"/>
              <a:t>Pumb</a:t>
            </a:r>
            <a:endParaRPr lang="es-MX" sz="1600" b="1" dirty="0"/>
          </a:p>
        </p:txBody>
      </p:sp>
      <p:sp>
        <p:nvSpPr>
          <p:cNvPr id="2139" name="CuadroTexto 2138">
            <a:extLst>
              <a:ext uri="{FF2B5EF4-FFF2-40B4-BE49-F238E27FC236}">
                <a16:creationId xmlns:a16="http://schemas.microsoft.com/office/drawing/2014/main" id="{6BA17D07-A1C1-04BE-AF7B-5CD9F72609CA}"/>
              </a:ext>
            </a:extLst>
          </p:cNvPr>
          <p:cNvSpPr txBox="1"/>
          <p:nvPr/>
        </p:nvSpPr>
        <p:spPr>
          <a:xfrm rot="16200000">
            <a:off x="11118357" y="-140615"/>
            <a:ext cx="644576" cy="984885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MX" sz="1600" b="1" dirty="0"/>
              <a:t>N</a:t>
            </a:r>
          </a:p>
          <a:p>
            <a:pPr>
              <a:spcBef>
                <a:spcPts val="600"/>
              </a:spcBef>
            </a:pPr>
            <a:r>
              <a:rPr lang="es-MX" sz="1600" b="1" dirty="0" err="1"/>
              <a:t>Seg</a:t>
            </a:r>
            <a:endParaRPr lang="es-MX" sz="1600" b="1" dirty="0"/>
          </a:p>
          <a:p>
            <a:pPr>
              <a:spcBef>
                <a:spcPts val="600"/>
              </a:spcBef>
            </a:pPr>
            <a:r>
              <a:rPr lang="es-MX" sz="1600" b="1" dirty="0"/>
              <a:t>F</a:t>
            </a:r>
          </a:p>
        </p:txBody>
      </p:sp>
      <p:cxnSp>
        <p:nvCxnSpPr>
          <p:cNvPr id="2143" name="Conector recto 2142">
            <a:extLst>
              <a:ext uri="{FF2B5EF4-FFF2-40B4-BE49-F238E27FC236}">
                <a16:creationId xmlns:a16="http://schemas.microsoft.com/office/drawing/2014/main" id="{08C8C897-19FE-5445-9EE3-561B0699C7EF}"/>
              </a:ext>
            </a:extLst>
          </p:cNvPr>
          <p:cNvCxnSpPr>
            <a:cxnSpLocks/>
          </p:cNvCxnSpPr>
          <p:nvPr/>
        </p:nvCxnSpPr>
        <p:spPr>
          <a:xfrm>
            <a:off x="1880966" y="5655411"/>
            <a:ext cx="46237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4" name="Conector recto 2143">
            <a:extLst>
              <a:ext uri="{FF2B5EF4-FFF2-40B4-BE49-F238E27FC236}">
                <a16:creationId xmlns:a16="http://schemas.microsoft.com/office/drawing/2014/main" id="{5F359AEA-66E2-7C12-CE43-0586BEF67BC4}"/>
              </a:ext>
            </a:extLst>
          </p:cNvPr>
          <p:cNvCxnSpPr>
            <a:cxnSpLocks/>
          </p:cNvCxnSpPr>
          <p:nvPr/>
        </p:nvCxnSpPr>
        <p:spPr>
          <a:xfrm>
            <a:off x="945929" y="6440587"/>
            <a:ext cx="139741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6" name="Grupo 2145">
            <a:extLst>
              <a:ext uri="{FF2B5EF4-FFF2-40B4-BE49-F238E27FC236}">
                <a16:creationId xmlns:a16="http://schemas.microsoft.com/office/drawing/2014/main" id="{AD7DC84E-1726-7C53-D891-119DEF1388F3}"/>
              </a:ext>
            </a:extLst>
          </p:cNvPr>
          <p:cNvGrpSpPr/>
          <p:nvPr/>
        </p:nvGrpSpPr>
        <p:grpSpPr>
          <a:xfrm>
            <a:off x="2737738" y="6542562"/>
            <a:ext cx="243802" cy="273615"/>
            <a:chOff x="2343340" y="4551545"/>
            <a:chExt cx="243802" cy="273615"/>
          </a:xfrm>
        </p:grpSpPr>
        <p:cxnSp>
          <p:nvCxnSpPr>
            <p:cNvPr id="2147" name="Conector recto 2146">
              <a:extLst>
                <a:ext uri="{FF2B5EF4-FFF2-40B4-BE49-F238E27FC236}">
                  <a16:creationId xmlns:a16="http://schemas.microsoft.com/office/drawing/2014/main" id="{0A44743F-E495-F197-5953-9A48142D4669}"/>
                </a:ext>
              </a:extLst>
            </p:cNvPr>
            <p:cNvCxnSpPr/>
            <p:nvPr/>
          </p:nvCxnSpPr>
          <p:spPr>
            <a:xfrm>
              <a:off x="2343340" y="4825160"/>
              <a:ext cx="24380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8" name="Conector recto 2147">
              <a:extLst>
                <a:ext uri="{FF2B5EF4-FFF2-40B4-BE49-F238E27FC236}">
                  <a16:creationId xmlns:a16="http://schemas.microsoft.com/office/drawing/2014/main" id="{A2EC0465-5A79-040A-498E-54FC989B5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615" y="4551545"/>
              <a:ext cx="0" cy="2736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53" name="Conector recto 2152">
            <a:extLst>
              <a:ext uri="{FF2B5EF4-FFF2-40B4-BE49-F238E27FC236}">
                <a16:creationId xmlns:a16="http://schemas.microsoft.com/office/drawing/2014/main" id="{CBA91F42-2F66-B9D5-1B5C-294A7F354CC7}"/>
              </a:ext>
            </a:extLst>
          </p:cNvPr>
          <p:cNvCxnSpPr/>
          <p:nvPr/>
        </p:nvCxnSpPr>
        <p:spPr>
          <a:xfrm flipV="1">
            <a:off x="2858013" y="4600015"/>
            <a:ext cx="0" cy="119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" name="Conector recto 2154">
            <a:extLst>
              <a:ext uri="{FF2B5EF4-FFF2-40B4-BE49-F238E27FC236}">
                <a16:creationId xmlns:a16="http://schemas.microsoft.com/office/drawing/2014/main" id="{2E184CC3-F634-ECAF-CE58-10F376189B4D}"/>
              </a:ext>
            </a:extLst>
          </p:cNvPr>
          <p:cNvCxnSpPr>
            <a:cxnSpLocks/>
          </p:cNvCxnSpPr>
          <p:nvPr/>
        </p:nvCxnSpPr>
        <p:spPr>
          <a:xfrm flipH="1">
            <a:off x="2490241" y="4599081"/>
            <a:ext cx="396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Conector recto 2155">
            <a:extLst>
              <a:ext uri="{FF2B5EF4-FFF2-40B4-BE49-F238E27FC236}">
                <a16:creationId xmlns:a16="http://schemas.microsoft.com/office/drawing/2014/main" id="{DED9B350-A05D-2E65-B279-9764391AC5B2}"/>
              </a:ext>
            </a:extLst>
          </p:cNvPr>
          <p:cNvCxnSpPr>
            <a:cxnSpLocks/>
          </p:cNvCxnSpPr>
          <p:nvPr/>
        </p:nvCxnSpPr>
        <p:spPr>
          <a:xfrm>
            <a:off x="3176581" y="6319129"/>
            <a:ext cx="66968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Conector recto 2157">
            <a:extLst>
              <a:ext uri="{FF2B5EF4-FFF2-40B4-BE49-F238E27FC236}">
                <a16:creationId xmlns:a16="http://schemas.microsoft.com/office/drawing/2014/main" id="{7F47C0E0-7E15-31C9-4BD3-C5D1A8DC4136}"/>
              </a:ext>
            </a:extLst>
          </p:cNvPr>
          <p:cNvCxnSpPr>
            <a:cxnSpLocks/>
          </p:cNvCxnSpPr>
          <p:nvPr/>
        </p:nvCxnSpPr>
        <p:spPr>
          <a:xfrm>
            <a:off x="3544488" y="6199186"/>
            <a:ext cx="30497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Conector recto 2158">
            <a:extLst>
              <a:ext uri="{FF2B5EF4-FFF2-40B4-BE49-F238E27FC236}">
                <a16:creationId xmlns:a16="http://schemas.microsoft.com/office/drawing/2014/main" id="{BAF146B0-4067-3766-F88C-20C00C98BD3A}"/>
              </a:ext>
            </a:extLst>
          </p:cNvPr>
          <p:cNvCxnSpPr>
            <a:cxnSpLocks/>
          </p:cNvCxnSpPr>
          <p:nvPr/>
        </p:nvCxnSpPr>
        <p:spPr>
          <a:xfrm>
            <a:off x="4018455" y="6069526"/>
            <a:ext cx="57001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Conector recto 2160">
            <a:extLst>
              <a:ext uri="{FF2B5EF4-FFF2-40B4-BE49-F238E27FC236}">
                <a16:creationId xmlns:a16="http://schemas.microsoft.com/office/drawing/2014/main" id="{BDA32BAA-B22B-4BE1-FE5A-69D6B806E9C2}"/>
              </a:ext>
            </a:extLst>
          </p:cNvPr>
          <p:cNvCxnSpPr/>
          <p:nvPr/>
        </p:nvCxnSpPr>
        <p:spPr>
          <a:xfrm flipV="1">
            <a:off x="6582027" y="5360587"/>
            <a:ext cx="0" cy="864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Conector recto 2169">
            <a:extLst>
              <a:ext uri="{FF2B5EF4-FFF2-40B4-BE49-F238E27FC236}">
                <a16:creationId xmlns:a16="http://schemas.microsoft.com/office/drawing/2014/main" id="{9AAA266B-71CE-02E2-990A-A6A3D6B3992F}"/>
              </a:ext>
            </a:extLst>
          </p:cNvPr>
          <p:cNvCxnSpPr>
            <a:cxnSpLocks/>
          </p:cNvCxnSpPr>
          <p:nvPr/>
        </p:nvCxnSpPr>
        <p:spPr>
          <a:xfrm flipV="1">
            <a:off x="9718590" y="5387642"/>
            <a:ext cx="0" cy="6818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Conector recto 2172">
            <a:extLst>
              <a:ext uri="{FF2B5EF4-FFF2-40B4-BE49-F238E27FC236}">
                <a16:creationId xmlns:a16="http://schemas.microsoft.com/office/drawing/2014/main" id="{38CCDCC7-9EE7-5C3B-1722-5E9D5C4C010E}"/>
              </a:ext>
            </a:extLst>
          </p:cNvPr>
          <p:cNvCxnSpPr>
            <a:cxnSpLocks/>
          </p:cNvCxnSpPr>
          <p:nvPr/>
        </p:nvCxnSpPr>
        <p:spPr>
          <a:xfrm flipV="1">
            <a:off x="9873446" y="5383009"/>
            <a:ext cx="0" cy="92765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Conector recto 2177">
            <a:extLst>
              <a:ext uri="{FF2B5EF4-FFF2-40B4-BE49-F238E27FC236}">
                <a16:creationId xmlns:a16="http://schemas.microsoft.com/office/drawing/2014/main" id="{D79C57F8-6E7C-9ABD-9032-8B2B1F6D569B}"/>
              </a:ext>
            </a:extLst>
          </p:cNvPr>
          <p:cNvCxnSpPr>
            <a:cxnSpLocks/>
          </p:cNvCxnSpPr>
          <p:nvPr/>
        </p:nvCxnSpPr>
        <p:spPr>
          <a:xfrm flipV="1">
            <a:off x="6725960" y="5360587"/>
            <a:ext cx="0" cy="1181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Conector recto 2179">
            <a:extLst>
              <a:ext uri="{FF2B5EF4-FFF2-40B4-BE49-F238E27FC236}">
                <a16:creationId xmlns:a16="http://schemas.microsoft.com/office/drawing/2014/main" id="{1BA5CB27-A508-3E07-CD3D-E0708C849500}"/>
              </a:ext>
            </a:extLst>
          </p:cNvPr>
          <p:cNvCxnSpPr>
            <a:cxnSpLocks/>
          </p:cNvCxnSpPr>
          <p:nvPr/>
        </p:nvCxnSpPr>
        <p:spPr>
          <a:xfrm flipV="1">
            <a:off x="10002560" y="5381913"/>
            <a:ext cx="0" cy="116064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3" name="Conector recto 2182">
            <a:extLst>
              <a:ext uri="{FF2B5EF4-FFF2-40B4-BE49-F238E27FC236}">
                <a16:creationId xmlns:a16="http://schemas.microsoft.com/office/drawing/2014/main" id="{23E04DA6-5CC0-5239-BDF4-A09428D38282}"/>
              </a:ext>
            </a:extLst>
          </p:cNvPr>
          <p:cNvCxnSpPr>
            <a:cxnSpLocks/>
          </p:cNvCxnSpPr>
          <p:nvPr/>
        </p:nvCxnSpPr>
        <p:spPr>
          <a:xfrm>
            <a:off x="6725960" y="6542562"/>
            <a:ext cx="45357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5" name="Conector recto 2184">
            <a:extLst>
              <a:ext uri="{FF2B5EF4-FFF2-40B4-BE49-F238E27FC236}">
                <a16:creationId xmlns:a16="http://schemas.microsoft.com/office/drawing/2014/main" id="{7437FCCE-A8EA-F67D-9A0A-657B067429BF}"/>
              </a:ext>
            </a:extLst>
          </p:cNvPr>
          <p:cNvCxnSpPr>
            <a:cxnSpLocks/>
          </p:cNvCxnSpPr>
          <p:nvPr/>
        </p:nvCxnSpPr>
        <p:spPr>
          <a:xfrm flipH="1" flipV="1">
            <a:off x="11261700" y="4193410"/>
            <a:ext cx="0" cy="23491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7" name="Elipse 2186">
            <a:extLst>
              <a:ext uri="{FF2B5EF4-FFF2-40B4-BE49-F238E27FC236}">
                <a16:creationId xmlns:a16="http://schemas.microsoft.com/office/drawing/2014/main" id="{CC9274BC-BA10-E3BB-2E5F-D77246676171}"/>
              </a:ext>
            </a:extLst>
          </p:cNvPr>
          <p:cNvSpPr/>
          <p:nvPr/>
        </p:nvSpPr>
        <p:spPr>
          <a:xfrm>
            <a:off x="9925132" y="6468774"/>
            <a:ext cx="154856" cy="1548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189" name="Imagen 2188">
            <a:extLst>
              <a:ext uri="{FF2B5EF4-FFF2-40B4-BE49-F238E27FC236}">
                <a16:creationId xmlns:a16="http://schemas.microsoft.com/office/drawing/2014/main" id="{181B1EC8-0E6D-5C69-4BD9-0529F3DF1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803" y="5449445"/>
            <a:ext cx="898208" cy="1197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196" name="Conector recto 2195">
            <a:extLst>
              <a:ext uri="{FF2B5EF4-FFF2-40B4-BE49-F238E27FC236}">
                <a16:creationId xmlns:a16="http://schemas.microsoft.com/office/drawing/2014/main" id="{129909A1-CA41-15F5-127F-5B8F6D7C68D0}"/>
              </a:ext>
            </a:extLst>
          </p:cNvPr>
          <p:cNvCxnSpPr>
            <a:cxnSpLocks/>
          </p:cNvCxnSpPr>
          <p:nvPr/>
        </p:nvCxnSpPr>
        <p:spPr>
          <a:xfrm>
            <a:off x="3176581" y="6048250"/>
            <a:ext cx="4302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8" name="Conector recto 2197">
            <a:extLst>
              <a:ext uri="{FF2B5EF4-FFF2-40B4-BE49-F238E27FC236}">
                <a16:creationId xmlns:a16="http://schemas.microsoft.com/office/drawing/2014/main" id="{297D7CF2-440D-092E-77D2-CCE343D3DD07}"/>
              </a:ext>
            </a:extLst>
          </p:cNvPr>
          <p:cNvCxnSpPr>
            <a:cxnSpLocks/>
          </p:cNvCxnSpPr>
          <p:nvPr/>
        </p:nvCxnSpPr>
        <p:spPr>
          <a:xfrm>
            <a:off x="3165071" y="5775653"/>
            <a:ext cx="8533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Conector recto 2199">
            <a:extLst>
              <a:ext uri="{FF2B5EF4-FFF2-40B4-BE49-F238E27FC236}">
                <a16:creationId xmlns:a16="http://schemas.microsoft.com/office/drawing/2014/main" id="{D4AE9255-2C14-B59D-E636-8295E08128EF}"/>
              </a:ext>
            </a:extLst>
          </p:cNvPr>
          <p:cNvCxnSpPr>
            <a:cxnSpLocks/>
          </p:cNvCxnSpPr>
          <p:nvPr/>
        </p:nvCxnSpPr>
        <p:spPr>
          <a:xfrm flipV="1">
            <a:off x="4018455" y="5767186"/>
            <a:ext cx="0" cy="3314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Conector recto 2200">
            <a:extLst>
              <a:ext uri="{FF2B5EF4-FFF2-40B4-BE49-F238E27FC236}">
                <a16:creationId xmlns:a16="http://schemas.microsoft.com/office/drawing/2014/main" id="{6598CC26-2A66-0B49-9473-D76DB589443D}"/>
              </a:ext>
            </a:extLst>
          </p:cNvPr>
          <p:cNvCxnSpPr>
            <a:cxnSpLocks/>
          </p:cNvCxnSpPr>
          <p:nvPr/>
        </p:nvCxnSpPr>
        <p:spPr>
          <a:xfrm flipH="1" flipV="1">
            <a:off x="3569722" y="6008587"/>
            <a:ext cx="0" cy="180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9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1110716E-E3B1-4C8C-A0F4-C3A1A9DF15AA}"/>
              </a:ext>
            </a:extLst>
          </p:cNvPr>
          <p:cNvGrpSpPr/>
          <p:nvPr/>
        </p:nvGrpSpPr>
        <p:grpSpPr>
          <a:xfrm>
            <a:off x="-66173" y="0"/>
            <a:ext cx="12258173" cy="6858000"/>
            <a:chOff x="-66173" y="0"/>
            <a:chExt cx="12258173" cy="6858000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36328FB3-1276-4C38-BF6D-C42A514C324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7995646" y="3919647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Cubo 1">
              <a:extLst>
                <a:ext uri="{FF2B5EF4-FFF2-40B4-BE49-F238E27FC236}">
                  <a16:creationId xmlns:a16="http://schemas.microsoft.com/office/drawing/2014/main" id="{53C27FA3-995D-4885-A17C-23D18975BE8D}"/>
                </a:ext>
              </a:extLst>
            </p:cNvPr>
            <p:cNvSpPr/>
            <p:nvPr/>
          </p:nvSpPr>
          <p:spPr>
            <a:xfrm>
              <a:off x="1157299" y="805435"/>
              <a:ext cx="3116673" cy="2122415"/>
            </a:xfrm>
            <a:prstGeom prst="cube">
              <a:avLst>
                <a:gd name="adj" fmla="val 1580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FA6A5AF-40F9-4F14-9737-A95AAD948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33" r="9152" b="22919"/>
            <a:stretch/>
          </p:blipFill>
          <p:spPr>
            <a:xfrm>
              <a:off x="1272847" y="2296036"/>
              <a:ext cx="2651555" cy="649586"/>
            </a:xfrm>
            <a:prstGeom prst="rect">
              <a:avLst/>
            </a:prstGeom>
          </p:spPr>
        </p:pic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62D6DF4-9DCF-409F-9636-B2C1724CA3AF}"/>
                </a:ext>
              </a:extLst>
            </p:cNvPr>
            <p:cNvGrpSpPr/>
            <p:nvPr/>
          </p:nvGrpSpPr>
          <p:grpSpPr>
            <a:xfrm>
              <a:off x="4021166" y="1209942"/>
              <a:ext cx="298451" cy="763588"/>
              <a:chOff x="5476874" y="1000125"/>
              <a:chExt cx="298451" cy="763588"/>
            </a:xfrm>
          </p:grpSpPr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39CEBA37-56FE-4E02-9A97-1C7408717163}"/>
                  </a:ext>
                </a:extLst>
              </p:cNvPr>
              <p:cNvSpPr/>
              <p:nvPr/>
            </p:nvSpPr>
            <p:spPr>
              <a:xfrm>
                <a:off x="5476874" y="1000125"/>
                <a:ext cx="298451" cy="763588"/>
              </a:xfrm>
              <a:prstGeom prst="cube">
                <a:avLst>
                  <a:gd name="adj" fmla="val 6018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Cubo 36">
                <a:extLst>
                  <a:ext uri="{FF2B5EF4-FFF2-40B4-BE49-F238E27FC236}">
                    <a16:creationId xmlns:a16="http://schemas.microsoft.com/office/drawing/2014/main" id="{7074119E-E434-4FEB-A3C8-DE9BB95D289C}"/>
                  </a:ext>
                </a:extLst>
              </p:cNvPr>
              <p:cNvSpPr/>
              <p:nvPr/>
            </p:nvSpPr>
            <p:spPr>
              <a:xfrm>
                <a:off x="5691370" y="1498351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Cubo 30">
                <a:extLst>
                  <a:ext uri="{FF2B5EF4-FFF2-40B4-BE49-F238E27FC236}">
                    <a16:creationId xmlns:a16="http://schemas.microsoft.com/office/drawing/2014/main" id="{BA047A37-7B38-4B70-A8E5-0F25733FA125}"/>
                  </a:ext>
                </a:extLst>
              </p:cNvPr>
              <p:cNvSpPr/>
              <p:nvPr/>
            </p:nvSpPr>
            <p:spPr>
              <a:xfrm>
                <a:off x="5691370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Cubo 31">
                <a:extLst>
                  <a:ext uri="{FF2B5EF4-FFF2-40B4-BE49-F238E27FC236}">
                    <a16:creationId xmlns:a16="http://schemas.microsoft.com/office/drawing/2014/main" id="{FC13569B-6B4A-4213-A956-EA0A4DA056DF}"/>
                  </a:ext>
                </a:extLst>
              </p:cNvPr>
              <p:cNvSpPr/>
              <p:nvPr/>
            </p:nvSpPr>
            <p:spPr>
              <a:xfrm>
                <a:off x="5691370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Cubo 32">
                <a:extLst>
                  <a:ext uri="{FF2B5EF4-FFF2-40B4-BE49-F238E27FC236}">
                    <a16:creationId xmlns:a16="http://schemas.microsoft.com/office/drawing/2014/main" id="{A29FC1E4-6D21-4D05-8FA9-7EC74CE44EF5}"/>
                  </a:ext>
                </a:extLst>
              </p:cNvPr>
              <p:cNvSpPr/>
              <p:nvPr/>
            </p:nvSpPr>
            <p:spPr>
              <a:xfrm>
                <a:off x="5691370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Cubo 33">
                <a:extLst>
                  <a:ext uri="{FF2B5EF4-FFF2-40B4-BE49-F238E27FC236}">
                    <a16:creationId xmlns:a16="http://schemas.microsoft.com/office/drawing/2014/main" id="{41E1A951-EDC5-40A2-9BDE-592F0AF58382}"/>
                  </a:ext>
                </a:extLst>
              </p:cNvPr>
              <p:cNvSpPr/>
              <p:nvPr/>
            </p:nvSpPr>
            <p:spPr>
              <a:xfrm>
                <a:off x="5691370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Cubo 34">
                <a:extLst>
                  <a:ext uri="{FF2B5EF4-FFF2-40B4-BE49-F238E27FC236}">
                    <a16:creationId xmlns:a16="http://schemas.microsoft.com/office/drawing/2014/main" id="{878AF08F-6E13-4421-B86A-F4C16A1AFF8A}"/>
                  </a:ext>
                </a:extLst>
              </p:cNvPr>
              <p:cNvSpPr/>
              <p:nvPr/>
            </p:nvSpPr>
            <p:spPr>
              <a:xfrm>
                <a:off x="5691370" y="103987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Cubo 46">
                <a:extLst>
                  <a:ext uri="{FF2B5EF4-FFF2-40B4-BE49-F238E27FC236}">
                    <a16:creationId xmlns:a16="http://schemas.microsoft.com/office/drawing/2014/main" id="{33B8AA25-9C3D-4EDB-9525-CAF6937D583E}"/>
                  </a:ext>
                </a:extLst>
              </p:cNvPr>
              <p:cNvSpPr/>
              <p:nvPr/>
            </p:nvSpPr>
            <p:spPr>
              <a:xfrm>
                <a:off x="5607415" y="1590046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" name="Cubo 47">
                <a:extLst>
                  <a:ext uri="{FF2B5EF4-FFF2-40B4-BE49-F238E27FC236}">
                    <a16:creationId xmlns:a16="http://schemas.microsoft.com/office/drawing/2014/main" id="{451B6EC8-1E3E-4260-85A3-2C14A3FA8461}"/>
                  </a:ext>
                </a:extLst>
              </p:cNvPr>
              <p:cNvSpPr/>
              <p:nvPr/>
            </p:nvSpPr>
            <p:spPr>
              <a:xfrm>
                <a:off x="5607415" y="149834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" name="Cubo 48">
                <a:extLst>
                  <a:ext uri="{FF2B5EF4-FFF2-40B4-BE49-F238E27FC236}">
                    <a16:creationId xmlns:a16="http://schemas.microsoft.com/office/drawing/2014/main" id="{7B7A9833-2CF0-4CBC-94A5-10EC6D39F515}"/>
                  </a:ext>
                </a:extLst>
              </p:cNvPr>
              <p:cNvSpPr/>
              <p:nvPr/>
            </p:nvSpPr>
            <p:spPr>
              <a:xfrm>
                <a:off x="5607415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Cubo 49">
                <a:extLst>
                  <a:ext uri="{FF2B5EF4-FFF2-40B4-BE49-F238E27FC236}">
                    <a16:creationId xmlns:a16="http://schemas.microsoft.com/office/drawing/2014/main" id="{083EA950-6831-4BF8-8300-D4C95DED8447}"/>
                  </a:ext>
                </a:extLst>
              </p:cNvPr>
              <p:cNvSpPr/>
              <p:nvPr/>
            </p:nvSpPr>
            <p:spPr>
              <a:xfrm>
                <a:off x="5607415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Cubo 50">
                <a:extLst>
                  <a:ext uri="{FF2B5EF4-FFF2-40B4-BE49-F238E27FC236}">
                    <a16:creationId xmlns:a16="http://schemas.microsoft.com/office/drawing/2014/main" id="{C7807A3B-8CB9-431C-B76A-1A753E1EF515}"/>
                  </a:ext>
                </a:extLst>
              </p:cNvPr>
              <p:cNvSpPr/>
              <p:nvPr/>
            </p:nvSpPr>
            <p:spPr>
              <a:xfrm>
                <a:off x="5607415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Cubo 51">
                <a:extLst>
                  <a:ext uri="{FF2B5EF4-FFF2-40B4-BE49-F238E27FC236}">
                    <a16:creationId xmlns:a16="http://schemas.microsoft.com/office/drawing/2014/main" id="{052C085C-2A8D-426B-9318-2656C9C96A2F}"/>
                  </a:ext>
                </a:extLst>
              </p:cNvPr>
              <p:cNvSpPr/>
              <p:nvPr/>
            </p:nvSpPr>
            <p:spPr>
              <a:xfrm>
                <a:off x="5607415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5" name="Cubo 24">
              <a:extLst>
                <a:ext uri="{FF2B5EF4-FFF2-40B4-BE49-F238E27FC236}">
                  <a16:creationId xmlns:a16="http://schemas.microsoft.com/office/drawing/2014/main" id="{D616DE28-A49A-4C02-9E6C-C457DE134C95}"/>
                </a:ext>
              </a:extLst>
            </p:cNvPr>
            <p:cNvSpPr/>
            <p:nvPr/>
          </p:nvSpPr>
          <p:spPr>
            <a:xfrm>
              <a:off x="4424268" y="1208658"/>
              <a:ext cx="400907" cy="763079"/>
            </a:xfrm>
            <a:prstGeom prst="cube">
              <a:avLst>
                <a:gd name="adj" fmla="val 4506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CF69F6BA-E4AD-429D-9000-5A636EFEF4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3794" y="4915285"/>
              <a:ext cx="205738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70C5B3E5-C28D-4A59-90E0-88F21BE99F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6245" y="5632489"/>
              <a:ext cx="1800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0F2E5862-1B2F-4DC9-A6DB-539B3BC17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905" y="6017692"/>
              <a:ext cx="156178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8390" y="4135490"/>
              <a:ext cx="6942012" cy="19054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 flipV="1">
              <a:off x="1185100" y="4542172"/>
              <a:ext cx="6915302" cy="1456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3786" y="4930447"/>
              <a:ext cx="4599528" cy="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 flipV="1">
              <a:off x="1186126" y="5318724"/>
              <a:ext cx="6914276" cy="3072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>
              <a:off x="1189324" y="5710880"/>
              <a:ext cx="6911078" cy="2676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 flipV="1">
              <a:off x="1193700" y="6085650"/>
              <a:ext cx="6906702" cy="1431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139">
              <a:extLst>
                <a:ext uri="{FF2B5EF4-FFF2-40B4-BE49-F238E27FC236}">
                  <a16:creationId xmlns:a16="http://schemas.microsoft.com/office/drawing/2014/main" id="{3EE00439-0609-454E-92DD-27D63311C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4904" y="1563926"/>
              <a:ext cx="0" cy="44599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142">
              <a:extLst>
                <a:ext uri="{FF2B5EF4-FFF2-40B4-BE49-F238E27FC236}">
                  <a16:creationId xmlns:a16="http://schemas.microsoft.com/office/drawing/2014/main" id="{80BA5B75-6AF5-47F0-A1DF-088BF210D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623" y="6085650"/>
              <a:ext cx="2464917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cto 143">
              <a:extLst>
                <a:ext uri="{FF2B5EF4-FFF2-40B4-BE49-F238E27FC236}">
                  <a16:creationId xmlns:a16="http://schemas.microsoft.com/office/drawing/2014/main" id="{BAB4FFA9-0DFB-4CC4-86F8-5FD8E0A32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0624" y="5719584"/>
              <a:ext cx="2241798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3F643A0-00C9-4B13-A6D7-F79C79E738B3}"/>
                </a:ext>
              </a:extLst>
            </p:cNvPr>
            <p:cNvGrpSpPr/>
            <p:nvPr/>
          </p:nvGrpSpPr>
          <p:grpSpPr>
            <a:xfrm>
              <a:off x="9160622" y="3887906"/>
              <a:ext cx="1586129" cy="2274982"/>
              <a:chOff x="9226795" y="3730761"/>
              <a:chExt cx="1586129" cy="2274982"/>
            </a:xfrm>
          </p:grpSpPr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09536" y="5172394"/>
                <a:ext cx="964407" cy="1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6">
              <a:extLst>
                <a:ext uri="{FF2B5EF4-FFF2-40B4-BE49-F238E27FC236}">
                  <a16:creationId xmlns:a16="http://schemas.microsoft.com/office/drawing/2014/main" id="{AAD9BC3A-C16C-4FDC-A100-697D93FB37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0623" y="4549452"/>
              <a:ext cx="2047066" cy="959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CuadroTexto 149">
              <a:extLst>
                <a:ext uri="{FF2B5EF4-FFF2-40B4-BE49-F238E27FC236}">
                  <a16:creationId xmlns:a16="http://schemas.microsoft.com/office/drawing/2014/main" id="{BF6077FB-0A50-46FE-97FE-8B06EF1BD8BB}"/>
                </a:ext>
              </a:extLst>
            </p:cNvPr>
            <p:cNvSpPr txBox="1"/>
            <p:nvPr/>
          </p:nvSpPr>
          <p:spPr>
            <a:xfrm>
              <a:off x="9262773" y="4075927"/>
              <a:ext cx="782587" cy="2282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400"/>
                </a:spcAft>
              </a:pPr>
              <a:r>
                <a:rPr lang="es-MX" sz="1400" dirty="0"/>
                <a:t>marrón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blanco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naranja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púrpura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rosado</a:t>
              </a:r>
            </a:p>
            <a:p>
              <a:pPr>
                <a:spcAft>
                  <a:spcPts val="1400"/>
                </a:spcAft>
              </a:pPr>
              <a:r>
                <a:rPr lang="es-MX" sz="1400" dirty="0"/>
                <a:t>amarillo</a:t>
              </a:r>
              <a:endParaRPr lang="es-MX" sz="1400" dirty="0">
                <a:latin typeface="+mj-lt"/>
              </a:endParaRPr>
            </a:p>
          </p:txBody>
        </p:sp>
        <p:cxnSp>
          <p:nvCxnSpPr>
            <p:cNvPr id="155" name="Conector recto 154">
              <a:extLst>
                <a:ext uri="{FF2B5EF4-FFF2-40B4-BE49-F238E27FC236}">
                  <a16:creationId xmlns:a16="http://schemas.microsoft.com/office/drawing/2014/main" id="{DAC4CCAE-313F-466E-9984-BF09E8587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79" y="1583208"/>
              <a:ext cx="0" cy="407564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F78F5A46-97BC-4C30-A5CF-D139FBEB6B92}"/>
                </a:ext>
              </a:extLst>
            </p:cNvPr>
            <p:cNvGrpSpPr/>
            <p:nvPr/>
          </p:nvGrpSpPr>
          <p:grpSpPr>
            <a:xfrm>
              <a:off x="5779227" y="1583207"/>
              <a:ext cx="236634" cy="3363424"/>
              <a:chOff x="6651896" y="4929656"/>
              <a:chExt cx="259840" cy="1008473"/>
            </a:xfrm>
          </p:grpSpPr>
          <p:cxnSp>
            <p:nvCxnSpPr>
              <p:cNvPr id="159" name="Conector recto 158">
                <a:extLst>
                  <a:ext uri="{FF2B5EF4-FFF2-40B4-BE49-F238E27FC236}">
                    <a16:creationId xmlns:a16="http://schemas.microsoft.com/office/drawing/2014/main" id="{FFD92BC3-D6D6-42C3-8FAA-D932E8557C86}"/>
                  </a:ext>
                </a:extLst>
              </p:cNvPr>
              <p:cNvCxnSpPr/>
              <p:nvPr/>
            </p:nvCxnSpPr>
            <p:spPr>
              <a:xfrm flipV="1">
                <a:off x="6651896" y="4929656"/>
                <a:ext cx="0" cy="10084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3BEFB095-026A-4645-AFE8-830B7A1C7804}"/>
                  </a:ext>
                </a:extLst>
              </p:cNvPr>
              <p:cNvCxnSpPr/>
              <p:nvPr/>
            </p:nvCxnSpPr>
            <p:spPr>
              <a:xfrm flipV="1">
                <a:off x="6911736" y="4929656"/>
                <a:ext cx="0" cy="100847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Conector recto 164">
              <a:extLst>
                <a:ext uri="{FF2B5EF4-FFF2-40B4-BE49-F238E27FC236}">
                  <a16:creationId xmlns:a16="http://schemas.microsoft.com/office/drawing/2014/main" id="{E7B686BD-906B-452B-8A0A-16E3C6C5F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4196" y="1573884"/>
              <a:ext cx="0" cy="28965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>
              <a:extLst>
                <a:ext uri="{FF2B5EF4-FFF2-40B4-BE49-F238E27FC236}">
                  <a16:creationId xmlns:a16="http://schemas.microsoft.com/office/drawing/2014/main" id="{434FECC7-BC1A-4AA5-930C-93990406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5069" y="1573884"/>
              <a:ext cx="0" cy="365891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19A24F2D-3C03-4E44-86CD-D7A5FD95DBB9}"/>
                </a:ext>
              </a:extLst>
            </p:cNvPr>
            <p:cNvSpPr/>
            <p:nvPr/>
          </p:nvSpPr>
          <p:spPr>
            <a:xfrm rot="16200000" flipV="1">
              <a:off x="6161344" y="17246"/>
              <a:ext cx="242996" cy="3095579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-66173" y="157145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ZIMMATIC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29583" y="3874541"/>
              <a:ext cx="1507720" cy="2470697"/>
              <a:chOff x="9110188" y="577897"/>
              <a:chExt cx="1507720" cy="247069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507720" cy="2274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282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</p:txBody>
          </p:sp>
        </p:grp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23B7DD69-F86A-45C2-911F-F392FDCCB22E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>
              <a:off x="9165585" y="4154544"/>
              <a:ext cx="2329970" cy="0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21FB812-613B-403B-AE42-A1E3634AB71F}"/>
                </a:ext>
              </a:extLst>
            </p:cNvPr>
            <p:cNvSpPr/>
            <p:nvPr/>
          </p:nvSpPr>
          <p:spPr>
            <a:xfrm>
              <a:off x="11032289" y="4659351"/>
              <a:ext cx="682305" cy="857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C900265A-A461-41AE-998C-9E6CCB8D2494}"/>
                </a:ext>
              </a:extLst>
            </p:cNvPr>
            <p:cNvSpPr/>
            <p:nvPr/>
          </p:nvSpPr>
          <p:spPr>
            <a:xfrm>
              <a:off x="11125040" y="4882853"/>
              <a:ext cx="165298" cy="403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5" name="Conector recto 94">
              <a:extLst>
                <a:ext uri="{FF2B5EF4-FFF2-40B4-BE49-F238E27FC236}">
                  <a16:creationId xmlns:a16="http://schemas.microsoft.com/office/drawing/2014/main" id="{DE77AF8F-50DA-409C-A423-DE1FD7909D9C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11207689" y="4542900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6" name="Conector recto 95">
              <a:extLst>
                <a:ext uri="{FF2B5EF4-FFF2-40B4-BE49-F238E27FC236}">
                  <a16:creationId xmlns:a16="http://schemas.microsoft.com/office/drawing/2014/main" id="{77A6B211-838F-451C-B0A0-F5257787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7689" y="5281739"/>
              <a:ext cx="0" cy="33995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FDE3007F-933D-434A-A77C-5BA86A804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2422" y="5191876"/>
              <a:ext cx="0" cy="42425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8EA643E0-0386-4366-8DC8-AFBED3154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7155" y="5191876"/>
              <a:ext cx="0" cy="42981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D614D7E8-C9EA-4F1F-A82D-77F4632F28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5555" y="4523261"/>
              <a:ext cx="0" cy="407186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3" name="Conector recto 102">
              <a:extLst>
                <a:ext uri="{FF2B5EF4-FFF2-40B4-BE49-F238E27FC236}">
                  <a16:creationId xmlns:a16="http://schemas.microsoft.com/office/drawing/2014/main" id="{F5DE5707-7F9D-4D22-B741-E5FB70AF9E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5555" y="4922353"/>
              <a:ext cx="101600" cy="269523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A8CC7702-03E3-4541-BFF5-93F3E3CB7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95555" y="4135490"/>
              <a:ext cx="0" cy="387772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69628D96-14C9-4B6F-AA99-0A571C740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7689" y="55822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A8E309AB-1F68-4120-A65D-AD64A9BC1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02422" y="5582272"/>
              <a:ext cx="0" cy="153163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2776214C-DCB5-41AB-A517-B7C2D540D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597156" y="5580960"/>
              <a:ext cx="0" cy="516679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95B81E3A-4EC1-469B-8C74-578C195CB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5069" y="5232796"/>
              <a:ext cx="12816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C3B49DFB-A817-465B-BAB8-6BC99FA6E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8659" y="4438111"/>
              <a:ext cx="99802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E854204D-DA6D-4E45-88FE-93D581607711}"/>
                </a:ext>
              </a:extLst>
            </p:cNvPr>
            <p:cNvSpPr txBox="1"/>
            <p:nvPr/>
          </p:nvSpPr>
          <p:spPr>
            <a:xfrm>
              <a:off x="7306025" y="4137659"/>
              <a:ext cx="690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N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72D0F843-A704-4808-8033-CB202AF29BB9}"/>
                </a:ext>
              </a:extLst>
            </p:cNvPr>
            <p:cNvSpPr txBox="1"/>
            <p:nvPr/>
          </p:nvSpPr>
          <p:spPr>
            <a:xfrm>
              <a:off x="7306025" y="4558356"/>
              <a:ext cx="663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C70D8F67-8C1C-4600-A076-5D3ED43D1EF2}"/>
                </a:ext>
              </a:extLst>
            </p:cNvPr>
            <p:cNvSpPr txBox="1"/>
            <p:nvPr/>
          </p:nvSpPr>
          <p:spPr>
            <a:xfrm>
              <a:off x="5109960" y="4558356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IN</a:t>
              </a: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D6A0B3A0-41CE-4C8B-A5DB-FBF800DA3EF1}"/>
                </a:ext>
              </a:extLst>
            </p:cNvPr>
            <p:cNvSpPr txBox="1"/>
            <p:nvPr/>
          </p:nvSpPr>
          <p:spPr>
            <a:xfrm>
              <a:off x="7306025" y="4885616"/>
              <a:ext cx="663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</a:t>
              </a:r>
              <a:endParaRPr lang="es-MX" b="1" baseline="-25000" dirty="0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3AC4A3FD-73AB-49C3-A156-1D0E9769DAAA}"/>
                </a:ext>
              </a:extLst>
            </p:cNvPr>
            <p:cNvSpPr txBox="1"/>
            <p:nvPr/>
          </p:nvSpPr>
          <p:spPr>
            <a:xfrm>
              <a:off x="7306024" y="5273528"/>
              <a:ext cx="9440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FF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A724FDD7-A30B-4F84-9BE5-2C3EA51F8AD1}"/>
                </a:ext>
              </a:extLst>
            </p:cNvPr>
            <p:cNvSpPr txBox="1"/>
            <p:nvPr/>
          </p:nvSpPr>
          <p:spPr>
            <a:xfrm>
              <a:off x="7306024" y="5674743"/>
              <a:ext cx="924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RR</a:t>
              </a:r>
              <a:r>
                <a:rPr lang="es-MX" b="1" baseline="-250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28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rupo 710">
            <a:extLst>
              <a:ext uri="{FF2B5EF4-FFF2-40B4-BE49-F238E27FC236}">
                <a16:creationId xmlns:a16="http://schemas.microsoft.com/office/drawing/2014/main" id="{F536CFD8-3330-496B-B20E-EDDF6276A1CD}"/>
              </a:ext>
            </a:extLst>
          </p:cNvPr>
          <p:cNvGrpSpPr/>
          <p:nvPr/>
        </p:nvGrpSpPr>
        <p:grpSpPr>
          <a:xfrm>
            <a:off x="185420" y="883428"/>
            <a:ext cx="5951163" cy="5665244"/>
            <a:chOff x="185420" y="883428"/>
            <a:chExt cx="5951163" cy="5665244"/>
          </a:xfrm>
        </p:grpSpPr>
        <p:pic>
          <p:nvPicPr>
            <p:cNvPr id="727" name="Imagen 726">
              <a:extLst>
                <a:ext uri="{FF2B5EF4-FFF2-40B4-BE49-F238E27FC236}">
                  <a16:creationId xmlns:a16="http://schemas.microsoft.com/office/drawing/2014/main" id="{728E8CBB-FED9-4617-8419-9649F72E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6200000">
              <a:off x="4659189" y="3349597"/>
              <a:ext cx="1217944" cy="1736844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788285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880360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297624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20F2846-9D76-4D5F-9A6E-59676C6D8611}"/>
                </a:ext>
              </a:extLst>
            </p:cNvPr>
            <p:cNvSpPr/>
            <p:nvPr/>
          </p:nvSpPr>
          <p:spPr>
            <a:xfrm>
              <a:off x="4446088" y="4278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79C67C-94EA-4635-A884-7FD41A3946BE}"/>
                </a:ext>
              </a:extLst>
            </p:cNvPr>
            <p:cNvSpPr/>
            <p:nvPr/>
          </p:nvSpPr>
          <p:spPr>
            <a:xfrm>
              <a:off x="4446087" y="46163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850E377-B176-4D3B-B2F7-FDD65950564B}"/>
                </a:ext>
              </a:extLst>
            </p:cNvPr>
            <p:cNvSpPr/>
            <p:nvPr/>
          </p:nvSpPr>
          <p:spPr>
            <a:xfrm>
              <a:off x="4446087" y="45033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89D1BE9-8B93-46B4-A38C-6DC20089038E}"/>
                </a:ext>
              </a:extLst>
            </p:cNvPr>
            <p:cNvSpPr/>
            <p:nvPr/>
          </p:nvSpPr>
          <p:spPr>
            <a:xfrm>
              <a:off x="4446087" y="4382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4C4796D-3148-4267-81C4-FDA1400BB327}"/>
                </a:ext>
              </a:extLst>
            </p:cNvPr>
            <p:cNvSpPr/>
            <p:nvPr/>
          </p:nvSpPr>
          <p:spPr>
            <a:xfrm>
              <a:off x="4423227" y="3861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1707" y="3210689"/>
              <a:ext cx="862060" cy="1526703"/>
            </a:xfrm>
            <a:prstGeom prst="bentConnector4">
              <a:avLst>
                <a:gd name="adj1" fmla="val -41741"/>
                <a:gd name="adj2" fmla="val 510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rot="16200000" flipH="1">
              <a:off x="3340209" y="3195208"/>
              <a:ext cx="764774" cy="1446984"/>
            </a:xfrm>
            <a:prstGeom prst="bentConnector4">
              <a:avLst>
                <a:gd name="adj1" fmla="val -33212"/>
                <a:gd name="adj2" fmla="val 566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: angular 1036">
              <a:extLst>
                <a:ext uri="{FF2B5EF4-FFF2-40B4-BE49-F238E27FC236}">
                  <a16:creationId xmlns:a16="http://schemas.microsoft.com/office/drawing/2014/main" id="{391CEB46-139C-425A-89FB-B1BB7EFF62EC}"/>
                </a:ext>
              </a:extLst>
            </p:cNvPr>
            <p:cNvCxnSpPr>
              <a:cxnSpLocks/>
              <a:stCxn id="31" idx="4"/>
              <a:endCxn id="30" idx="4"/>
            </p:cNvCxnSpPr>
            <p:nvPr/>
          </p:nvCxnSpPr>
          <p:spPr>
            <a:xfrm rot="16200000" flipH="1">
              <a:off x="2793677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: angular 80">
              <a:extLst>
                <a:ext uri="{FF2B5EF4-FFF2-40B4-BE49-F238E27FC236}">
                  <a16:creationId xmlns:a16="http://schemas.microsoft.com/office/drawing/2014/main" id="{9461C4EC-D603-41CD-8DB7-5C5E685B6B56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16200000" flipH="1">
              <a:off x="2705411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: angular 81">
              <a:extLst>
                <a:ext uri="{FF2B5EF4-FFF2-40B4-BE49-F238E27FC236}">
                  <a16:creationId xmlns:a16="http://schemas.microsoft.com/office/drawing/2014/main" id="{C1D05BBC-78AF-43B8-B09E-7538792AA17D}"/>
                </a:ext>
              </a:extLst>
            </p:cNvPr>
            <p:cNvCxnSpPr>
              <a:cxnSpLocks/>
              <a:stCxn id="33" idx="4"/>
              <a:endCxn id="32" idx="4"/>
            </p:cNvCxnSpPr>
            <p:nvPr/>
          </p:nvCxnSpPr>
          <p:spPr>
            <a:xfrm rot="16200000" flipH="1">
              <a:off x="2617145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0" idx="0"/>
              <a:endCxn id="31" idx="4"/>
            </p:cNvCxnSpPr>
            <p:nvPr/>
          </p:nvCxnSpPr>
          <p:spPr>
            <a:xfrm rot="16200000" flipV="1">
              <a:off x="2457446" y="3182613"/>
              <a:ext cx="645798" cy="61601"/>
            </a:xfrm>
            <a:prstGeom prst="bentConnector3">
              <a:avLst>
                <a:gd name="adj1" fmla="val 8539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19" idx="0"/>
              <a:endCxn id="34" idx="4"/>
            </p:cNvCxnSpPr>
            <p:nvPr/>
          </p:nvCxnSpPr>
          <p:spPr>
            <a:xfrm rot="16200000" flipV="1">
              <a:off x="2279009" y="3096253"/>
              <a:ext cx="645799" cy="234324"/>
            </a:xfrm>
            <a:prstGeom prst="bentConnector3">
              <a:avLst>
                <a:gd name="adj1" fmla="val 711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  <a:stCxn id="25" idx="0"/>
              <a:endCxn id="37" idx="4"/>
            </p:cNvCxnSpPr>
            <p:nvPr/>
          </p:nvCxnSpPr>
          <p:spPr>
            <a:xfrm rot="16200000" flipV="1">
              <a:off x="1944715" y="3165748"/>
              <a:ext cx="645796" cy="95329"/>
            </a:xfrm>
            <a:prstGeom prst="bentConnector3">
              <a:avLst>
                <a:gd name="adj1" fmla="val 298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  <a:stCxn id="24" idx="0"/>
              <a:endCxn id="36" idx="4"/>
            </p:cNvCxnSpPr>
            <p:nvPr/>
          </p:nvCxnSpPr>
          <p:spPr>
            <a:xfrm rot="16200000" flipV="1">
              <a:off x="2037987" y="3160743"/>
              <a:ext cx="645797" cy="105341"/>
            </a:xfrm>
            <a:prstGeom prst="bentConnector3">
              <a:avLst>
                <a:gd name="adj1" fmla="val 416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3" idx="0"/>
              <a:endCxn id="35" idx="4"/>
            </p:cNvCxnSpPr>
            <p:nvPr/>
          </p:nvCxnSpPr>
          <p:spPr>
            <a:xfrm rot="16200000" flipV="1">
              <a:off x="2135048" y="3151947"/>
              <a:ext cx="645798" cy="122934"/>
            </a:xfrm>
            <a:prstGeom prst="bentConnector3">
              <a:avLst>
                <a:gd name="adj1" fmla="val 563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3053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39964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  <a:stCxn id="125" idx="4"/>
              <a:endCxn id="731" idx="2"/>
            </p:cNvCxnSpPr>
            <p:nvPr/>
          </p:nvCxnSpPr>
          <p:spPr>
            <a:xfrm rot="5400000" flipH="1" flipV="1">
              <a:off x="2692213" y="3696895"/>
              <a:ext cx="1475342" cy="2014764"/>
            </a:xfrm>
            <a:prstGeom prst="bentConnector4">
              <a:avLst>
                <a:gd name="adj1" fmla="val -23673"/>
                <a:gd name="adj2" fmla="val 766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592012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438" y="5789561"/>
              <a:ext cx="864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Elipse 730">
              <a:extLst>
                <a:ext uri="{FF2B5EF4-FFF2-40B4-BE49-F238E27FC236}">
                  <a16:creationId xmlns:a16="http://schemas.microsoft.com/office/drawing/2014/main" id="{5DDDC778-B7C2-4F13-B612-B4DACDD21678}"/>
                </a:ext>
              </a:extLst>
            </p:cNvPr>
            <p:cNvSpPr/>
            <p:nvPr/>
          </p:nvSpPr>
          <p:spPr>
            <a:xfrm>
              <a:off x="4437266" y="39437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2" name="Elipse 731">
              <a:extLst>
                <a:ext uri="{FF2B5EF4-FFF2-40B4-BE49-F238E27FC236}">
                  <a16:creationId xmlns:a16="http://schemas.microsoft.com/office/drawing/2014/main" id="{B531A9EB-43AD-4FC2-AF06-C0EBF6F376E9}"/>
                </a:ext>
              </a:extLst>
            </p:cNvPr>
            <p:cNvSpPr/>
            <p:nvPr/>
          </p:nvSpPr>
          <p:spPr>
            <a:xfrm>
              <a:off x="4442280" y="40708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68" name="Conector: angular 767">
              <a:extLst>
                <a:ext uri="{FF2B5EF4-FFF2-40B4-BE49-F238E27FC236}">
                  <a16:creationId xmlns:a16="http://schemas.microsoft.com/office/drawing/2014/main" id="{5AF6005E-7EA3-46FC-9858-2D89CE656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42036" y="4093677"/>
              <a:ext cx="3807" cy="432531"/>
            </a:xfrm>
            <a:prstGeom prst="bentConnector3">
              <a:avLst>
                <a:gd name="adj1" fmla="val -73391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9" name="Grupo 708">
              <a:extLst>
                <a:ext uri="{FF2B5EF4-FFF2-40B4-BE49-F238E27FC236}">
                  <a16:creationId xmlns:a16="http://schemas.microsoft.com/office/drawing/2014/main" id="{2E030FC0-7039-4D04-B619-122F90FE697F}"/>
                </a:ext>
              </a:extLst>
            </p:cNvPr>
            <p:cNvGrpSpPr/>
            <p:nvPr/>
          </p:nvGrpSpPr>
          <p:grpSpPr>
            <a:xfrm>
              <a:off x="4717648" y="6315771"/>
              <a:ext cx="228849" cy="232901"/>
              <a:chOff x="4717648" y="6315771"/>
              <a:chExt cx="228849" cy="232901"/>
            </a:xfrm>
          </p:grpSpPr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8D87A649-F573-46B5-AB58-40F9751AB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8" name="Grupo 707">
                <a:extLst>
                  <a:ext uri="{FF2B5EF4-FFF2-40B4-BE49-F238E27FC236}">
                    <a16:creationId xmlns:a16="http://schemas.microsoft.com/office/drawing/2014/main" id="{C597D9D2-FC87-4C11-A8CE-EF9341D68163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75" name="Conector recto 774">
                  <a:extLst>
                    <a:ext uri="{FF2B5EF4-FFF2-40B4-BE49-F238E27FC236}">
                      <a16:creationId xmlns:a16="http://schemas.microsoft.com/office/drawing/2014/main" id="{1F823489-6497-466C-B225-1D983F4F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Conector recto 776">
                  <a:extLst>
                    <a:ext uri="{FF2B5EF4-FFF2-40B4-BE49-F238E27FC236}">
                      <a16:creationId xmlns:a16="http://schemas.microsoft.com/office/drawing/2014/main" id="{A96C34FD-4044-4B7C-969C-8EFE39783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cto 778">
                  <a:extLst>
                    <a:ext uri="{FF2B5EF4-FFF2-40B4-BE49-F238E27FC236}">
                      <a16:creationId xmlns:a16="http://schemas.microsoft.com/office/drawing/2014/main" id="{6E78EB10-278C-48AF-B9FD-88B723E99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3" name="Grupo 782">
              <a:extLst>
                <a:ext uri="{FF2B5EF4-FFF2-40B4-BE49-F238E27FC236}">
                  <a16:creationId xmlns:a16="http://schemas.microsoft.com/office/drawing/2014/main" id="{850DC288-EFF9-44DA-A165-D3C98F38975B}"/>
                </a:ext>
              </a:extLst>
            </p:cNvPr>
            <p:cNvGrpSpPr/>
            <p:nvPr/>
          </p:nvGrpSpPr>
          <p:grpSpPr>
            <a:xfrm>
              <a:off x="4054080" y="4529729"/>
              <a:ext cx="228849" cy="232901"/>
              <a:chOff x="4717648" y="6315771"/>
              <a:chExt cx="228849" cy="232901"/>
            </a:xfrm>
          </p:grpSpPr>
          <p:cxnSp>
            <p:nvCxnSpPr>
              <p:cNvPr id="784" name="Conector recto 783">
                <a:extLst>
                  <a:ext uri="{FF2B5EF4-FFF2-40B4-BE49-F238E27FC236}">
                    <a16:creationId xmlns:a16="http://schemas.microsoft.com/office/drawing/2014/main" id="{FD6B2F18-CBC0-46DE-AAE8-3D5D931DD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5" name="Grupo 784">
                <a:extLst>
                  <a:ext uri="{FF2B5EF4-FFF2-40B4-BE49-F238E27FC236}">
                    <a16:creationId xmlns:a16="http://schemas.microsoft.com/office/drawing/2014/main" id="{6AF2806A-328F-4DB7-99BB-FEC98A807649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86" name="Conector recto 785">
                  <a:extLst>
                    <a:ext uri="{FF2B5EF4-FFF2-40B4-BE49-F238E27FC236}">
                      <a16:creationId xmlns:a16="http://schemas.microsoft.com/office/drawing/2014/main" id="{8294D448-72DD-4379-8B09-3C9AFC44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Conector recto 786">
                  <a:extLst>
                    <a:ext uri="{FF2B5EF4-FFF2-40B4-BE49-F238E27FC236}">
                      <a16:creationId xmlns:a16="http://schemas.microsoft.com/office/drawing/2014/main" id="{755751D5-39DC-42BA-8994-0ECA86140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cto 787">
                  <a:extLst>
                    <a:ext uri="{FF2B5EF4-FFF2-40B4-BE49-F238E27FC236}">
                      <a16:creationId xmlns:a16="http://schemas.microsoft.com/office/drawing/2014/main" id="{706DCF93-E655-419B-8899-5F073500F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78" name="Grupo 777">
            <a:extLst>
              <a:ext uri="{FF2B5EF4-FFF2-40B4-BE49-F238E27FC236}">
                <a16:creationId xmlns:a16="http://schemas.microsoft.com/office/drawing/2014/main" id="{D9F18A9D-70C3-4AFF-8F44-B3C62CDA6FB6}"/>
              </a:ext>
            </a:extLst>
          </p:cNvPr>
          <p:cNvGrpSpPr/>
          <p:nvPr/>
        </p:nvGrpSpPr>
        <p:grpSpPr>
          <a:xfrm>
            <a:off x="6306435" y="761110"/>
            <a:ext cx="5768990" cy="5713694"/>
            <a:chOff x="6306435" y="761110"/>
            <a:chExt cx="5768990" cy="5713694"/>
          </a:xfrm>
        </p:grpSpPr>
        <p:grpSp>
          <p:nvGrpSpPr>
            <p:cNvPr id="774" name="Grupo 773">
              <a:extLst>
                <a:ext uri="{FF2B5EF4-FFF2-40B4-BE49-F238E27FC236}">
                  <a16:creationId xmlns:a16="http://schemas.microsoft.com/office/drawing/2014/main" id="{EBAEB595-759F-4124-AE18-A820358E3C4E}"/>
                </a:ext>
              </a:extLst>
            </p:cNvPr>
            <p:cNvGrpSpPr/>
            <p:nvPr/>
          </p:nvGrpSpPr>
          <p:grpSpPr>
            <a:xfrm>
              <a:off x="7520066" y="3406602"/>
              <a:ext cx="3034836" cy="767652"/>
              <a:chOff x="7635566" y="3406602"/>
              <a:chExt cx="3034836" cy="767652"/>
            </a:xfrm>
          </p:grpSpPr>
          <p:grpSp>
            <p:nvGrpSpPr>
              <p:cNvPr id="214" name="Grupo 213">
                <a:extLst>
                  <a:ext uri="{FF2B5EF4-FFF2-40B4-BE49-F238E27FC236}">
                    <a16:creationId xmlns:a16="http://schemas.microsoft.com/office/drawing/2014/main" id="{60C22071-7C5E-4820-9F30-F4F892B1433C}"/>
                  </a:ext>
                </a:extLst>
              </p:cNvPr>
              <p:cNvGrpSpPr/>
              <p:nvPr/>
            </p:nvGrpSpPr>
            <p:grpSpPr>
              <a:xfrm>
                <a:off x="7635566" y="3406602"/>
                <a:ext cx="3034836" cy="767652"/>
                <a:chOff x="7641065" y="3403258"/>
                <a:chExt cx="3034836" cy="767652"/>
              </a:xfrm>
            </p:grpSpPr>
            <p:pic>
              <p:nvPicPr>
                <p:cNvPr id="390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1557D5C-89A5-4B1D-8B12-CD01366468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58" t="-1" r="52665" b="58803"/>
                <a:stretch/>
              </p:blipFill>
              <p:spPr bwMode="auto">
                <a:xfrm flipV="1">
                  <a:off x="7641065" y="3405580"/>
                  <a:ext cx="985533" cy="765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1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B283E69A-2845-4440-B1F0-2023C7220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8" t="-1" b="58678"/>
                <a:stretch/>
              </p:blipFill>
              <p:spPr bwMode="auto">
                <a:xfrm flipV="1">
                  <a:off x="8549875" y="3403258"/>
                  <a:ext cx="2126026" cy="767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BAE957C1-2522-4EB0-9F13-89F4EC3CE8F9}"/>
                  </a:ext>
                </a:extLst>
              </p:cNvPr>
              <p:cNvSpPr/>
              <p:nvPr/>
            </p:nvSpPr>
            <p:spPr>
              <a:xfrm>
                <a:off x="856099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200B7D07-66B5-48DC-88B9-3FBF14032346}"/>
                  </a:ext>
                </a:extLst>
              </p:cNvPr>
              <p:cNvSpPr/>
              <p:nvPr/>
            </p:nvSpPr>
            <p:spPr>
              <a:xfrm>
                <a:off x="8460010" y="3723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9A7C032-7604-4DEE-B336-CA4C01E19B84}"/>
                  </a:ext>
                </a:extLst>
              </p:cNvPr>
              <p:cNvSpPr/>
              <p:nvPr/>
            </p:nvSpPr>
            <p:spPr>
              <a:xfrm>
                <a:off x="836064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Elipse 450">
                <a:extLst>
                  <a:ext uri="{FF2B5EF4-FFF2-40B4-BE49-F238E27FC236}">
                    <a16:creationId xmlns:a16="http://schemas.microsoft.com/office/drawing/2014/main" id="{0C6CE344-B008-4ECC-B0E3-6910256F6C35}"/>
                  </a:ext>
                </a:extLst>
              </p:cNvPr>
              <p:cNvSpPr/>
              <p:nvPr/>
            </p:nvSpPr>
            <p:spPr>
              <a:xfrm>
                <a:off x="8259664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6FDDDEBD-B7A3-4954-B0B5-33A43A6E8A8F}"/>
                  </a:ext>
                </a:extLst>
              </p:cNvPr>
              <p:cNvSpPr/>
              <p:nvPr/>
            </p:nvSpPr>
            <p:spPr>
              <a:xfrm>
                <a:off x="815712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5B685F14-4620-49F7-A7D0-791BB43D0881}"/>
                  </a:ext>
                </a:extLst>
              </p:cNvPr>
              <p:cNvSpPr/>
              <p:nvPr/>
            </p:nvSpPr>
            <p:spPr>
              <a:xfrm>
                <a:off x="805932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B4E37177-63A8-44D2-B15C-9CED430CD15C}"/>
                  </a:ext>
                </a:extLst>
              </p:cNvPr>
              <p:cNvSpPr/>
              <p:nvPr/>
            </p:nvSpPr>
            <p:spPr>
              <a:xfrm>
                <a:off x="79599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Elipse 454">
                <a:extLst>
                  <a:ext uri="{FF2B5EF4-FFF2-40B4-BE49-F238E27FC236}">
                    <a16:creationId xmlns:a16="http://schemas.microsoft.com/office/drawing/2014/main" id="{B81D3CEE-D103-4946-B2A5-C1E5554D8008}"/>
                  </a:ext>
                </a:extLst>
              </p:cNvPr>
              <p:cNvSpPr/>
              <p:nvPr/>
            </p:nvSpPr>
            <p:spPr>
              <a:xfrm>
                <a:off x="78589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Elipse 455">
                <a:extLst>
                  <a:ext uri="{FF2B5EF4-FFF2-40B4-BE49-F238E27FC236}">
                    <a16:creationId xmlns:a16="http://schemas.microsoft.com/office/drawing/2014/main" id="{3492BCF4-0922-4D8E-A882-ABF410F80028}"/>
                  </a:ext>
                </a:extLst>
              </p:cNvPr>
              <p:cNvSpPr/>
              <p:nvPr/>
            </p:nvSpPr>
            <p:spPr>
              <a:xfrm>
                <a:off x="7758013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Elipse 456">
                <a:extLst>
                  <a:ext uri="{FF2B5EF4-FFF2-40B4-BE49-F238E27FC236}">
                    <a16:creationId xmlns:a16="http://schemas.microsoft.com/office/drawing/2014/main" id="{ABEC819E-0F16-437B-BCBB-5A32C0BB54F3}"/>
                  </a:ext>
                </a:extLst>
              </p:cNvPr>
              <p:cNvSpPr/>
              <p:nvPr/>
            </p:nvSpPr>
            <p:spPr>
              <a:xfrm>
                <a:off x="7659416" y="39249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B9DD9670-5B88-4E1E-AC55-0B35A109A082}"/>
                  </a:ext>
                </a:extLst>
              </p:cNvPr>
              <p:cNvSpPr/>
              <p:nvPr/>
            </p:nvSpPr>
            <p:spPr>
              <a:xfrm>
                <a:off x="9757338" y="34229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2445D5D7-3278-4308-A935-CFDB621FAAE0}"/>
                  </a:ext>
                </a:extLst>
              </p:cNvPr>
              <p:cNvSpPr/>
              <p:nvPr/>
            </p:nvSpPr>
            <p:spPr>
              <a:xfrm>
                <a:off x="965716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0" name="Elipse 459">
                <a:extLst>
                  <a:ext uri="{FF2B5EF4-FFF2-40B4-BE49-F238E27FC236}">
                    <a16:creationId xmlns:a16="http://schemas.microsoft.com/office/drawing/2014/main" id="{06C68640-5328-4F8C-9F5F-77A68B8FA241}"/>
                  </a:ext>
                </a:extLst>
              </p:cNvPr>
              <p:cNvSpPr/>
              <p:nvPr/>
            </p:nvSpPr>
            <p:spPr>
              <a:xfrm>
                <a:off x="9557799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Elipse 460">
                <a:extLst>
                  <a:ext uri="{FF2B5EF4-FFF2-40B4-BE49-F238E27FC236}">
                    <a16:creationId xmlns:a16="http://schemas.microsoft.com/office/drawing/2014/main" id="{DE694EE2-949F-425C-AE81-685C8D9CE8DC}"/>
                  </a:ext>
                </a:extLst>
              </p:cNvPr>
              <p:cNvSpPr/>
              <p:nvPr/>
            </p:nvSpPr>
            <p:spPr>
              <a:xfrm>
                <a:off x="945999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Elipse 461">
                <a:extLst>
                  <a:ext uri="{FF2B5EF4-FFF2-40B4-BE49-F238E27FC236}">
                    <a16:creationId xmlns:a16="http://schemas.microsoft.com/office/drawing/2014/main" id="{0D9E964C-1CAC-49FE-8E0A-9E851A7D75CA}"/>
                  </a:ext>
                </a:extLst>
              </p:cNvPr>
              <p:cNvSpPr/>
              <p:nvPr/>
            </p:nvSpPr>
            <p:spPr>
              <a:xfrm>
                <a:off x="935745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Elipse 462">
                <a:extLst>
                  <a:ext uri="{FF2B5EF4-FFF2-40B4-BE49-F238E27FC236}">
                    <a16:creationId xmlns:a16="http://schemas.microsoft.com/office/drawing/2014/main" id="{AAB1B4F8-C080-47E3-98D2-508EF33BD94A}"/>
                  </a:ext>
                </a:extLst>
              </p:cNvPr>
              <p:cNvSpPr/>
              <p:nvPr/>
            </p:nvSpPr>
            <p:spPr>
              <a:xfrm>
                <a:off x="925965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Elipse 463">
                <a:extLst>
                  <a:ext uri="{FF2B5EF4-FFF2-40B4-BE49-F238E27FC236}">
                    <a16:creationId xmlns:a16="http://schemas.microsoft.com/office/drawing/2014/main" id="{795B606E-1A88-40B7-8C04-9AAA51CBB472}"/>
                  </a:ext>
                </a:extLst>
              </p:cNvPr>
              <p:cNvSpPr/>
              <p:nvPr/>
            </p:nvSpPr>
            <p:spPr>
              <a:xfrm>
                <a:off x="916028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Elipse 464">
                <a:extLst>
                  <a:ext uri="{FF2B5EF4-FFF2-40B4-BE49-F238E27FC236}">
                    <a16:creationId xmlns:a16="http://schemas.microsoft.com/office/drawing/2014/main" id="{95F35B1A-0196-497E-9B88-E268FAE3A2A2}"/>
                  </a:ext>
                </a:extLst>
              </p:cNvPr>
              <p:cNvSpPr/>
              <p:nvPr/>
            </p:nvSpPr>
            <p:spPr>
              <a:xfrm>
                <a:off x="9059314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Elipse 465">
                <a:extLst>
                  <a:ext uri="{FF2B5EF4-FFF2-40B4-BE49-F238E27FC236}">
                    <a16:creationId xmlns:a16="http://schemas.microsoft.com/office/drawing/2014/main" id="{F97CE253-2FDB-4A90-AECD-8EF7B65E2A5F}"/>
                  </a:ext>
                </a:extLst>
              </p:cNvPr>
              <p:cNvSpPr/>
              <p:nvPr/>
            </p:nvSpPr>
            <p:spPr>
              <a:xfrm>
                <a:off x="8958346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Elipse 466">
                <a:extLst>
                  <a:ext uri="{FF2B5EF4-FFF2-40B4-BE49-F238E27FC236}">
                    <a16:creationId xmlns:a16="http://schemas.microsoft.com/office/drawing/2014/main" id="{27A5B10A-D79F-47FC-B0DC-EE8886334432}"/>
                  </a:ext>
                </a:extLst>
              </p:cNvPr>
              <p:cNvSpPr/>
              <p:nvPr/>
            </p:nvSpPr>
            <p:spPr>
              <a:xfrm>
                <a:off x="885896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Elipse 470">
                <a:extLst>
                  <a:ext uri="{FF2B5EF4-FFF2-40B4-BE49-F238E27FC236}">
                    <a16:creationId xmlns:a16="http://schemas.microsoft.com/office/drawing/2014/main" id="{B23712C8-FE55-4F12-B0FD-ABA0C4BA1990}"/>
                  </a:ext>
                </a:extLst>
              </p:cNvPr>
              <p:cNvSpPr/>
              <p:nvPr/>
            </p:nvSpPr>
            <p:spPr>
              <a:xfrm>
                <a:off x="10261492" y="39234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Elipse 471">
                <a:extLst>
                  <a:ext uri="{FF2B5EF4-FFF2-40B4-BE49-F238E27FC236}">
                    <a16:creationId xmlns:a16="http://schemas.microsoft.com/office/drawing/2014/main" id="{4DC393DC-8532-48B5-9E10-7034B5CCBF0B}"/>
                  </a:ext>
                </a:extLst>
              </p:cNvPr>
              <p:cNvSpPr/>
              <p:nvPr/>
            </p:nvSpPr>
            <p:spPr>
              <a:xfrm>
                <a:off x="9757339" y="40250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Elipse 472">
                <a:extLst>
                  <a:ext uri="{FF2B5EF4-FFF2-40B4-BE49-F238E27FC236}">
                    <a16:creationId xmlns:a16="http://schemas.microsoft.com/office/drawing/2014/main" id="{F597C5D2-032D-4F25-BFA1-26F36B8E3B54}"/>
                  </a:ext>
                </a:extLst>
              </p:cNvPr>
              <p:cNvSpPr/>
              <p:nvPr/>
            </p:nvSpPr>
            <p:spPr>
              <a:xfrm>
                <a:off x="10259423" y="372701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Elipse 473">
                <a:extLst>
                  <a:ext uri="{FF2B5EF4-FFF2-40B4-BE49-F238E27FC236}">
                    <a16:creationId xmlns:a16="http://schemas.microsoft.com/office/drawing/2014/main" id="{C69E01F5-BA69-4058-90F3-2F6B6B2DFC5B}"/>
                  </a:ext>
                </a:extLst>
              </p:cNvPr>
              <p:cNvSpPr/>
              <p:nvPr/>
            </p:nvSpPr>
            <p:spPr>
              <a:xfrm>
                <a:off x="10157936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id="{07AC060B-1658-45D0-9400-430DA074805E}"/>
                  </a:ext>
                </a:extLst>
              </p:cNvPr>
              <p:cNvSpPr/>
              <p:nvPr/>
            </p:nvSpPr>
            <p:spPr>
              <a:xfrm>
                <a:off x="10056967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Elipse 475">
                <a:extLst>
                  <a:ext uri="{FF2B5EF4-FFF2-40B4-BE49-F238E27FC236}">
                    <a16:creationId xmlns:a16="http://schemas.microsoft.com/office/drawing/2014/main" id="{38CCB7C5-29AC-44AB-B71B-356B0FD95FD6}"/>
                  </a:ext>
                </a:extLst>
              </p:cNvPr>
              <p:cNvSpPr/>
              <p:nvPr/>
            </p:nvSpPr>
            <p:spPr>
              <a:xfrm>
                <a:off x="9955999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4E8141FE-EAE1-403B-90FF-486144E9B1AD}"/>
                  </a:ext>
                </a:extLst>
              </p:cNvPr>
              <p:cNvSpPr/>
              <p:nvPr/>
            </p:nvSpPr>
            <p:spPr>
              <a:xfrm>
                <a:off x="9856618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630AC89D-5D72-4CED-B1F2-2AC2A33A8493}"/>
                  </a:ext>
                </a:extLst>
              </p:cNvPr>
              <p:cNvSpPr/>
              <p:nvPr/>
            </p:nvSpPr>
            <p:spPr>
              <a:xfrm>
                <a:off x="87595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4A0F7303-9B85-401A-B27D-C1DF94A88598}"/>
                  </a:ext>
                </a:extLst>
              </p:cNvPr>
              <p:cNvSpPr/>
              <p:nvPr/>
            </p:nvSpPr>
            <p:spPr>
              <a:xfrm>
                <a:off x="86569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id="{B51CB0FD-B709-4F57-B323-1E0AC89FC888}"/>
                  </a:ext>
                </a:extLst>
              </p:cNvPr>
              <p:cNvSpPr/>
              <p:nvPr/>
            </p:nvSpPr>
            <p:spPr>
              <a:xfrm>
                <a:off x="9755661" y="35234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9891E966-428A-4A79-856B-CF6D0980CA69}"/>
                  </a:ext>
                </a:extLst>
              </p:cNvPr>
              <p:cNvCxnSpPr>
                <a:cxnSpLocks/>
                <a:stCxn id="473" idx="4"/>
                <a:endCxn id="471" idx="0"/>
              </p:cNvCxnSpPr>
              <p:nvPr/>
            </p:nvCxnSpPr>
            <p:spPr>
              <a:xfrm>
                <a:off x="10282283" y="3772737"/>
                <a:ext cx="2069" cy="15072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A20FB232-20D9-4B93-B370-2E81F1DAC4B8}"/>
                  </a:ext>
                </a:extLst>
              </p:cNvPr>
              <p:cNvCxnSpPr>
                <a:cxnSpLocks/>
                <a:stCxn id="578" idx="4"/>
                <a:endCxn id="472" idx="0"/>
              </p:cNvCxnSpPr>
              <p:nvPr/>
            </p:nvCxnSpPr>
            <p:spPr>
              <a:xfrm flipH="1">
                <a:off x="9780199" y="3770601"/>
                <a:ext cx="1747" cy="25446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8" name="Elipse 577">
                <a:extLst>
                  <a:ext uri="{FF2B5EF4-FFF2-40B4-BE49-F238E27FC236}">
                    <a16:creationId xmlns:a16="http://schemas.microsoft.com/office/drawing/2014/main" id="{3AC1F1C2-8A9B-4471-96BD-20F7CC76BD2A}"/>
                  </a:ext>
                </a:extLst>
              </p:cNvPr>
              <p:cNvSpPr/>
              <p:nvPr/>
            </p:nvSpPr>
            <p:spPr>
              <a:xfrm>
                <a:off x="9759086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6" name="Elipse 585">
                <a:extLst>
                  <a:ext uri="{FF2B5EF4-FFF2-40B4-BE49-F238E27FC236}">
                    <a16:creationId xmlns:a16="http://schemas.microsoft.com/office/drawing/2014/main" id="{88014C18-687B-46A9-AB66-6FB76B748FC5}"/>
                  </a:ext>
                </a:extLst>
              </p:cNvPr>
              <p:cNvSpPr/>
              <p:nvPr/>
            </p:nvSpPr>
            <p:spPr>
              <a:xfrm>
                <a:off x="9666162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87" name="Elipse 586">
                <a:extLst>
                  <a:ext uri="{FF2B5EF4-FFF2-40B4-BE49-F238E27FC236}">
                    <a16:creationId xmlns:a16="http://schemas.microsoft.com/office/drawing/2014/main" id="{544554B3-4662-4674-8AB7-3C9158C05A34}"/>
                  </a:ext>
                </a:extLst>
              </p:cNvPr>
              <p:cNvSpPr/>
              <p:nvPr/>
            </p:nvSpPr>
            <p:spPr>
              <a:xfrm>
                <a:off x="9566794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8" name="Elipse 587">
                <a:extLst>
                  <a:ext uri="{FF2B5EF4-FFF2-40B4-BE49-F238E27FC236}">
                    <a16:creationId xmlns:a16="http://schemas.microsoft.com/office/drawing/2014/main" id="{37638938-878A-4626-99B9-02BAAF30D12D}"/>
                  </a:ext>
                </a:extLst>
              </p:cNvPr>
              <p:cNvSpPr/>
              <p:nvPr/>
            </p:nvSpPr>
            <p:spPr>
              <a:xfrm>
                <a:off x="9468992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9" name="Elipse 588">
                <a:extLst>
                  <a:ext uri="{FF2B5EF4-FFF2-40B4-BE49-F238E27FC236}">
                    <a16:creationId xmlns:a16="http://schemas.microsoft.com/office/drawing/2014/main" id="{7105EB7B-641C-4443-B47A-2CCBA7FC5FCB}"/>
                  </a:ext>
                </a:extLst>
              </p:cNvPr>
              <p:cNvSpPr/>
              <p:nvPr/>
            </p:nvSpPr>
            <p:spPr>
              <a:xfrm>
                <a:off x="9366450" y="352910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90" name="Conector recto 589">
                <a:extLst>
                  <a:ext uri="{FF2B5EF4-FFF2-40B4-BE49-F238E27FC236}">
                    <a16:creationId xmlns:a16="http://schemas.microsoft.com/office/drawing/2014/main" id="{9C0D563A-E0A7-42CB-B3D2-832E11602DB5}"/>
                  </a:ext>
                </a:extLst>
              </p:cNvPr>
              <p:cNvCxnSpPr>
                <a:cxnSpLocks/>
                <a:stCxn id="589" idx="6"/>
                <a:endCxn id="588" idx="2"/>
              </p:cNvCxnSpPr>
              <p:nvPr/>
            </p:nvCxnSpPr>
            <p:spPr>
              <a:xfrm>
                <a:off x="9412169" y="3551963"/>
                <a:ext cx="5682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3" name="Conector recto 592">
                <a:extLst>
                  <a:ext uri="{FF2B5EF4-FFF2-40B4-BE49-F238E27FC236}">
                    <a16:creationId xmlns:a16="http://schemas.microsoft.com/office/drawing/2014/main" id="{12A81484-C811-4754-8265-741A6E791C20}"/>
                  </a:ext>
                </a:extLst>
              </p:cNvPr>
              <p:cNvCxnSpPr>
                <a:cxnSpLocks/>
                <a:stCxn id="588" idx="6"/>
                <a:endCxn id="587" idx="2"/>
              </p:cNvCxnSpPr>
              <p:nvPr/>
            </p:nvCxnSpPr>
            <p:spPr>
              <a:xfrm>
                <a:off x="9514711" y="3551963"/>
                <a:ext cx="5208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4" name="Conector recto 593">
                <a:extLst>
                  <a:ext uri="{FF2B5EF4-FFF2-40B4-BE49-F238E27FC236}">
                    <a16:creationId xmlns:a16="http://schemas.microsoft.com/office/drawing/2014/main" id="{205B1595-E54F-4B5C-BAD9-B653C0AF8C79}"/>
                  </a:ext>
                </a:extLst>
              </p:cNvPr>
              <p:cNvCxnSpPr>
                <a:cxnSpLocks/>
                <a:stCxn id="587" idx="6"/>
                <a:endCxn id="586" idx="2"/>
              </p:cNvCxnSpPr>
              <p:nvPr/>
            </p:nvCxnSpPr>
            <p:spPr>
              <a:xfrm>
                <a:off x="9612513" y="3551963"/>
                <a:ext cx="53649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2" name="Elipse 601">
                <a:extLst>
                  <a:ext uri="{FF2B5EF4-FFF2-40B4-BE49-F238E27FC236}">
                    <a16:creationId xmlns:a16="http://schemas.microsoft.com/office/drawing/2014/main" id="{878CF25F-0F4F-4A29-9EBC-3C96EB7398AD}"/>
                  </a:ext>
                </a:extLst>
              </p:cNvPr>
              <p:cNvSpPr/>
              <p:nvPr/>
            </p:nvSpPr>
            <p:spPr>
              <a:xfrm>
                <a:off x="8860398" y="39202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3" name="Conector recto 602">
                <a:extLst>
                  <a:ext uri="{FF2B5EF4-FFF2-40B4-BE49-F238E27FC236}">
                    <a16:creationId xmlns:a16="http://schemas.microsoft.com/office/drawing/2014/main" id="{EED6110C-0868-4135-BDE4-60B6FAE21135}"/>
                  </a:ext>
                </a:extLst>
              </p:cNvPr>
              <p:cNvCxnSpPr>
                <a:cxnSpLocks/>
                <a:stCxn id="604" idx="4"/>
                <a:endCxn id="602" idx="0"/>
              </p:cNvCxnSpPr>
              <p:nvPr/>
            </p:nvCxnSpPr>
            <p:spPr>
              <a:xfrm flipH="1">
                <a:off x="8883258" y="3770601"/>
                <a:ext cx="1747" cy="14968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4" name="Elipse 603">
                <a:extLst>
                  <a:ext uri="{FF2B5EF4-FFF2-40B4-BE49-F238E27FC236}">
                    <a16:creationId xmlns:a16="http://schemas.microsoft.com/office/drawing/2014/main" id="{54DD3529-6DAB-46EE-82E5-BE4228DA257D}"/>
                  </a:ext>
                </a:extLst>
              </p:cNvPr>
              <p:cNvSpPr/>
              <p:nvPr/>
            </p:nvSpPr>
            <p:spPr>
              <a:xfrm>
                <a:off x="8862145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8" name="Elipse 607">
                <a:extLst>
                  <a:ext uri="{FF2B5EF4-FFF2-40B4-BE49-F238E27FC236}">
                    <a16:creationId xmlns:a16="http://schemas.microsoft.com/office/drawing/2014/main" id="{7196C901-8687-4EE6-9BBB-F3DF65AB9BD0}"/>
                  </a:ext>
                </a:extLst>
              </p:cNvPr>
              <p:cNvSpPr/>
              <p:nvPr/>
            </p:nvSpPr>
            <p:spPr>
              <a:xfrm>
                <a:off x="7662544" y="372596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9" name="Conector recto 608">
                <a:extLst>
                  <a:ext uri="{FF2B5EF4-FFF2-40B4-BE49-F238E27FC236}">
                    <a16:creationId xmlns:a16="http://schemas.microsoft.com/office/drawing/2014/main" id="{E5046D5A-AE17-457A-9E87-2AEC7DDBCF59}"/>
                  </a:ext>
                </a:extLst>
              </p:cNvPr>
              <p:cNvCxnSpPr>
                <a:cxnSpLocks/>
                <a:stCxn id="608" idx="4"/>
                <a:endCxn id="457" idx="0"/>
              </p:cNvCxnSpPr>
              <p:nvPr/>
            </p:nvCxnSpPr>
            <p:spPr>
              <a:xfrm flipH="1">
                <a:off x="7682276" y="3771679"/>
                <a:ext cx="3128" cy="15330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0" name="Conector: angular 649">
                <a:extLst>
                  <a:ext uri="{FF2B5EF4-FFF2-40B4-BE49-F238E27FC236}">
                    <a16:creationId xmlns:a16="http://schemas.microsoft.com/office/drawing/2014/main" id="{C10A2B4D-C168-40B1-A2BE-2E247DCC8049}"/>
                  </a:ext>
                </a:extLst>
              </p:cNvPr>
              <p:cNvCxnSpPr>
                <a:cxnSpLocks/>
                <a:stCxn id="466" idx="4"/>
                <a:endCxn id="453" idx="0"/>
              </p:cNvCxnSpPr>
              <p:nvPr/>
            </p:nvCxnSpPr>
            <p:spPr>
              <a:xfrm rot="5400000">
                <a:off x="8401385" y="3145080"/>
                <a:ext cx="260616" cy="899026"/>
              </a:xfrm>
              <a:prstGeom prst="bentConnector3">
                <a:avLst>
                  <a:gd name="adj1" fmla="val 11016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: angular 221">
                <a:extLst>
                  <a:ext uri="{FF2B5EF4-FFF2-40B4-BE49-F238E27FC236}">
                    <a16:creationId xmlns:a16="http://schemas.microsoft.com/office/drawing/2014/main" id="{35DC74C9-AD71-420B-A697-E41B60AE391D}"/>
                  </a:ext>
                </a:extLst>
              </p:cNvPr>
              <p:cNvCxnSpPr>
                <a:cxnSpLocks/>
                <a:stCxn id="465" idx="4"/>
                <a:endCxn id="452" idx="0"/>
              </p:cNvCxnSpPr>
              <p:nvPr/>
            </p:nvCxnSpPr>
            <p:spPr>
              <a:xfrm rot="5400000">
                <a:off x="8500770" y="3143497"/>
                <a:ext cx="260616" cy="902192"/>
              </a:xfrm>
              <a:prstGeom prst="bentConnector3">
                <a:avLst>
                  <a:gd name="adj1" fmla="val 2380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: angular 223">
                <a:extLst>
                  <a:ext uri="{FF2B5EF4-FFF2-40B4-BE49-F238E27FC236}">
                    <a16:creationId xmlns:a16="http://schemas.microsoft.com/office/drawing/2014/main" id="{BAA32D50-2F4B-4D18-829C-B7003CEEA9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602526" y="3144289"/>
                <a:ext cx="260616" cy="900619"/>
              </a:xfrm>
              <a:prstGeom prst="bentConnector3">
                <a:avLst>
                  <a:gd name="adj1" fmla="val 3598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2" name="Conector: angular 661">
                <a:extLst>
                  <a:ext uri="{FF2B5EF4-FFF2-40B4-BE49-F238E27FC236}">
                    <a16:creationId xmlns:a16="http://schemas.microsoft.com/office/drawing/2014/main" id="{C537CA77-9387-4EE9-B8A7-F10662C7DF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53178" y="3193981"/>
                <a:ext cx="259028" cy="799643"/>
              </a:xfrm>
              <a:prstGeom prst="bentConnector3">
                <a:avLst>
                  <a:gd name="adj1" fmla="val 48161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3" name="Conector: angular 662">
                <a:extLst>
                  <a:ext uri="{FF2B5EF4-FFF2-40B4-BE49-F238E27FC236}">
                    <a16:creationId xmlns:a16="http://schemas.microsoft.com/office/drawing/2014/main" id="{A134A481-D25D-4B0F-A4AF-8C45AE319FF7}"/>
                  </a:ext>
                </a:extLst>
              </p:cNvPr>
              <p:cNvCxnSpPr>
                <a:cxnSpLocks/>
                <a:stCxn id="589" idx="4"/>
                <a:endCxn id="448" idx="0"/>
              </p:cNvCxnSpPr>
              <p:nvPr/>
            </p:nvCxnSpPr>
            <p:spPr>
              <a:xfrm rot="5400000">
                <a:off x="8911542" y="3247132"/>
                <a:ext cx="150079" cy="805459"/>
              </a:xfrm>
              <a:prstGeom prst="bentConnector3">
                <a:avLst>
                  <a:gd name="adj1" fmla="val 2884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2" name="Conector: angular 691">
                <a:extLst>
                  <a:ext uri="{FF2B5EF4-FFF2-40B4-BE49-F238E27FC236}">
                    <a16:creationId xmlns:a16="http://schemas.microsoft.com/office/drawing/2014/main" id="{71670C57-F5F5-4015-B5BE-E9EF4D030825}"/>
                  </a:ext>
                </a:extLst>
              </p:cNvPr>
              <p:cNvCxnSpPr>
                <a:cxnSpLocks/>
                <a:stCxn id="474" idx="0"/>
                <a:endCxn id="479" idx="0"/>
              </p:cNvCxnSpPr>
              <p:nvPr/>
            </p:nvCxnSpPr>
            <p:spPr>
              <a:xfrm rot="16200000" flipH="1" flipV="1">
                <a:off x="9429260" y="2973364"/>
                <a:ext cx="2117" cy="1500955"/>
              </a:xfrm>
              <a:prstGeom prst="bentConnector3">
                <a:avLst>
                  <a:gd name="adj1" fmla="val -3199528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3" name="Conector: angular 692">
                <a:extLst>
                  <a:ext uri="{FF2B5EF4-FFF2-40B4-BE49-F238E27FC236}">
                    <a16:creationId xmlns:a16="http://schemas.microsoft.com/office/drawing/2014/main" id="{8BCDE115-5E6E-4CD2-BFE4-EE4024569CD9}"/>
                  </a:ext>
                </a:extLst>
              </p:cNvPr>
              <p:cNvCxnSpPr>
                <a:cxnSpLocks/>
                <a:stCxn id="475" idx="0"/>
                <a:endCxn id="478" idx="0"/>
              </p:cNvCxnSpPr>
              <p:nvPr/>
            </p:nvCxnSpPr>
            <p:spPr>
              <a:xfrm rot="16200000" flipH="1" flipV="1">
                <a:off x="9430060" y="3075133"/>
                <a:ext cx="2117" cy="1297417"/>
              </a:xfrm>
              <a:prstGeom prst="bentConnector3">
                <a:avLst>
                  <a:gd name="adj1" fmla="val -149976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C0E8D0DE-5A01-4C90-B398-D7FB1E0C7252}"/>
                  </a:ext>
                </a:extLst>
              </p:cNvPr>
              <p:cNvSpPr/>
              <p:nvPr/>
            </p:nvSpPr>
            <p:spPr>
              <a:xfrm>
                <a:off x="9461130" y="40260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9" name="Elipse 818">
                <a:extLst>
                  <a:ext uri="{FF2B5EF4-FFF2-40B4-BE49-F238E27FC236}">
                    <a16:creationId xmlns:a16="http://schemas.microsoft.com/office/drawing/2014/main" id="{BE1A2780-4F6C-45E2-96E4-78848360A33D}"/>
                  </a:ext>
                </a:extLst>
              </p:cNvPr>
              <p:cNvSpPr/>
              <p:nvPr/>
            </p:nvSpPr>
            <p:spPr>
              <a:xfrm>
                <a:off x="9858553" y="39258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821" name="Conector recto 820">
                <a:extLst>
                  <a:ext uri="{FF2B5EF4-FFF2-40B4-BE49-F238E27FC236}">
                    <a16:creationId xmlns:a16="http://schemas.microsoft.com/office/drawing/2014/main" id="{25588CBD-4960-4A6F-A73E-79AA544C5F8E}"/>
                  </a:ext>
                </a:extLst>
              </p:cNvPr>
              <p:cNvCxnSpPr>
                <a:cxnSpLocks/>
                <a:stCxn id="477" idx="4"/>
                <a:endCxn id="819" idx="0"/>
              </p:cNvCxnSpPr>
              <p:nvPr/>
            </p:nvCxnSpPr>
            <p:spPr>
              <a:xfrm>
                <a:off x="9879478" y="3770620"/>
                <a:ext cx="1935" cy="15520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91" name="Imagen 790">
              <a:extLst>
                <a:ext uri="{FF2B5EF4-FFF2-40B4-BE49-F238E27FC236}">
                  <a16:creationId xmlns:a16="http://schemas.microsoft.com/office/drawing/2014/main" id="{275E26B8-2539-44F9-936E-A286C7E3F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0800000">
              <a:off x="9320606" y="4405067"/>
              <a:ext cx="1185920" cy="1691176"/>
            </a:xfrm>
            <a:prstGeom prst="rect">
              <a:avLst/>
            </a:prstGeom>
          </p:spPr>
        </p:pic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619B7F23-FF3C-452C-82C7-3681C5B47658}"/>
                </a:ext>
              </a:extLst>
            </p:cNvPr>
            <p:cNvGrpSpPr/>
            <p:nvPr/>
          </p:nvGrpSpPr>
          <p:grpSpPr>
            <a:xfrm>
              <a:off x="6565787" y="761110"/>
              <a:ext cx="5509638" cy="2277030"/>
              <a:chOff x="7087356" y="580261"/>
              <a:chExt cx="4856480" cy="2007092"/>
            </a:xfrm>
          </p:grpSpPr>
          <p:pic>
            <p:nvPicPr>
              <p:cNvPr id="329" name="Imagen 328">
                <a:extLst>
                  <a:ext uri="{FF2B5EF4-FFF2-40B4-BE49-F238E27FC236}">
                    <a16:creationId xmlns:a16="http://schemas.microsoft.com/office/drawing/2014/main" id="{81E34699-F051-47C7-B1F4-080D0F962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l="1238" t="18117" r="1238" b="14063"/>
              <a:stretch/>
            </p:blipFill>
            <p:spPr>
              <a:xfrm>
                <a:off x="7087356" y="580261"/>
                <a:ext cx="4856480" cy="2007092"/>
              </a:xfrm>
              <a:prstGeom prst="rect">
                <a:avLst/>
              </a:prstGeom>
            </p:spPr>
          </p:pic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D408E6C2-9868-4232-AD00-C2268F8184E6}"/>
                  </a:ext>
                </a:extLst>
              </p:cNvPr>
              <p:cNvSpPr/>
              <p:nvPr/>
            </p:nvSpPr>
            <p:spPr>
              <a:xfrm>
                <a:off x="9795637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5D63D034-2A46-465C-9EF8-0A8A8941E2A0}"/>
                  </a:ext>
                </a:extLst>
              </p:cNvPr>
              <p:cNvSpPr/>
              <p:nvPr/>
            </p:nvSpPr>
            <p:spPr>
              <a:xfrm>
                <a:off x="970736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C01EACF2-4DFA-4670-A2F6-A18188D2B260}"/>
                  </a:ext>
                </a:extLst>
              </p:cNvPr>
              <p:cNvSpPr/>
              <p:nvPr/>
            </p:nvSpPr>
            <p:spPr>
              <a:xfrm>
                <a:off x="961910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7112DD2C-C204-4805-9CB3-516A07368925}"/>
                  </a:ext>
                </a:extLst>
              </p:cNvPr>
              <p:cNvSpPr/>
              <p:nvPr/>
            </p:nvSpPr>
            <p:spPr>
              <a:xfrm>
                <a:off x="953083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8F8B9A4E-1E81-4913-91E7-107863CC1CE4}"/>
                  </a:ext>
                </a:extLst>
              </p:cNvPr>
              <p:cNvSpPr/>
              <p:nvPr/>
            </p:nvSpPr>
            <p:spPr>
              <a:xfrm>
                <a:off x="944257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5" name="Elipse 344">
                <a:extLst>
                  <a:ext uri="{FF2B5EF4-FFF2-40B4-BE49-F238E27FC236}">
                    <a16:creationId xmlns:a16="http://schemas.microsoft.com/office/drawing/2014/main" id="{1D3B22EF-3693-4CBE-B817-19F0D2E46B17}"/>
                  </a:ext>
                </a:extLst>
              </p:cNvPr>
              <p:cNvSpPr/>
              <p:nvPr/>
            </p:nvSpPr>
            <p:spPr>
              <a:xfrm>
                <a:off x="9354304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708CB91A-1FCB-4918-A35E-CE16466F038C}"/>
                  </a:ext>
                </a:extLst>
              </p:cNvPr>
              <p:cNvSpPr/>
              <p:nvPr/>
            </p:nvSpPr>
            <p:spPr>
              <a:xfrm>
                <a:off x="926603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64FB1F85-5115-42CC-B90D-8CC4E8325C87}"/>
                  </a:ext>
                </a:extLst>
              </p:cNvPr>
              <p:cNvSpPr/>
              <p:nvPr/>
            </p:nvSpPr>
            <p:spPr>
              <a:xfrm>
                <a:off x="917777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8" name="Elipse 347">
                <a:extLst>
                  <a:ext uri="{FF2B5EF4-FFF2-40B4-BE49-F238E27FC236}">
                    <a16:creationId xmlns:a16="http://schemas.microsoft.com/office/drawing/2014/main" id="{8DABD9E8-C5DB-4D72-8A84-65B05B708FBF}"/>
                  </a:ext>
                </a:extLst>
              </p:cNvPr>
              <p:cNvSpPr/>
              <p:nvPr/>
            </p:nvSpPr>
            <p:spPr>
              <a:xfrm>
                <a:off x="908950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728BB02D-BF50-4B3D-8618-E5F792FBCF45}"/>
                  </a:ext>
                </a:extLst>
              </p:cNvPr>
              <p:cNvSpPr/>
              <p:nvPr/>
            </p:nvSpPr>
            <p:spPr>
              <a:xfrm>
                <a:off x="900124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84" name="Elipse 383">
              <a:extLst>
                <a:ext uri="{FF2B5EF4-FFF2-40B4-BE49-F238E27FC236}">
                  <a16:creationId xmlns:a16="http://schemas.microsoft.com/office/drawing/2014/main" id="{A85339DA-E8FC-447F-9F38-82F54C593987}"/>
                </a:ext>
              </a:extLst>
            </p:cNvPr>
            <p:cNvSpPr/>
            <p:nvPr/>
          </p:nvSpPr>
          <p:spPr>
            <a:xfrm rot="16200000">
              <a:off x="9764750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5" name="Elipse 384">
              <a:extLst>
                <a:ext uri="{FF2B5EF4-FFF2-40B4-BE49-F238E27FC236}">
                  <a16:creationId xmlns:a16="http://schemas.microsoft.com/office/drawing/2014/main" id="{4229AA4B-3B29-4D6A-968F-3C50578E8729}"/>
                </a:ext>
              </a:extLst>
            </p:cNvPr>
            <p:cNvSpPr/>
            <p:nvPr/>
          </p:nvSpPr>
          <p:spPr>
            <a:xfrm rot="16200000">
              <a:off x="1016098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971DBD00-EAC5-45DF-A4B5-21589A7F5FAD}"/>
                </a:ext>
              </a:extLst>
            </p:cNvPr>
            <p:cNvSpPr/>
            <p:nvPr/>
          </p:nvSpPr>
          <p:spPr>
            <a:xfrm rot="16200000">
              <a:off x="1006536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7" name="Elipse 386">
              <a:extLst>
                <a:ext uri="{FF2B5EF4-FFF2-40B4-BE49-F238E27FC236}">
                  <a16:creationId xmlns:a16="http://schemas.microsoft.com/office/drawing/2014/main" id="{2D863351-5036-4614-8E31-357B1F068942}"/>
                </a:ext>
              </a:extLst>
            </p:cNvPr>
            <p:cNvSpPr/>
            <p:nvPr/>
          </p:nvSpPr>
          <p:spPr>
            <a:xfrm rot="16200000">
              <a:off x="9962865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03AAE4F8-5351-4611-A521-B64AF6F2F4FC}"/>
                </a:ext>
              </a:extLst>
            </p:cNvPr>
            <p:cNvSpPr/>
            <p:nvPr/>
          </p:nvSpPr>
          <p:spPr>
            <a:xfrm rot="16200000">
              <a:off x="9654196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75" name="Grupo 574">
              <a:extLst>
                <a:ext uri="{FF2B5EF4-FFF2-40B4-BE49-F238E27FC236}">
                  <a16:creationId xmlns:a16="http://schemas.microsoft.com/office/drawing/2014/main" id="{60558B40-813E-4EE0-9753-10E8DCFEBF7A}"/>
                </a:ext>
              </a:extLst>
            </p:cNvPr>
            <p:cNvGrpSpPr/>
            <p:nvPr/>
          </p:nvGrpSpPr>
          <p:grpSpPr>
            <a:xfrm>
              <a:off x="6306435" y="4334801"/>
              <a:ext cx="2977143" cy="2140003"/>
              <a:chOff x="6421935" y="4334801"/>
              <a:chExt cx="2977143" cy="2140003"/>
            </a:xfrm>
          </p:grpSpPr>
          <p:grpSp>
            <p:nvGrpSpPr>
              <p:cNvPr id="151" name="Grupo 150">
                <a:extLst>
                  <a:ext uri="{FF2B5EF4-FFF2-40B4-BE49-F238E27FC236}">
                    <a16:creationId xmlns:a16="http://schemas.microsoft.com/office/drawing/2014/main" id="{209D0B55-A9D0-45E4-B479-517EE55CD693}"/>
                  </a:ext>
                </a:extLst>
              </p:cNvPr>
              <p:cNvGrpSpPr/>
              <p:nvPr/>
            </p:nvGrpSpPr>
            <p:grpSpPr>
              <a:xfrm>
                <a:off x="6421935" y="4334801"/>
                <a:ext cx="2977143" cy="2140003"/>
                <a:chOff x="6537388" y="4284995"/>
                <a:chExt cx="2977143" cy="2140003"/>
              </a:xfrm>
            </p:grpSpPr>
            <p:pic>
              <p:nvPicPr>
                <p:cNvPr id="328" name="Picture 4">
                  <a:extLst>
                    <a:ext uri="{FF2B5EF4-FFF2-40B4-BE49-F238E27FC236}">
                      <a16:creationId xmlns:a16="http://schemas.microsoft.com/office/drawing/2014/main" id="{CB0F51D6-65CC-4F3A-9326-91BC039F01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0" t="4098" r="7619" b="5864"/>
                <a:stretch/>
              </p:blipFill>
              <p:spPr bwMode="auto">
                <a:xfrm>
                  <a:off x="6537388" y="4284995"/>
                  <a:ext cx="2977143" cy="2140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B1A2472-68CF-414D-B52B-31B48220F7E2}"/>
                    </a:ext>
                  </a:extLst>
                </p:cNvPr>
                <p:cNvSpPr/>
                <p:nvPr/>
              </p:nvSpPr>
              <p:spPr>
                <a:xfrm>
                  <a:off x="8579484" y="440979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A2C1FC3E-8F53-485D-AD35-99F731B27821}"/>
                    </a:ext>
                  </a:extLst>
                </p:cNvPr>
                <p:cNvSpPr/>
                <p:nvPr/>
              </p:nvSpPr>
              <p:spPr>
                <a:xfrm>
                  <a:off x="8677910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905186B-8C9E-4100-BD0B-7D391F432E36}"/>
                    </a:ext>
                  </a:extLst>
                </p:cNvPr>
                <p:cNvSpPr/>
                <p:nvPr/>
              </p:nvSpPr>
              <p:spPr>
                <a:xfrm>
                  <a:off x="8778453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A080F445-2AD7-43B8-9BD8-1CA0D11A443B}"/>
                    </a:ext>
                  </a:extLst>
                </p:cNvPr>
                <p:cNvSpPr/>
                <p:nvPr/>
              </p:nvSpPr>
              <p:spPr>
                <a:xfrm>
                  <a:off x="888068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42D5C1BB-A730-4E1F-9875-E20167D34F99}"/>
                    </a:ext>
                  </a:extLst>
                </p:cNvPr>
                <p:cNvSpPr/>
                <p:nvPr/>
              </p:nvSpPr>
              <p:spPr>
                <a:xfrm>
                  <a:off x="837982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CBEA1397-CB9F-494A-902A-03C175C8F57D}"/>
                    </a:ext>
                  </a:extLst>
                </p:cNvPr>
                <p:cNvSpPr/>
                <p:nvPr/>
              </p:nvSpPr>
              <p:spPr>
                <a:xfrm>
                  <a:off x="8273969" y="440978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D6A50429-0493-4C66-9073-E3678281BF1E}"/>
                    </a:ext>
                  </a:extLst>
                </p:cNvPr>
                <p:cNvSpPr/>
                <p:nvPr/>
              </p:nvSpPr>
              <p:spPr>
                <a:xfrm>
                  <a:off x="8175691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BD255BB1-462D-4CC0-99A2-32D5C741BF1F}"/>
                    </a:ext>
                  </a:extLst>
                </p:cNvPr>
                <p:cNvSpPr/>
                <p:nvPr/>
              </p:nvSpPr>
              <p:spPr>
                <a:xfrm>
                  <a:off x="8079367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CADD911C-BCE2-4DC1-BD22-C1FB84102998}"/>
                    </a:ext>
                  </a:extLst>
                </p:cNvPr>
                <p:cNvSpPr/>
                <p:nvPr/>
              </p:nvSpPr>
              <p:spPr>
                <a:xfrm>
                  <a:off x="7983123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DF792E9E-BE21-4C6F-AEF1-1263462704AB}"/>
                    </a:ext>
                  </a:extLst>
                </p:cNvPr>
                <p:cNvSpPr/>
                <p:nvPr/>
              </p:nvSpPr>
              <p:spPr>
                <a:xfrm>
                  <a:off x="7797519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E927A593-F410-4994-AF75-6FF6486384F3}"/>
                    </a:ext>
                  </a:extLst>
                </p:cNvPr>
                <p:cNvSpPr/>
                <p:nvPr/>
              </p:nvSpPr>
              <p:spPr>
                <a:xfrm>
                  <a:off x="8489942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BF5B47A7-EFCF-4C80-B489-2C3027946650}"/>
                    </a:ext>
                  </a:extLst>
                </p:cNvPr>
                <p:cNvSpPr/>
                <p:nvPr/>
              </p:nvSpPr>
              <p:spPr>
                <a:xfrm>
                  <a:off x="8192747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03035C91-E601-487B-B958-5FE739BBF6BD}"/>
                    </a:ext>
                  </a:extLst>
                </p:cNvPr>
                <p:cNvSpPr/>
                <p:nvPr/>
              </p:nvSpPr>
              <p:spPr>
                <a:xfrm>
                  <a:off x="8590899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502" name="Elipse 501">
                <a:extLst>
                  <a:ext uri="{FF2B5EF4-FFF2-40B4-BE49-F238E27FC236}">
                    <a16:creationId xmlns:a16="http://schemas.microsoft.com/office/drawing/2014/main" id="{693DF61B-39F6-4C39-BEEE-53E42054F011}"/>
                  </a:ext>
                </a:extLst>
              </p:cNvPr>
              <p:cNvSpPr/>
              <p:nvPr/>
            </p:nvSpPr>
            <p:spPr>
              <a:xfrm>
                <a:off x="7777550" y="4461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FAC7D392-8156-4DD0-B59D-7F4494C641BB}"/>
                </a:ext>
              </a:extLst>
            </p:cNvPr>
            <p:cNvCxnSpPr>
              <a:cxnSpLocks/>
              <a:stCxn id="349" idx="4"/>
              <a:endCxn id="467" idx="0"/>
            </p:cNvCxnSpPr>
            <p:nvPr/>
          </p:nvCxnSpPr>
          <p:spPr>
            <a:xfrm>
              <a:off x="8763007" y="3033468"/>
              <a:ext cx="3318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Conector recto 522">
              <a:extLst>
                <a:ext uri="{FF2B5EF4-FFF2-40B4-BE49-F238E27FC236}">
                  <a16:creationId xmlns:a16="http://schemas.microsoft.com/office/drawing/2014/main" id="{499EC3C4-6453-4AA0-9E6A-A86401001477}"/>
                </a:ext>
              </a:extLst>
            </p:cNvPr>
            <p:cNvCxnSpPr>
              <a:cxnSpLocks/>
              <a:stCxn id="347" idx="4"/>
              <a:endCxn id="465" idx="0"/>
            </p:cNvCxnSpPr>
            <p:nvPr/>
          </p:nvCxnSpPr>
          <p:spPr>
            <a:xfrm>
              <a:off x="8963281" y="3033468"/>
              <a:ext cx="339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Conector recto 523">
              <a:extLst>
                <a:ext uri="{FF2B5EF4-FFF2-40B4-BE49-F238E27FC236}">
                  <a16:creationId xmlns:a16="http://schemas.microsoft.com/office/drawing/2014/main" id="{5CDCC527-69C8-4009-A16B-424EED47F5B9}"/>
                </a:ext>
              </a:extLst>
            </p:cNvPr>
            <p:cNvCxnSpPr>
              <a:cxnSpLocks/>
              <a:stCxn id="346" idx="4"/>
              <a:endCxn id="464" idx="0"/>
            </p:cNvCxnSpPr>
            <p:nvPr/>
          </p:nvCxnSpPr>
          <p:spPr>
            <a:xfrm>
              <a:off x="9063418" y="3033468"/>
              <a:ext cx="4225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Conector recto 524">
              <a:extLst>
                <a:ext uri="{FF2B5EF4-FFF2-40B4-BE49-F238E27FC236}">
                  <a16:creationId xmlns:a16="http://schemas.microsoft.com/office/drawing/2014/main" id="{3EA4F31C-F706-47E3-A377-20728B03A626}"/>
                </a:ext>
              </a:extLst>
            </p:cNvPr>
            <p:cNvCxnSpPr>
              <a:cxnSpLocks/>
              <a:stCxn id="345" idx="4"/>
              <a:endCxn id="463" idx="0"/>
            </p:cNvCxnSpPr>
            <p:nvPr/>
          </p:nvCxnSpPr>
          <p:spPr>
            <a:xfrm>
              <a:off x="9163556" y="3033468"/>
              <a:ext cx="345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Conector recto 525">
              <a:extLst>
                <a:ext uri="{FF2B5EF4-FFF2-40B4-BE49-F238E27FC236}">
                  <a16:creationId xmlns:a16="http://schemas.microsoft.com/office/drawing/2014/main" id="{A8101DB1-C925-4FB6-81AE-3BE1E7AC10F5}"/>
                </a:ext>
              </a:extLst>
            </p:cNvPr>
            <p:cNvCxnSpPr>
              <a:cxnSpLocks/>
              <a:stCxn id="344" idx="4"/>
              <a:endCxn id="462" idx="0"/>
            </p:cNvCxnSpPr>
            <p:nvPr/>
          </p:nvCxnSpPr>
          <p:spPr>
            <a:xfrm>
              <a:off x="9263693" y="3033468"/>
              <a:ext cx="112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Conector recto 526">
              <a:extLst>
                <a:ext uri="{FF2B5EF4-FFF2-40B4-BE49-F238E27FC236}">
                  <a16:creationId xmlns:a16="http://schemas.microsoft.com/office/drawing/2014/main" id="{FCE2C63E-4764-4104-93C2-F5C82FC0EFAB}"/>
                </a:ext>
              </a:extLst>
            </p:cNvPr>
            <p:cNvCxnSpPr>
              <a:cxnSpLocks/>
              <a:stCxn id="348" idx="4"/>
              <a:endCxn id="466" idx="0"/>
            </p:cNvCxnSpPr>
            <p:nvPr/>
          </p:nvCxnSpPr>
          <p:spPr>
            <a:xfrm>
              <a:off x="8863144" y="3033468"/>
              <a:ext cx="256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Conector recto 527">
              <a:extLst>
                <a:ext uri="{FF2B5EF4-FFF2-40B4-BE49-F238E27FC236}">
                  <a16:creationId xmlns:a16="http://schemas.microsoft.com/office/drawing/2014/main" id="{696C37ED-C979-48F6-BD2C-7A3D0718C33F}"/>
                </a:ext>
              </a:extLst>
            </p:cNvPr>
            <p:cNvCxnSpPr>
              <a:cxnSpLocks/>
              <a:stCxn id="343" idx="4"/>
              <a:endCxn id="461" idx="0"/>
            </p:cNvCxnSpPr>
            <p:nvPr/>
          </p:nvCxnSpPr>
          <p:spPr>
            <a:xfrm>
              <a:off x="9363830" y="3033468"/>
              <a:ext cx="352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4FB756D5-0ED2-4A2A-B0D3-83B6A0A28266}"/>
                </a:ext>
              </a:extLst>
            </p:cNvPr>
            <p:cNvCxnSpPr>
              <a:cxnSpLocks/>
              <a:stCxn id="342" idx="4"/>
              <a:endCxn id="460" idx="0"/>
            </p:cNvCxnSpPr>
            <p:nvPr/>
          </p:nvCxnSpPr>
          <p:spPr>
            <a:xfrm>
              <a:off x="9463967" y="3033468"/>
              <a:ext cx="119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2C9B04E6-EDDB-4B02-BC03-56D8B2D8D012}"/>
                </a:ext>
              </a:extLst>
            </p:cNvPr>
            <p:cNvCxnSpPr>
              <a:cxnSpLocks/>
              <a:stCxn id="341" idx="4"/>
              <a:endCxn id="459" idx="0"/>
            </p:cNvCxnSpPr>
            <p:nvPr/>
          </p:nvCxnSpPr>
          <p:spPr>
            <a:xfrm>
              <a:off x="9564104" y="3033468"/>
              <a:ext cx="42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Conector recto 530">
              <a:extLst>
                <a:ext uri="{FF2B5EF4-FFF2-40B4-BE49-F238E27FC236}">
                  <a16:creationId xmlns:a16="http://schemas.microsoft.com/office/drawing/2014/main" id="{B258D740-173D-4063-8949-D0727D577640}"/>
                </a:ext>
              </a:extLst>
            </p:cNvPr>
            <p:cNvCxnSpPr>
              <a:cxnSpLocks/>
              <a:stCxn id="340" idx="4"/>
              <a:endCxn id="458" idx="0"/>
            </p:cNvCxnSpPr>
            <p:nvPr/>
          </p:nvCxnSpPr>
          <p:spPr>
            <a:xfrm>
              <a:off x="9664244" y="3033468"/>
              <a:ext cx="454" cy="3894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AD640F5B-1E26-4541-836E-51A35840D97E}"/>
                </a:ext>
              </a:extLst>
            </p:cNvPr>
            <p:cNvCxnSpPr>
              <a:cxnSpLocks/>
              <a:stCxn id="457" idx="4"/>
              <a:endCxn id="339" idx="0"/>
            </p:cNvCxnSpPr>
            <p:nvPr/>
          </p:nvCxnSpPr>
          <p:spPr>
            <a:xfrm>
              <a:off x="7566776" y="3970705"/>
              <a:ext cx="22650" cy="488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Conector recto 489">
              <a:extLst>
                <a:ext uri="{FF2B5EF4-FFF2-40B4-BE49-F238E27FC236}">
                  <a16:creationId xmlns:a16="http://schemas.microsoft.com/office/drawing/2014/main" id="{3F8714BB-736C-40A5-A19C-4353984A683E}"/>
                </a:ext>
              </a:extLst>
            </p:cNvPr>
            <p:cNvCxnSpPr>
              <a:cxnSpLocks/>
              <a:stCxn id="455" idx="4"/>
              <a:endCxn id="338" idx="0"/>
            </p:cNvCxnSpPr>
            <p:nvPr/>
          </p:nvCxnSpPr>
          <p:spPr>
            <a:xfrm>
              <a:off x="7766341" y="3770620"/>
              <a:ext cx="8689" cy="688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Conector recto 492">
              <a:extLst>
                <a:ext uri="{FF2B5EF4-FFF2-40B4-BE49-F238E27FC236}">
                  <a16:creationId xmlns:a16="http://schemas.microsoft.com/office/drawing/2014/main" id="{7B373272-F94A-4E23-8903-4667F20EEE3E}"/>
                </a:ext>
              </a:extLst>
            </p:cNvPr>
            <p:cNvCxnSpPr>
              <a:cxnSpLocks/>
              <a:stCxn id="454" idx="4"/>
              <a:endCxn id="337" idx="0"/>
            </p:cNvCxnSpPr>
            <p:nvPr/>
          </p:nvCxnSpPr>
          <p:spPr>
            <a:xfrm>
              <a:off x="7867310" y="3770620"/>
              <a:ext cx="3964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38F224C0-0932-46C0-B8FC-DA2BE6A1FF2D}"/>
                </a:ext>
              </a:extLst>
            </p:cNvPr>
            <p:cNvCxnSpPr>
              <a:cxnSpLocks/>
              <a:stCxn id="453" idx="4"/>
              <a:endCxn id="336" idx="0"/>
            </p:cNvCxnSpPr>
            <p:nvPr/>
          </p:nvCxnSpPr>
          <p:spPr>
            <a:xfrm>
              <a:off x="7966680" y="3770620"/>
              <a:ext cx="918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Conector recto 498">
              <a:extLst>
                <a:ext uri="{FF2B5EF4-FFF2-40B4-BE49-F238E27FC236}">
                  <a16:creationId xmlns:a16="http://schemas.microsoft.com/office/drawing/2014/main" id="{89274771-A317-4615-B72B-F6B88994CEAA}"/>
                </a:ext>
              </a:extLst>
            </p:cNvPr>
            <p:cNvCxnSpPr>
              <a:cxnSpLocks/>
              <a:stCxn id="452" idx="4"/>
              <a:endCxn id="335" idx="0"/>
            </p:cNvCxnSpPr>
            <p:nvPr/>
          </p:nvCxnSpPr>
          <p:spPr>
            <a:xfrm>
              <a:off x="8064482" y="3770620"/>
              <a:ext cx="1394" cy="688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Conector recto 502">
              <a:extLst>
                <a:ext uri="{FF2B5EF4-FFF2-40B4-BE49-F238E27FC236}">
                  <a16:creationId xmlns:a16="http://schemas.microsoft.com/office/drawing/2014/main" id="{97C1D9E6-8DC8-4EB1-9246-A16EB7D25781}"/>
                </a:ext>
              </a:extLst>
            </p:cNvPr>
            <p:cNvCxnSpPr>
              <a:cxnSpLocks/>
              <a:stCxn id="456" idx="4"/>
              <a:endCxn id="502" idx="0"/>
            </p:cNvCxnSpPr>
            <p:nvPr/>
          </p:nvCxnSpPr>
          <p:spPr>
            <a:xfrm>
              <a:off x="7665373" y="3770620"/>
              <a:ext cx="19537" cy="690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E9425C32-F703-43C7-98DE-5D3763D0B316}"/>
                </a:ext>
              </a:extLst>
            </p:cNvPr>
            <p:cNvCxnSpPr>
              <a:cxnSpLocks/>
              <a:stCxn id="451" idx="4"/>
              <a:endCxn id="334" idx="0"/>
            </p:cNvCxnSpPr>
            <p:nvPr/>
          </p:nvCxnSpPr>
          <p:spPr>
            <a:xfrm>
              <a:off x="8167024" y="3770620"/>
              <a:ext cx="4711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661C0FCF-0686-4745-A82B-EFBA8BACAC20}"/>
                </a:ext>
              </a:extLst>
            </p:cNvPr>
            <p:cNvCxnSpPr>
              <a:cxnSpLocks/>
              <a:stCxn id="449" idx="4"/>
              <a:endCxn id="330" idx="0"/>
            </p:cNvCxnSpPr>
            <p:nvPr/>
          </p:nvCxnSpPr>
          <p:spPr>
            <a:xfrm>
              <a:off x="8367370" y="3769032"/>
              <a:ext cx="4021" cy="6905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Conector recto 511">
              <a:extLst>
                <a:ext uri="{FF2B5EF4-FFF2-40B4-BE49-F238E27FC236}">
                  <a16:creationId xmlns:a16="http://schemas.microsoft.com/office/drawing/2014/main" id="{17F322A6-A573-4903-8C7D-DD65BB740F32}"/>
                </a:ext>
              </a:extLst>
            </p:cNvPr>
            <p:cNvCxnSpPr>
              <a:cxnSpLocks/>
              <a:stCxn id="448" idx="4"/>
              <a:endCxn id="331" idx="0"/>
            </p:cNvCxnSpPr>
            <p:nvPr/>
          </p:nvCxnSpPr>
          <p:spPr>
            <a:xfrm>
              <a:off x="8468351" y="3770620"/>
              <a:ext cx="1466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Conector recto 515">
              <a:extLst>
                <a:ext uri="{FF2B5EF4-FFF2-40B4-BE49-F238E27FC236}">
                  <a16:creationId xmlns:a16="http://schemas.microsoft.com/office/drawing/2014/main" id="{AC32DA3E-3153-4E38-BB92-A6C3D4E9D1BE}"/>
                </a:ext>
              </a:extLst>
            </p:cNvPr>
            <p:cNvCxnSpPr>
              <a:cxnSpLocks/>
              <a:stCxn id="479" idx="4"/>
              <a:endCxn id="332" idx="0"/>
            </p:cNvCxnSpPr>
            <p:nvPr/>
          </p:nvCxnSpPr>
          <p:spPr>
            <a:xfrm>
              <a:off x="8564341" y="3770620"/>
              <a:ext cx="6019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68680280-6BE7-497F-9339-8A4C7E55EC57}"/>
                </a:ext>
              </a:extLst>
            </p:cNvPr>
            <p:cNvCxnSpPr>
              <a:cxnSpLocks/>
              <a:stCxn id="478" idx="4"/>
              <a:endCxn id="333" idx="0"/>
            </p:cNvCxnSpPr>
            <p:nvPr/>
          </p:nvCxnSpPr>
          <p:spPr>
            <a:xfrm>
              <a:off x="8666910" y="3770620"/>
              <a:ext cx="5685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896D9B65-2BAC-4C45-8842-22D24C6A8CCD}"/>
                </a:ext>
              </a:extLst>
            </p:cNvPr>
            <p:cNvCxnSpPr>
              <a:cxnSpLocks/>
              <a:stCxn id="819" idx="4"/>
              <a:endCxn id="384" idx="6"/>
            </p:cNvCxnSpPr>
            <p:nvPr/>
          </p:nvCxnSpPr>
          <p:spPr>
            <a:xfrm>
              <a:off x="9765913" y="3971540"/>
              <a:ext cx="18178" cy="2041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Conector recto 556">
              <a:extLst>
                <a:ext uri="{FF2B5EF4-FFF2-40B4-BE49-F238E27FC236}">
                  <a16:creationId xmlns:a16="http://schemas.microsoft.com/office/drawing/2014/main" id="{1DE354E3-4603-4BB9-AD2D-CB00A1FF8F75}"/>
                </a:ext>
              </a:extLst>
            </p:cNvPr>
            <p:cNvCxnSpPr>
              <a:cxnSpLocks/>
              <a:stCxn id="475" idx="4"/>
              <a:endCxn id="387" idx="6"/>
            </p:cNvCxnSpPr>
            <p:nvPr/>
          </p:nvCxnSpPr>
          <p:spPr>
            <a:xfrm>
              <a:off x="9964327" y="3768503"/>
              <a:ext cx="17879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Conector recto 559">
              <a:extLst>
                <a:ext uri="{FF2B5EF4-FFF2-40B4-BE49-F238E27FC236}">
                  <a16:creationId xmlns:a16="http://schemas.microsoft.com/office/drawing/2014/main" id="{53BAD6E2-6AB5-4110-83B8-4DF24EF9BB5C}"/>
                </a:ext>
              </a:extLst>
            </p:cNvPr>
            <p:cNvCxnSpPr>
              <a:cxnSpLocks/>
              <a:stCxn id="474" idx="4"/>
              <a:endCxn id="386" idx="6"/>
            </p:cNvCxnSpPr>
            <p:nvPr/>
          </p:nvCxnSpPr>
          <p:spPr>
            <a:xfrm>
              <a:off x="10065296" y="3768503"/>
              <a:ext cx="19406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Conector recto 560">
              <a:extLst>
                <a:ext uri="{FF2B5EF4-FFF2-40B4-BE49-F238E27FC236}">
                  <a16:creationId xmlns:a16="http://schemas.microsoft.com/office/drawing/2014/main" id="{B18F916A-160A-4D2B-BCA9-AE334919174D}"/>
                </a:ext>
              </a:extLst>
            </p:cNvPr>
            <p:cNvCxnSpPr>
              <a:cxnSpLocks/>
              <a:stCxn id="471" idx="4"/>
              <a:endCxn id="385" idx="6"/>
            </p:cNvCxnSpPr>
            <p:nvPr/>
          </p:nvCxnSpPr>
          <p:spPr>
            <a:xfrm>
              <a:off x="10168852" y="3969184"/>
              <a:ext cx="11470" cy="2043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7" name="Elipse 716">
              <a:extLst>
                <a:ext uri="{FF2B5EF4-FFF2-40B4-BE49-F238E27FC236}">
                  <a16:creationId xmlns:a16="http://schemas.microsoft.com/office/drawing/2014/main" id="{0B2DE2B6-AFCF-4628-9304-A74E4C975836}"/>
                </a:ext>
              </a:extLst>
            </p:cNvPr>
            <p:cNvSpPr/>
            <p:nvPr/>
          </p:nvSpPr>
          <p:spPr>
            <a:xfrm>
              <a:off x="8355713" y="63235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74" name="Conector: angular 673">
              <a:extLst>
                <a:ext uri="{FF2B5EF4-FFF2-40B4-BE49-F238E27FC236}">
                  <a16:creationId xmlns:a16="http://schemas.microsoft.com/office/drawing/2014/main" id="{43B0D882-AAF3-42AF-87F9-4742862F93ED}"/>
                </a:ext>
              </a:extLst>
            </p:cNvPr>
            <p:cNvCxnSpPr>
              <a:stCxn id="717" idx="4"/>
              <a:endCxn id="715" idx="4"/>
            </p:cNvCxnSpPr>
            <p:nvPr/>
          </p:nvCxnSpPr>
          <p:spPr>
            <a:xfrm rot="5400000" flipH="1" flipV="1">
              <a:off x="7724769" y="4725546"/>
              <a:ext cx="2297524" cy="989917"/>
            </a:xfrm>
            <a:prstGeom prst="bentConnector3">
              <a:avLst>
                <a:gd name="adj1" fmla="val -99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2" name="Conector recto 791">
              <a:extLst>
                <a:ext uri="{FF2B5EF4-FFF2-40B4-BE49-F238E27FC236}">
                  <a16:creationId xmlns:a16="http://schemas.microsoft.com/office/drawing/2014/main" id="{7C60379B-39C7-4F68-9386-A6C48B4004F8}"/>
                </a:ext>
              </a:extLst>
            </p:cNvPr>
            <p:cNvCxnSpPr>
              <a:cxnSpLocks/>
              <a:stCxn id="472" idx="4"/>
              <a:endCxn id="388" idx="6"/>
            </p:cNvCxnSpPr>
            <p:nvPr/>
          </p:nvCxnSpPr>
          <p:spPr>
            <a:xfrm>
              <a:off x="9664699" y="4070784"/>
              <a:ext cx="8838" cy="19417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0" name="CuadroTexto 779">
            <a:extLst>
              <a:ext uri="{FF2B5EF4-FFF2-40B4-BE49-F238E27FC236}">
                <a16:creationId xmlns:a16="http://schemas.microsoft.com/office/drawing/2014/main" id="{2F6B624E-4B6C-4299-A79C-7664BF4586F8}"/>
              </a:ext>
            </a:extLst>
          </p:cNvPr>
          <p:cNvSpPr txBox="1"/>
          <p:nvPr/>
        </p:nvSpPr>
        <p:spPr>
          <a:xfrm>
            <a:off x="4503688" y="16939"/>
            <a:ext cx="2917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DTA-Pv66-RoHS</a:t>
            </a:r>
          </a:p>
        </p:txBody>
      </p:sp>
    </p:spTree>
    <p:extLst>
      <p:ext uri="{BB962C8B-B14F-4D97-AF65-F5344CB8AC3E}">
        <p14:creationId xmlns:p14="http://schemas.microsoft.com/office/powerpoint/2010/main" val="340159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rupo 272">
            <a:extLst>
              <a:ext uri="{FF2B5EF4-FFF2-40B4-BE49-F238E27FC236}">
                <a16:creationId xmlns:a16="http://schemas.microsoft.com/office/drawing/2014/main" id="{F443B062-0A61-4E06-B381-C50411AE42A0}"/>
              </a:ext>
            </a:extLst>
          </p:cNvPr>
          <p:cNvGrpSpPr/>
          <p:nvPr/>
        </p:nvGrpSpPr>
        <p:grpSpPr>
          <a:xfrm>
            <a:off x="7699060" y="3178911"/>
            <a:ext cx="2950143" cy="1192707"/>
            <a:chOff x="7699060" y="3178911"/>
            <a:chExt cx="2950143" cy="1192707"/>
          </a:xfrm>
        </p:grpSpPr>
        <p:grpSp>
          <p:nvGrpSpPr>
            <p:cNvPr id="193" name="Grupo 192">
              <a:extLst>
                <a:ext uri="{FF2B5EF4-FFF2-40B4-BE49-F238E27FC236}">
                  <a16:creationId xmlns:a16="http://schemas.microsoft.com/office/drawing/2014/main" id="{5ED231F0-5DAD-43D3-B031-A64C7456D974}"/>
                </a:ext>
              </a:extLst>
            </p:cNvPr>
            <p:cNvGrpSpPr/>
            <p:nvPr/>
          </p:nvGrpSpPr>
          <p:grpSpPr>
            <a:xfrm>
              <a:off x="7699060" y="3178911"/>
              <a:ext cx="2950143" cy="1192707"/>
              <a:chOff x="1558716" y="2074595"/>
              <a:chExt cx="4974669" cy="2011198"/>
            </a:xfrm>
          </p:grpSpPr>
          <p:grpSp>
            <p:nvGrpSpPr>
              <p:cNvPr id="194" name="Grupo 193">
                <a:extLst>
                  <a:ext uri="{FF2B5EF4-FFF2-40B4-BE49-F238E27FC236}">
                    <a16:creationId xmlns:a16="http://schemas.microsoft.com/office/drawing/2014/main" id="{0DCE49CE-8911-4CB6-952B-60A2F9558C7F}"/>
                  </a:ext>
                </a:extLst>
              </p:cNvPr>
              <p:cNvGrpSpPr/>
              <p:nvPr/>
            </p:nvGrpSpPr>
            <p:grpSpPr>
              <a:xfrm>
                <a:off x="1558716" y="2074595"/>
                <a:ext cx="3840997" cy="2011198"/>
                <a:chOff x="2255002" y="2108151"/>
                <a:chExt cx="3840997" cy="2011198"/>
              </a:xfrm>
            </p:grpSpPr>
            <p:pic>
              <p:nvPicPr>
                <p:cNvPr id="198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CB05827-07CF-46A3-BCEB-EBBB2E5E7C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b="58629"/>
                <a:stretch/>
              </p:blipFill>
              <p:spPr bwMode="auto">
                <a:xfrm>
                  <a:off x="2404606" y="2821772"/>
                  <a:ext cx="3691393" cy="12975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9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6DB3B755-894D-4A8B-A16D-A36F5674F5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8423"/>
                <a:stretch/>
              </p:blipFill>
              <p:spPr bwMode="auto">
                <a:xfrm flipH="1">
                  <a:off x="2255002" y="2108151"/>
                  <a:ext cx="3691393" cy="13040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95" name="Grupo 194">
                <a:extLst>
                  <a:ext uri="{FF2B5EF4-FFF2-40B4-BE49-F238E27FC236}">
                    <a16:creationId xmlns:a16="http://schemas.microsoft.com/office/drawing/2014/main" id="{F34D0393-0826-4DBB-B376-C500A08DB358}"/>
                  </a:ext>
                </a:extLst>
              </p:cNvPr>
              <p:cNvGrpSpPr/>
              <p:nvPr/>
            </p:nvGrpSpPr>
            <p:grpSpPr>
              <a:xfrm>
                <a:off x="4990050" y="2081087"/>
                <a:ext cx="1543335" cy="2004706"/>
                <a:chOff x="2491525" y="2114643"/>
                <a:chExt cx="1543335" cy="2004706"/>
              </a:xfrm>
            </p:grpSpPr>
            <p:pic>
              <p:nvPicPr>
                <p:cNvPr id="196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27690B3A-E1DA-4B54-926A-BDBC8E616C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55" t="1" r="57322" b="58629"/>
                <a:stretch/>
              </p:blipFill>
              <p:spPr bwMode="auto">
                <a:xfrm>
                  <a:off x="2491530" y="2821770"/>
                  <a:ext cx="1488466" cy="1297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7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D1A895C2-DB2A-4A46-87F4-813A221C16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784" t="58630" r="6407"/>
                <a:stretch/>
              </p:blipFill>
              <p:spPr bwMode="auto">
                <a:xfrm flipH="1">
                  <a:off x="2491525" y="2114643"/>
                  <a:ext cx="1543335" cy="12975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448" name="Elipse 447">
              <a:extLst>
                <a:ext uri="{FF2B5EF4-FFF2-40B4-BE49-F238E27FC236}">
                  <a16:creationId xmlns:a16="http://schemas.microsoft.com/office/drawing/2014/main" id="{BAE957C1-2522-4EB0-9F13-89F4EC3CE8F9}"/>
                </a:ext>
              </a:extLst>
            </p:cNvPr>
            <p:cNvSpPr/>
            <p:nvPr/>
          </p:nvSpPr>
          <p:spPr>
            <a:xfrm>
              <a:off x="8865233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49" name="Elipse 448">
              <a:extLst>
                <a:ext uri="{FF2B5EF4-FFF2-40B4-BE49-F238E27FC236}">
                  <a16:creationId xmlns:a16="http://schemas.microsoft.com/office/drawing/2014/main" id="{200B7D07-66B5-48DC-88B9-3FBF14032346}"/>
                </a:ext>
              </a:extLst>
            </p:cNvPr>
            <p:cNvSpPr/>
            <p:nvPr/>
          </p:nvSpPr>
          <p:spPr>
            <a:xfrm>
              <a:off x="8764252" y="41040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51" name="Elipse 450">
              <a:extLst>
                <a:ext uri="{FF2B5EF4-FFF2-40B4-BE49-F238E27FC236}">
                  <a16:creationId xmlns:a16="http://schemas.microsoft.com/office/drawing/2014/main" id="{0C6CE344-B008-4ECC-B0E3-6910256F6C35}"/>
                </a:ext>
              </a:extLst>
            </p:cNvPr>
            <p:cNvSpPr/>
            <p:nvPr/>
          </p:nvSpPr>
          <p:spPr>
            <a:xfrm>
              <a:off x="8563906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2" name="Elipse 451">
              <a:extLst>
                <a:ext uri="{FF2B5EF4-FFF2-40B4-BE49-F238E27FC236}">
                  <a16:creationId xmlns:a16="http://schemas.microsoft.com/office/drawing/2014/main" id="{6FDDDEBD-B7A3-4954-B0B5-33A43A6E8A8F}"/>
                </a:ext>
              </a:extLst>
            </p:cNvPr>
            <p:cNvSpPr/>
            <p:nvPr/>
          </p:nvSpPr>
          <p:spPr>
            <a:xfrm>
              <a:off x="8461364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3" name="Elipse 452">
              <a:extLst>
                <a:ext uri="{FF2B5EF4-FFF2-40B4-BE49-F238E27FC236}">
                  <a16:creationId xmlns:a16="http://schemas.microsoft.com/office/drawing/2014/main" id="{5B685F14-4620-49F7-A7D0-791BB43D0881}"/>
                </a:ext>
              </a:extLst>
            </p:cNvPr>
            <p:cNvSpPr/>
            <p:nvPr/>
          </p:nvSpPr>
          <p:spPr>
            <a:xfrm>
              <a:off x="8363562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4" name="Elipse 453">
              <a:extLst>
                <a:ext uri="{FF2B5EF4-FFF2-40B4-BE49-F238E27FC236}">
                  <a16:creationId xmlns:a16="http://schemas.microsoft.com/office/drawing/2014/main" id="{B4E37177-63A8-44D2-B15C-9CED430CD15C}"/>
                </a:ext>
              </a:extLst>
            </p:cNvPr>
            <p:cNvSpPr/>
            <p:nvPr/>
          </p:nvSpPr>
          <p:spPr>
            <a:xfrm>
              <a:off x="8264192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5" name="Elipse 454">
              <a:extLst>
                <a:ext uri="{FF2B5EF4-FFF2-40B4-BE49-F238E27FC236}">
                  <a16:creationId xmlns:a16="http://schemas.microsoft.com/office/drawing/2014/main" id="{B81D3CEE-D103-4946-B2A5-C1E5554D8008}"/>
                </a:ext>
              </a:extLst>
            </p:cNvPr>
            <p:cNvSpPr/>
            <p:nvPr/>
          </p:nvSpPr>
          <p:spPr>
            <a:xfrm>
              <a:off x="8163223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6" name="Elipse 455">
              <a:extLst>
                <a:ext uri="{FF2B5EF4-FFF2-40B4-BE49-F238E27FC236}">
                  <a16:creationId xmlns:a16="http://schemas.microsoft.com/office/drawing/2014/main" id="{3492BCF4-0922-4D8E-A882-ABF410F80028}"/>
                </a:ext>
              </a:extLst>
            </p:cNvPr>
            <p:cNvSpPr/>
            <p:nvPr/>
          </p:nvSpPr>
          <p:spPr>
            <a:xfrm>
              <a:off x="8062255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7" name="Elipse 456">
              <a:extLst>
                <a:ext uri="{FF2B5EF4-FFF2-40B4-BE49-F238E27FC236}">
                  <a16:creationId xmlns:a16="http://schemas.microsoft.com/office/drawing/2014/main" id="{ABEC819E-0F16-437B-BCBB-5A32C0BB54F3}"/>
                </a:ext>
              </a:extLst>
            </p:cNvPr>
            <p:cNvSpPr/>
            <p:nvPr/>
          </p:nvSpPr>
          <p:spPr>
            <a:xfrm>
              <a:off x="7963658" y="41040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8" name="Elipse 457">
              <a:extLst>
                <a:ext uri="{FF2B5EF4-FFF2-40B4-BE49-F238E27FC236}">
                  <a16:creationId xmlns:a16="http://schemas.microsoft.com/office/drawing/2014/main" id="{B9DD9670-5B88-4E1E-AC55-0B35A109A082}"/>
                </a:ext>
              </a:extLst>
            </p:cNvPr>
            <p:cNvSpPr/>
            <p:nvPr/>
          </p:nvSpPr>
          <p:spPr>
            <a:xfrm>
              <a:off x="9563259" y="329948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59" name="Elipse 458">
              <a:extLst>
                <a:ext uri="{FF2B5EF4-FFF2-40B4-BE49-F238E27FC236}">
                  <a16:creationId xmlns:a16="http://schemas.microsoft.com/office/drawing/2014/main" id="{2445D5D7-3278-4308-A935-CFDB621FAAE0}"/>
                </a:ext>
              </a:extLst>
            </p:cNvPr>
            <p:cNvSpPr/>
            <p:nvPr/>
          </p:nvSpPr>
          <p:spPr>
            <a:xfrm>
              <a:off x="9463088" y="32950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60" name="Elipse 459">
              <a:extLst>
                <a:ext uri="{FF2B5EF4-FFF2-40B4-BE49-F238E27FC236}">
                  <a16:creationId xmlns:a16="http://schemas.microsoft.com/office/drawing/2014/main" id="{06C68640-5328-4F8C-9F5F-77A68B8FA241}"/>
                </a:ext>
              </a:extLst>
            </p:cNvPr>
            <p:cNvSpPr/>
            <p:nvPr/>
          </p:nvSpPr>
          <p:spPr>
            <a:xfrm>
              <a:off x="9363720" y="32950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1" name="Elipse 460">
              <a:extLst>
                <a:ext uri="{FF2B5EF4-FFF2-40B4-BE49-F238E27FC236}">
                  <a16:creationId xmlns:a16="http://schemas.microsoft.com/office/drawing/2014/main" id="{DE694EE2-949F-425C-AE81-685C8D9CE8DC}"/>
                </a:ext>
              </a:extLst>
            </p:cNvPr>
            <p:cNvSpPr/>
            <p:nvPr/>
          </p:nvSpPr>
          <p:spPr>
            <a:xfrm>
              <a:off x="9265918" y="32950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2" name="Elipse 461">
              <a:extLst>
                <a:ext uri="{FF2B5EF4-FFF2-40B4-BE49-F238E27FC236}">
                  <a16:creationId xmlns:a16="http://schemas.microsoft.com/office/drawing/2014/main" id="{0D9E964C-1CAC-49FE-8E0A-9E851A7D75CA}"/>
                </a:ext>
              </a:extLst>
            </p:cNvPr>
            <p:cNvSpPr/>
            <p:nvPr/>
          </p:nvSpPr>
          <p:spPr>
            <a:xfrm>
              <a:off x="9163376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3" name="Elipse 462">
              <a:extLst>
                <a:ext uri="{FF2B5EF4-FFF2-40B4-BE49-F238E27FC236}">
                  <a16:creationId xmlns:a16="http://schemas.microsoft.com/office/drawing/2014/main" id="{AAB1B4F8-C080-47E3-98D2-508EF33BD94A}"/>
                </a:ext>
              </a:extLst>
            </p:cNvPr>
            <p:cNvSpPr/>
            <p:nvPr/>
          </p:nvSpPr>
          <p:spPr>
            <a:xfrm>
              <a:off x="9065574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4" name="Elipse 463">
              <a:extLst>
                <a:ext uri="{FF2B5EF4-FFF2-40B4-BE49-F238E27FC236}">
                  <a16:creationId xmlns:a16="http://schemas.microsoft.com/office/drawing/2014/main" id="{795B606E-1A88-40B7-8C04-9AAA51CBB472}"/>
                </a:ext>
              </a:extLst>
            </p:cNvPr>
            <p:cNvSpPr/>
            <p:nvPr/>
          </p:nvSpPr>
          <p:spPr>
            <a:xfrm>
              <a:off x="8966204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5" name="Elipse 464">
              <a:extLst>
                <a:ext uri="{FF2B5EF4-FFF2-40B4-BE49-F238E27FC236}">
                  <a16:creationId xmlns:a16="http://schemas.microsoft.com/office/drawing/2014/main" id="{95F35B1A-0196-497E-9B88-E268FAE3A2A2}"/>
                </a:ext>
              </a:extLst>
            </p:cNvPr>
            <p:cNvSpPr/>
            <p:nvPr/>
          </p:nvSpPr>
          <p:spPr>
            <a:xfrm>
              <a:off x="8865235" y="3402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6" name="Elipse 465">
              <a:extLst>
                <a:ext uri="{FF2B5EF4-FFF2-40B4-BE49-F238E27FC236}">
                  <a16:creationId xmlns:a16="http://schemas.microsoft.com/office/drawing/2014/main" id="{F97CE253-2FDB-4A90-AECD-8EF7B65E2A5F}"/>
                </a:ext>
              </a:extLst>
            </p:cNvPr>
            <p:cNvSpPr/>
            <p:nvPr/>
          </p:nvSpPr>
          <p:spPr>
            <a:xfrm>
              <a:off x="8765065" y="32010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7" name="Elipse 466">
              <a:extLst>
                <a:ext uri="{FF2B5EF4-FFF2-40B4-BE49-F238E27FC236}">
                  <a16:creationId xmlns:a16="http://schemas.microsoft.com/office/drawing/2014/main" id="{27A5B10A-D79F-47FC-B0DC-EE8886334432}"/>
                </a:ext>
              </a:extLst>
            </p:cNvPr>
            <p:cNvSpPr/>
            <p:nvPr/>
          </p:nvSpPr>
          <p:spPr>
            <a:xfrm>
              <a:off x="8664886" y="3501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3" name="Elipse 472">
              <a:extLst>
                <a:ext uri="{FF2B5EF4-FFF2-40B4-BE49-F238E27FC236}">
                  <a16:creationId xmlns:a16="http://schemas.microsoft.com/office/drawing/2014/main" id="{F597C5D2-032D-4F25-BFA1-26F36B8E3B54}"/>
                </a:ext>
              </a:extLst>
            </p:cNvPr>
            <p:cNvSpPr/>
            <p:nvPr/>
          </p:nvSpPr>
          <p:spPr>
            <a:xfrm>
              <a:off x="10357474" y="43028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4" name="Elipse 473">
              <a:extLst>
                <a:ext uri="{FF2B5EF4-FFF2-40B4-BE49-F238E27FC236}">
                  <a16:creationId xmlns:a16="http://schemas.microsoft.com/office/drawing/2014/main" id="{C69E01F5-BA69-4058-90F3-2F6B6B2DFC5B}"/>
                </a:ext>
              </a:extLst>
            </p:cNvPr>
            <p:cNvSpPr/>
            <p:nvPr/>
          </p:nvSpPr>
          <p:spPr>
            <a:xfrm>
              <a:off x="10260543" y="41064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5" name="Elipse 474">
              <a:extLst>
                <a:ext uri="{FF2B5EF4-FFF2-40B4-BE49-F238E27FC236}">
                  <a16:creationId xmlns:a16="http://schemas.microsoft.com/office/drawing/2014/main" id="{07AC060B-1658-45D0-9400-430DA074805E}"/>
                </a:ext>
              </a:extLst>
            </p:cNvPr>
            <p:cNvSpPr/>
            <p:nvPr/>
          </p:nvSpPr>
          <p:spPr>
            <a:xfrm>
              <a:off x="10159478" y="420109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6" name="Elipse 475">
              <a:extLst>
                <a:ext uri="{FF2B5EF4-FFF2-40B4-BE49-F238E27FC236}">
                  <a16:creationId xmlns:a16="http://schemas.microsoft.com/office/drawing/2014/main" id="{38CCB7C5-29AC-44AB-B71B-356B0FD95FD6}"/>
                </a:ext>
              </a:extLst>
            </p:cNvPr>
            <p:cNvSpPr/>
            <p:nvPr/>
          </p:nvSpPr>
          <p:spPr>
            <a:xfrm>
              <a:off x="10058814" y="430180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7" name="Elipse 476">
              <a:extLst>
                <a:ext uri="{FF2B5EF4-FFF2-40B4-BE49-F238E27FC236}">
                  <a16:creationId xmlns:a16="http://schemas.microsoft.com/office/drawing/2014/main" id="{4E8141FE-EAE1-403B-90FF-486144E9B1AD}"/>
                </a:ext>
              </a:extLst>
            </p:cNvPr>
            <p:cNvSpPr/>
            <p:nvPr/>
          </p:nvSpPr>
          <p:spPr>
            <a:xfrm>
              <a:off x="9961021" y="430392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8" name="Elipse 477">
              <a:extLst>
                <a:ext uri="{FF2B5EF4-FFF2-40B4-BE49-F238E27FC236}">
                  <a16:creationId xmlns:a16="http://schemas.microsoft.com/office/drawing/2014/main" id="{630AC89D-5D72-4CED-B1F2-2AC2A33A8493}"/>
                </a:ext>
              </a:extLst>
            </p:cNvPr>
            <p:cNvSpPr/>
            <p:nvPr/>
          </p:nvSpPr>
          <p:spPr>
            <a:xfrm>
              <a:off x="9163376" y="42032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9" name="Elipse 478">
              <a:extLst>
                <a:ext uri="{FF2B5EF4-FFF2-40B4-BE49-F238E27FC236}">
                  <a16:creationId xmlns:a16="http://schemas.microsoft.com/office/drawing/2014/main" id="{4A0F7303-9B85-401A-B27D-C1DF94A88598}"/>
                </a:ext>
              </a:extLst>
            </p:cNvPr>
            <p:cNvSpPr/>
            <p:nvPr/>
          </p:nvSpPr>
          <p:spPr>
            <a:xfrm>
              <a:off x="8961223" y="410560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82" name="Elipse 481">
              <a:extLst>
                <a:ext uri="{FF2B5EF4-FFF2-40B4-BE49-F238E27FC236}">
                  <a16:creationId xmlns:a16="http://schemas.microsoft.com/office/drawing/2014/main" id="{B51CB0FD-B709-4F57-B323-1E0AC89FC888}"/>
                </a:ext>
              </a:extLst>
            </p:cNvPr>
            <p:cNvSpPr/>
            <p:nvPr/>
          </p:nvSpPr>
          <p:spPr>
            <a:xfrm>
              <a:off x="9561582" y="350739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78" name="Elipse 577">
              <a:extLst>
                <a:ext uri="{FF2B5EF4-FFF2-40B4-BE49-F238E27FC236}">
                  <a16:creationId xmlns:a16="http://schemas.microsoft.com/office/drawing/2014/main" id="{3AC1F1C2-8A9B-4471-96BD-20F7CC76BD2A}"/>
                </a:ext>
              </a:extLst>
            </p:cNvPr>
            <p:cNvSpPr/>
            <p:nvPr/>
          </p:nvSpPr>
          <p:spPr>
            <a:xfrm>
              <a:off x="9858725" y="430390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6" name="Elipse 585">
              <a:extLst>
                <a:ext uri="{FF2B5EF4-FFF2-40B4-BE49-F238E27FC236}">
                  <a16:creationId xmlns:a16="http://schemas.microsoft.com/office/drawing/2014/main" id="{88014C18-687B-46A9-AB66-6FB76B748FC5}"/>
                </a:ext>
              </a:extLst>
            </p:cNvPr>
            <p:cNvSpPr/>
            <p:nvPr/>
          </p:nvSpPr>
          <p:spPr>
            <a:xfrm>
              <a:off x="9472083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87" name="Elipse 586">
              <a:extLst>
                <a:ext uri="{FF2B5EF4-FFF2-40B4-BE49-F238E27FC236}">
                  <a16:creationId xmlns:a16="http://schemas.microsoft.com/office/drawing/2014/main" id="{544554B3-4662-4674-8AB7-3C9158C05A34}"/>
                </a:ext>
              </a:extLst>
            </p:cNvPr>
            <p:cNvSpPr/>
            <p:nvPr/>
          </p:nvSpPr>
          <p:spPr>
            <a:xfrm>
              <a:off x="9372715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8" name="Elipse 587">
              <a:extLst>
                <a:ext uri="{FF2B5EF4-FFF2-40B4-BE49-F238E27FC236}">
                  <a16:creationId xmlns:a16="http://schemas.microsoft.com/office/drawing/2014/main" id="{37638938-878A-4626-99B9-02BAAF30D12D}"/>
                </a:ext>
              </a:extLst>
            </p:cNvPr>
            <p:cNvSpPr/>
            <p:nvPr/>
          </p:nvSpPr>
          <p:spPr>
            <a:xfrm>
              <a:off x="9272796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9" name="Elipse 588">
              <a:extLst>
                <a:ext uri="{FF2B5EF4-FFF2-40B4-BE49-F238E27FC236}">
                  <a16:creationId xmlns:a16="http://schemas.microsoft.com/office/drawing/2014/main" id="{7105EB7B-641C-4443-B47A-2CCBA7FC5FCB}"/>
                </a:ext>
              </a:extLst>
            </p:cNvPr>
            <p:cNvSpPr/>
            <p:nvPr/>
          </p:nvSpPr>
          <p:spPr>
            <a:xfrm>
              <a:off x="9170254" y="350665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90" name="Conector recto 589">
              <a:extLst>
                <a:ext uri="{FF2B5EF4-FFF2-40B4-BE49-F238E27FC236}">
                  <a16:creationId xmlns:a16="http://schemas.microsoft.com/office/drawing/2014/main" id="{9C0D563A-E0A7-42CB-B3D2-832E11602DB5}"/>
                </a:ext>
              </a:extLst>
            </p:cNvPr>
            <p:cNvCxnSpPr>
              <a:cxnSpLocks/>
              <a:stCxn id="589" idx="6"/>
              <a:endCxn id="588" idx="2"/>
            </p:cNvCxnSpPr>
            <p:nvPr/>
          </p:nvCxnSpPr>
          <p:spPr>
            <a:xfrm>
              <a:off x="9215973" y="3529511"/>
              <a:ext cx="56823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3" name="Conector recto 592">
              <a:extLst>
                <a:ext uri="{FF2B5EF4-FFF2-40B4-BE49-F238E27FC236}">
                  <a16:creationId xmlns:a16="http://schemas.microsoft.com/office/drawing/2014/main" id="{12A81484-C811-4754-8265-741A6E791C20}"/>
                </a:ext>
              </a:extLst>
            </p:cNvPr>
            <p:cNvCxnSpPr>
              <a:cxnSpLocks/>
              <a:stCxn id="588" idx="6"/>
              <a:endCxn id="587" idx="2"/>
            </p:cNvCxnSpPr>
            <p:nvPr/>
          </p:nvCxnSpPr>
          <p:spPr>
            <a:xfrm>
              <a:off x="9318515" y="3529511"/>
              <a:ext cx="54200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4" name="Conector recto 593">
              <a:extLst>
                <a:ext uri="{FF2B5EF4-FFF2-40B4-BE49-F238E27FC236}">
                  <a16:creationId xmlns:a16="http://schemas.microsoft.com/office/drawing/2014/main" id="{205B1595-E54F-4B5C-BAD9-B653C0AF8C79}"/>
                </a:ext>
              </a:extLst>
            </p:cNvPr>
            <p:cNvCxnSpPr>
              <a:cxnSpLocks/>
              <a:stCxn id="587" idx="6"/>
              <a:endCxn id="586" idx="2"/>
            </p:cNvCxnSpPr>
            <p:nvPr/>
          </p:nvCxnSpPr>
          <p:spPr>
            <a:xfrm>
              <a:off x="9418434" y="3529511"/>
              <a:ext cx="53649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2" name="Elipse 601">
              <a:extLst>
                <a:ext uri="{FF2B5EF4-FFF2-40B4-BE49-F238E27FC236}">
                  <a16:creationId xmlns:a16="http://schemas.microsoft.com/office/drawing/2014/main" id="{878CF25F-0F4F-4A29-9EBC-3C96EB7398AD}"/>
                </a:ext>
              </a:extLst>
            </p:cNvPr>
            <p:cNvSpPr/>
            <p:nvPr/>
          </p:nvSpPr>
          <p:spPr>
            <a:xfrm>
              <a:off x="9561053" y="36995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03" name="Conector recto 602">
              <a:extLst>
                <a:ext uri="{FF2B5EF4-FFF2-40B4-BE49-F238E27FC236}">
                  <a16:creationId xmlns:a16="http://schemas.microsoft.com/office/drawing/2014/main" id="{EED6110C-0868-4135-BDE4-60B6FAE21135}"/>
                </a:ext>
              </a:extLst>
            </p:cNvPr>
            <p:cNvCxnSpPr>
              <a:cxnSpLocks/>
              <a:stCxn id="482" idx="4"/>
              <a:endCxn id="602" idx="0"/>
            </p:cNvCxnSpPr>
            <p:nvPr/>
          </p:nvCxnSpPr>
          <p:spPr>
            <a:xfrm flipH="1">
              <a:off x="9583913" y="3553110"/>
              <a:ext cx="529" cy="14645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8" name="Elipse 607">
              <a:extLst>
                <a:ext uri="{FF2B5EF4-FFF2-40B4-BE49-F238E27FC236}">
                  <a16:creationId xmlns:a16="http://schemas.microsoft.com/office/drawing/2014/main" id="{7196C901-8687-4EE6-9BBB-F3DF65AB9BD0}"/>
                </a:ext>
              </a:extLst>
            </p:cNvPr>
            <p:cNvSpPr/>
            <p:nvPr/>
          </p:nvSpPr>
          <p:spPr>
            <a:xfrm>
              <a:off x="7966735" y="379943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09" name="Conector recto 608">
              <a:extLst>
                <a:ext uri="{FF2B5EF4-FFF2-40B4-BE49-F238E27FC236}">
                  <a16:creationId xmlns:a16="http://schemas.microsoft.com/office/drawing/2014/main" id="{E5046D5A-AE17-457A-9E87-2AEC7DDBCF59}"/>
                </a:ext>
              </a:extLst>
            </p:cNvPr>
            <p:cNvCxnSpPr>
              <a:cxnSpLocks/>
              <a:stCxn id="608" idx="4"/>
              <a:endCxn id="457" idx="0"/>
            </p:cNvCxnSpPr>
            <p:nvPr/>
          </p:nvCxnSpPr>
          <p:spPr>
            <a:xfrm flipH="1">
              <a:off x="7986518" y="3845154"/>
              <a:ext cx="3077" cy="258867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0" name="Conector: angular 649">
              <a:extLst>
                <a:ext uri="{FF2B5EF4-FFF2-40B4-BE49-F238E27FC236}">
                  <a16:creationId xmlns:a16="http://schemas.microsoft.com/office/drawing/2014/main" id="{C10A2B4D-C168-40B1-A2BE-2E247DCC8049}"/>
                </a:ext>
              </a:extLst>
            </p:cNvPr>
            <p:cNvCxnSpPr>
              <a:cxnSpLocks/>
              <a:stCxn id="466" idx="2"/>
              <a:endCxn id="453" idx="0"/>
            </p:cNvCxnSpPr>
            <p:nvPr/>
          </p:nvCxnSpPr>
          <p:spPr>
            <a:xfrm rot="10800000" flipV="1">
              <a:off x="8386423" y="3223933"/>
              <a:ext cx="378643" cy="881675"/>
            </a:xfrm>
            <a:prstGeom prst="bentConnector2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2" name="Conector: angular 221">
              <a:extLst>
                <a:ext uri="{FF2B5EF4-FFF2-40B4-BE49-F238E27FC236}">
                  <a16:creationId xmlns:a16="http://schemas.microsoft.com/office/drawing/2014/main" id="{35DC74C9-AD71-420B-A697-E41B60AE391D}"/>
                </a:ext>
              </a:extLst>
            </p:cNvPr>
            <p:cNvCxnSpPr>
              <a:cxnSpLocks/>
              <a:stCxn id="465" idx="2"/>
              <a:endCxn id="452" idx="0"/>
            </p:cNvCxnSpPr>
            <p:nvPr/>
          </p:nvCxnSpPr>
          <p:spPr>
            <a:xfrm rot="10800000" flipV="1">
              <a:off x="8484225" y="3425325"/>
              <a:ext cx="381011" cy="680284"/>
            </a:xfrm>
            <a:prstGeom prst="bentConnector2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Conector: angular 223">
              <a:extLst>
                <a:ext uri="{FF2B5EF4-FFF2-40B4-BE49-F238E27FC236}">
                  <a16:creationId xmlns:a16="http://schemas.microsoft.com/office/drawing/2014/main" id="{BAA32D50-2F4B-4D18-829C-B7003CEEA9F3}"/>
                </a:ext>
              </a:extLst>
            </p:cNvPr>
            <p:cNvCxnSpPr>
              <a:cxnSpLocks/>
              <a:stCxn id="464" idx="4"/>
              <a:endCxn id="451" idx="0"/>
            </p:cNvCxnSpPr>
            <p:nvPr/>
          </p:nvCxnSpPr>
          <p:spPr>
            <a:xfrm rot="5400000">
              <a:off x="8459203" y="3575747"/>
              <a:ext cx="657425" cy="402298"/>
            </a:xfrm>
            <a:prstGeom prst="bentConnector3">
              <a:avLst>
                <a:gd name="adj1" fmla="val 70444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2" name="Conector: angular 661">
              <a:extLst>
                <a:ext uri="{FF2B5EF4-FFF2-40B4-BE49-F238E27FC236}">
                  <a16:creationId xmlns:a16="http://schemas.microsoft.com/office/drawing/2014/main" id="{C537CA77-9387-4EE9-B8A7-F10662C7DF1F}"/>
                </a:ext>
              </a:extLst>
            </p:cNvPr>
            <p:cNvCxnSpPr>
              <a:cxnSpLocks/>
              <a:stCxn id="463" idx="4"/>
              <a:endCxn id="449" idx="0"/>
            </p:cNvCxnSpPr>
            <p:nvPr/>
          </p:nvCxnSpPr>
          <p:spPr>
            <a:xfrm rot="5400000">
              <a:off x="8609855" y="3625441"/>
              <a:ext cx="655837" cy="301322"/>
            </a:xfrm>
            <a:prstGeom prst="bentConnector3">
              <a:avLst>
                <a:gd name="adj1" fmla="val 81628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2" name="Conector: angular 691">
              <a:extLst>
                <a:ext uri="{FF2B5EF4-FFF2-40B4-BE49-F238E27FC236}">
                  <a16:creationId xmlns:a16="http://schemas.microsoft.com/office/drawing/2014/main" id="{71670C57-F5F5-4015-B5BE-E9EF4D030825}"/>
                </a:ext>
              </a:extLst>
            </p:cNvPr>
            <p:cNvCxnSpPr>
              <a:cxnSpLocks/>
              <a:stCxn id="474" idx="2"/>
              <a:endCxn id="479" idx="6"/>
            </p:cNvCxnSpPr>
            <p:nvPr/>
          </p:nvCxnSpPr>
          <p:spPr>
            <a:xfrm rot="10800000">
              <a:off x="9006943" y="4128469"/>
              <a:ext cx="1253601" cy="794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3" name="Conector: angular 692">
              <a:extLst>
                <a:ext uri="{FF2B5EF4-FFF2-40B4-BE49-F238E27FC236}">
                  <a16:creationId xmlns:a16="http://schemas.microsoft.com/office/drawing/2014/main" id="{8BCDE115-5E6E-4CD2-BFE4-EE4024569CD9}"/>
                </a:ext>
              </a:extLst>
            </p:cNvPr>
            <p:cNvCxnSpPr>
              <a:cxnSpLocks/>
              <a:stCxn id="475" idx="2"/>
              <a:endCxn id="478" idx="6"/>
            </p:cNvCxnSpPr>
            <p:nvPr/>
          </p:nvCxnSpPr>
          <p:spPr>
            <a:xfrm rot="10800000" flipV="1">
              <a:off x="9209096" y="4223958"/>
              <a:ext cx="950383" cy="2117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5" name="Elipse 714">
              <a:extLst>
                <a:ext uri="{FF2B5EF4-FFF2-40B4-BE49-F238E27FC236}">
                  <a16:creationId xmlns:a16="http://schemas.microsoft.com/office/drawing/2014/main" id="{C0E8D0DE-5A01-4C90-B398-D7FB1E0C7252}"/>
                </a:ext>
              </a:extLst>
            </p:cNvPr>
            <p:cNvSpPr/>
            <p:nvPr/>
          </p:nvSpPr>
          <p:spPr>
            <a:xfrm>
              <a:off x="10462692" y="36942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F7ED1AA3-CCFA-4D14-87B1-76CA071CD11F}"/>
                </a:ext>
              </a:extLst>
            </p:cNvPr>
            <p:cNvSpPr/>
            <p:nvPr/>
          </p:nvSpPr>
          <p:spPr>
            <a:xfrm>
              <a:off x="8866984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C33E9321-6009-41A5-8BC5-6DDC6553DCF1}"/>
                </a:ext>
              </a:extLst>
            </p:cNvPr>
            <p:cNvSpPr/>
            <p:nvPr/>
          </p:nvSpPr>
          <p:spPr>
            <a:xfrm>
              <a:off x="8766003" y="42073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6" name="Elipse 285">
              <a:extLst>
                <a:ext uri="{FF2B5EF4-FFF2-40B4-BE49-F238E27FC236}">
                  <a16:creationId xmlns:a16="http://schemas.microsoft.com/office/drawing/2014/main" id="{64D9ACD0-3253-4D8C-91E6-1584FE0B6387}"/>
                </a:ext>
              </a:extLst>
            </p:cNvPr>
            <p:cNvSpPr/>
            <p:nvPr/>
          </p:nvSpPr>
          <p:spPr>
            <a:xfrm>
              <a:off x="8565657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7B3EB737-17D3-4A96-8014-38F21BA0CC6D}"/>
                </a:ext>
              </a:extLst>
            </p:cNvPr>
            <p:cNvSpPr/>
            <p:nvPr/>
          </p:nvSpPr>
          <p:spPr>
            <a:xfrm>
              <a:off x="8463115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D59905B8-F4CC-4D43-933C-2928197A8A8A}"/>
                </a:ext>
              </a:extLst>
            </p:cNvPr>
            <p:cNvSpPr/>
            <p:nvPr/>
          </p:nvSpPr>
          <p:spPr>
            <a:xfrm>
              <a:off x="8365313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D6C023F5-4D3A-422C-A971-AC5D4F0AABC7}"/>
                </a:ext>
              </a:extLst>
            </p:cNvPr>
            <p:cNvSpPr/>
            <p:nvPr/>
          </p:nvSpPr>
          <p:spPr>
            <a:xfrm>
              <a:off x="8265943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5742FE69-826B-49D9-BBC7-7E8488C59119}"/>
                </a:ext>
              </a:extLst>
            </p:cNvPr>
            <p:cNvSpPr/>
            <p:nvPr/>
          </p:nvSpPr>
          <p:spPr>
            <a:xfrm>
              <a:off x="8164974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BE446555-6B57-4B0D-AC17-828C42CBB7E2}"/>
                </a:ext>
              </a:extLst>
            </p:cNvPr>
            <p:cNvSpPr/>
            <p:nvPr/>
          </p:nvSpPr>
          <p:spPr>
            <a:xfrm>
              <a:off x="8064006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77EAF759-2EFC-4150-B2B0-CC4FB3161E31}"/>
                </a:ext>
              </a:extLst>
            </p:cNvPr>
            <p:cNvSpPr/>
            <p:nvPr/>
          </p:nvSpPr>
          <p:spPr>
            <a:xfrm>
              <a:off x="7965409" y="42073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5A84206D-C53D-46E3-8F4C-531B7AA7B361}"/>
                </a:ext>
              </a:extLst>
            </p:cNvPr>
            <p:cNvSpPr/>
            <p:nvPr/>
          </p:nvSpPr>
          <p:spPr>
            <a:xfrm>
              <a:off x="9065543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9DF3FAFE-28C5-4D94-B714-4E5E7A32272D}"/>
                </a:ext>
              </a:extLst>
            </p:cNvPr>
            <p:cNvSpPr/>
            <p:nvPr/>
          </p:nvSpPr>
          <p:spPr>
            <a:xfrm>
              <a:off x="8962974" y="42089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F2C1E2D5-5830-48AC-A7C9-16E5DFA4FC3E}"/>
                </a:ext>
              </a:extLst>
            </p:cNvPr>
            <p:cNvSpPr/>
            <p:nvPr/>
          </p:nvSpPr>
          <p:spPr>
            <a:xfrm>
              <a:off x="9170255" y="43062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1F64DDDB-F876-48FB-9BFB-0C1D42AC3416}"/>
                </a:ext>
              </a:extLst>
            </p:cNvPr>
            <p:cNvSpPr/>
            <p:nvPr/>
          </p:nvSpPr>
          <p:spPr>
            <a:xfrm>
              <a:off x="10262774" y="430180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D9B9905D-7314-449A-B711-63D4EDD9395A}"/>
                </a:ext>
              </a:extLst>
            </p:cNvPr>
            <p:cNvSpPr/>
            <p:nvPr/>
          </p:nvSpPr>
          <p:spPr>
            <a:xfrm>
              <a:off x="10161805" y="430180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6" name="Elipse 355">
              <a:extLst>
                <a:ext uri="{FF2B5EF4-FFF2-40B4-BE49-F238E27FC236}">
                  <a16:creationId xmlns:a16="http://schemas.microsoft.com/office/drawing/2014/main" id="{23ED37CB-B55F-4774-A157-C43473C9C9B4}"/>
                </a:ext>
              </a:extLst>
            </p:cNvPr>
            <p:cNvSpPr/>
            <p:nvPr/>
          </p:nvSpPr>
          <p:spPr>
            <a:xfrm>
              <a:off x="9163376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7" name="Elipse 356">
              <a:extLst>
                <a:ext uri="{FF2B5EF4-FFF2-40B4-BE49-F238E27FC236}">
                  <a16:creationId xmlns:a16="http://schemas.microsoft.com/office/drawing/2014/main" id="{4981FCFA-4789-439E-8CEC-2BF57EEB7013}"/>
                </a:ext>
              </a:extLst>
            </p:cNvPr>
            <p:cNvSpPr/>
            <p:nvPr/>
          </p:nvSpPr>
          <p:spPr>
            <a:xfrm>
              <a:off x="9065574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8" name="Elipse 357">
              <a:extLst>
                <a:ext uri="{FF2B5EF4-FFF2-40B4-BE49-F238E27FC236}">
                  <a16:creationId xmlns:a16="http://schemas.microsoft.com/office/drawing/2014/main" id="{50C24E03-3F24-4D00-883B-322A1FBFC6A9}"/>
                </a:ext>
              </a:extLst>
            </p:cNvPr>
            <p:cNvSpPr/>
            <p:nvPr/>
          </p:nvSpPr>
          <p:spPr>
            <a:xfrm>
              <a:off x="8966204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9" name="Elipse 358">
              <a:extLst>
                <a:ext uri="{FF2B5EF4-FFF2-40B4-BE49-F238E27FC236}">
                  <a16:creationId xmlns:a16="http://schemas.microsoft.com/office/drawing/2014/main" id="{6D35F4FF-51A3-4A34-8F4D-531324CBF979}"/>
                </a:ext>
              </a:extLst>
            </p:cNvPr>
            <p:cNvSpPr/>
            <p:nvPr/>
          </p:nvSpPr>
          <p:spPr>
            <a:xfrm>
              <a:off x="8865235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0" name="Elipse 359">
              <a:extLst>
                <a:ext uri="{FF2B5EF4-FFF2-40B4-BE49-F238E27FC236}">
                  <a16:creationId xmlns:a16="http://schemas.microsoft.com/office/drawing/2014/main" id="{FEB26C95-3C03-43EA-924D-79B12E7AB506}"/>
                </a:ext>
              </a:extLst>
            </p:cNvPr>
            <p:cNvSpPr/>
            <p:nvPr/>
          </p:nvSpPr>
          <p:spPr>
            <a:xfrm>
              <a:off x="8764267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1" name="Elipse 360">
              <a:extLst>
                <a:ext uri="{FF2B5EF4-FFF2-40B4-BE49-F238E27FC236}">
                  <a16:creationId xmlns:a16="http://schemas.microsoft.com/office/drawing/2014/main" id="{0E572726-D4B0-42AB-BBDF-C8F726821CB1}"/>
                </a:ext>
              </a:extLst>
            </p:cNvPr>
            <p:cNvSpPr/>
            <p:nvPr/>
          </p:nvSpPr>
          <p:spPr>
            <a:xfrm>
              <a:off x="8664886" y="3299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2" name="Elipse 391">
              <a:extLst>
                <a:ext uri="{FF2B5EF4-FFF2-40B4-BE49-F238E27FC236}">
                  <a16:creationId xmlns:a16="http://schemas.microsoft.com/office/drawing/2014/main" id="{F75E4867-3726-4EE6-A5A5-A34193A221DE}"/>
                </a:ext>
              </a:extLst>
            </p:cNvPr>
            <p:cNvSpPr/>
            <p:nvPr/>
          </p:nvSpPr>
          <p:spPr>
            <a:xfrm>
              <a:off x="8666452" y="37948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93" name="Conector recto 392">
              <a:extLst>
                <a:ext uri="{FF2B5EF4-FFF2-40B4-BE49-F238E27FC236}">
                  <a16:creationId xmlns:a16="http://schemas.microsoft.com/office/drawing/2014/main" id="{80D95E3F-E63E-4F21-A02E-B0376B6F2B80}"/>
                </a:ext>
              </a:extLst>
            </p:cNvPr>
            <p:cNvCxnSpPr>
              <a:cxnSpLocks/>
              <a:stCxn id="467" idx="4"/>
              <a:endCxn id="392" idx="0"/>
            </p:cNvCxnSpPr>
            <p:nvPr/>
          </p:nvCxnSpPr>
          <p:spPr>
            <a:xfrm>
              <a:off x="8687746" y="3547477"/>
              <a:ext cx="1566" cy="247326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2" name="Conector: angular 401">
              <a:extLst>
                <a:ext uri="{FF2B5EF4-FFF2-40B4-BE49-F238E27FC236}">
                  <a16:creationId xmlns:a16="http://schemas.microsoft.com/office/drawing/2014/main" id="{CFFF2287-ACB0-4E67-8B84-65149A5A4940}"/>
                </a:ext>
              </a:extLst>
            </p:cNvPr>
            <p:cNvCxnSpPr>
              <a:cxnSpLocks/>
              <a:stCxn id="589" idx="4"/>
              <a:endCxn id="448" idx="0"/>
            </p:cNvCxnSpPr>
            <p:nvPr/>
          </p:nvCxnSpPr>
          <p:spPr>
            <a:xfrm rot="5400000">
              <a:off x="8763985" y="3676479"/>
              <a:ext cx="553239" cy="305021"/>
            </a:xfrm>
            <a:prstGeom prst="bentConnector3">
              <a:avLst>
                <a:gd name="adj1" fmla="val 90746"/>
              </a:avLst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2" name="Elipse 421">
              <a:extLst>
                <a:ext uri="{FF2B5EF4-FFF2-40B4-BE49-F238E27FC236}">
                  <a16:creationId xmlns:a16="http://schemas.microsoft.com/office/drawing/2014/main" id="{83A35D4A-6AAB-44C3-B966-6AAAEBFF8EC2}"/>
                </a:ext>
              </a:extLst>
            </p:cNvPr>
            <p:cNvSpPr/>
            <p:nvPr/>
          </p:nvSpPr>
          <p:spPr>
            <a:xfrm>
              <a:off x="9963663" y="38070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23" name="Elipse 422">
              <a:extLst>
                <a:ext uri="{FF2B5EF4-FFF2-40B4-BE49-F238E27FC236}">
                  <a16:creationId xmlns:a16="http://schemas.microsoft.com/office/drawing/2014/main" id="{4D39149D-DAC0-4574-A1D8-91C6853EF2D2}"/>
                </a:ext>
              </a:extLst>
            </p:cNvPr>
            <p:cNvSpPr/>
            <p:nvPr/>
          </p:nvSpPr>
          <p:spPr>
            <a:xfrm>
              <a:off x="9961546" y="4000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4" name="Conector recto 423">
              <a:extLst>
                <a:ext uri="{FF2B5EF4-FFF2-40B4-BE49-F238E27FC236}">
                  <a16:creationId xmlns:a16="http://schemas.microsoft.com/office/drawing/2014/main" id="{F70F1157-B7EF-43AA-BCB2-CA0699D6E7B9}"/>
                </a:ext>
              </a:extLst>
            </p:cNvPr>
            <p:cNvCxnSpPr>
              <a:cxnSpLocks/>
              <a:stCxn id="422" idx="4"/>
              <a:endCxn id="423" idx="0"/>
            </p:cNvCxnSpPr>
            <p:nvPr/>
          </p:nvCxnSpPr>
          <p:spPr>
            <a:xfrm flipH="1">
              <a:off x="9984406" y="3852779"/>
              <a:ext cx="2117" cy="148038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25" name="Elipse 424">
              <a:extLst>
                <a:ext uri="{FF2B5EF4-FFF2-40B4-BE49-F238E27FC236}">
                  <a16:creationId xmlns:a16="http://schemas.microsoft.com/office/drawing/2014/main" id="{C0149619-D2A3-46C6-9A5F-61278FA74731}"/>
                </a:ext>
              </a:extLst>
            </p:cNvPr>
            <p:cNvSpPr/>
            <p:nvPr/>
          </p:nvSpPr>
          <p:spPr>
            <a:xfrm>
              <a:off x="9865768" y="370214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426" name="Elipse 425">
              <a:extLst>
                <a:ext uri="{FF2B5EF4-FFF2-40B4-BE49-F238E27FC236}">
                  <a16:creationId xmlns:a16="http://schemas.microsoft.com/office/drawing/2014/main" id="{313207D7-1F30-431C-BFF0-FB441134E313}"/>
                </a:ext>
              </a:extLst>
            </p:cNvPr>
            <p:cNvSpPr/>
            <p:nvPr/>
          </p:nvSpPr>
          <p:spPr>
            <a:xfrm>
              <a:off x="9863150" y="400578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27" name="Conector recto 426">
              <a:extLst>
                <a:ext uri="{FF2B5EF4-FFF2-40B4-BE49-F238E27FC236}">
                  <a16:creationId xmlns:a16="http://schemas.microsoft.com/office/drawing/2014/main" id="{AC4E32C4-E792-4FBF-831B-DFCA5D56E2E7}"/>
                </a:ext>
              </a:extLst>
            </p:cNvPr>
            <p:cNvCxnSpPr>
              <a:cxnSpLocks/>
              <a:stCxn id="425" idx="4"/>
              <a:endCxn id="426" idx="0"/>
            </p:cNvCxnSpPr>
            <p:nvPr/>
          </p:nvCxnSpPr>
          <p:spPr>
            <a:xfrm flipH="1">
              <a:off x="9886010" y="3747862"/>
              <a:ext cx="2618" cy="257925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41" name="Elipse 440">
              <a:extLst>
                <a:ext uri="{FF2B5EF4-FFF2-40B4-BE49-F238E27FC236}">
                  <a16:creationId xmlns:a16="http://schemas.microsoft.com/office/drawing/2014/main" id="{B7E33677-961B-4A4B-97FF-7C0CAC77E1F8}"/>
                </a:ext>
              </a:extLst>
            </p:cNvPr>
            <p:cNvSpPr/>
            <p:nvPr/>
          </p:nvSpPr>
          <p:spPr>
            <a:xfrm>
              <a:off x="9064234" y="43062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2" name="Conector recto 441">
              <a:extLst>
                <a:ext uri="{FF2B5EF4-FFF2-40B4-BE49-F238E27FC236}">
                  <a16:creationId xmlns:a16="http://schemas.microsoft.com/office/drawing/2014/main" id="{9379A464-2DF8-4BF9-9706-637068459867}"/>
                </a:ext>
              </a:extLst>
            </p:cNvPr>
            <p:cNvCxnSpPr>
              <a:cxnSpLocks/>
              <a:stCxn id="441" idx="6"/>
              <a:endCxn id="295" idx="2"/>
            </p:cNvCxnSpPr>
            <p:nvPr/>
          </p:nvCxnSpPr>
          <p:spPr>
            <a:xfrm>
              <a:off x="9109953" y="4329120"/>
              <a:ext cx="60302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11" name="Grupo 710">
            <a:extLst>
              <a:ext uri="{FF2B5EF4-FFF2-40B4-BE49-F238E27FC236}">
                <a16:creationId xmlns:a16="http://schemas.microsoft.com/office/drawing/2014/main" id="{F536CFD8-3330-496B-B20E-EDDF6276A1CD}"/>
              </a:ext>
            </a:extLst>
          </p:cNvPr>
          <p:cNvGrpSpPr/>
          <p:nvPr/>
        </p:nvGrpSpPr>
        <p:grpSpPr>
          <a:xfrm>
            <a:off x="185420" y="883428"/>
            <a:ext cx="5951163" cy="5665244"/>
            <a:chOff x="185420" y="883428"/>
            <a:chExt cx="5951163" cy="5665244"/>
          </a:xfrm>
        </p:grpSpPr>
        <p:pic>
          <p:nvPicPr>
            <p:cNvPr id="727" name="Imagen 726">
              <a:extLst>
                <a:ext uri="{FF2B5EF4-FFF2-40B4-BE49-F238E27FC236}">
                  <a16:creationId xmlns:a16="http://schemas.microsoft.com/office/drawing/2014/main" id="{728E8CBB-FED9-4617-8419-9649F72E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53" t="1943" r="50716" b="3894"/>
            <a:stretch/>
          </p:blipFill>
          <p:spPr>
            <a:xfrm rot="16200000">
              <a:off x="4659189" y="3349597"/>
              <a:ext cx="1217944" cy="1736844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788285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880360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297624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20F2846-9D76-4D5F-9A6E-59676C6D8611}"/>
                </a:ext>
              </a:extLst>
            </p:cNvPr>
            <p:cNvSpPr/>
            <p:nvPr/>
          </p:nvSpPr>
          <p:spPr>
            <a:xfrm>
              <a:off x="4446088" y="4278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79C67C-94EA-4635-A884-7FD41A3946BE}"/>
                </a:ext>
              </a:extLst>
            </p:cNvPr>
            <p:cNvSpPr/>
            <p:nvPr/>
          </p:nvSpPr>
          <p:spPr>
            <a:xfrm>
              <a:off x="4446087" y="46163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850E377-B176-4D3B-B2F7-FDD65950564B}"/>
                </a:ext>
              </a:extLst>
            </p:cNvPr>
            <p:cNvSpPr/>
            <p:nvPr/>
          </p:nvSpPr>
          <p:spPr>
            <a:xfrm>
              <a:off x="4446087" y="45033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89D1BE9-8B93-46B4-A38C-6DC20089038E}"/>
                </a:ext>
              </a:extLst>
            </p:cNvPr>
            <p:cNvSpPr/>
            <p:nvPr/>
          </p:nvSpPr>
          <p:spPr>
            <a:xfrm>
              <a:off x="4446087" y="4382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4C4796D-3148-4267-81C4-FDA1400BB327}"/>
                </a:ext>
              </a:extLst>
            </p:cNvPr>
            <p:cNvSpPr/>
            <p:nvPr/>
          </p:nvSpPr>
          <p:spPr>
            <a:xfrm>
              <a:off x="4423227" y="3861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51707" y="3210689"/>
              <a:ext cx="862060" cy="1526703"/>
            </a:xfrm>
            <a:prstGeom prst="bentConnector4">
              <a:avLst>
                <a:gd name="adj1" fmla="val -41741"/>
                <a:gd name="adj2" fmla="val 5105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rot="16200000" flipH="1">
              <a:off x="3340209" y="3195208"/>
              <a:ext cx="764774" cy="1446984"/>
            </a:xfrm>
            <a:prstGeom prst="bentConnector4">
              <a:avLst>
                <a:gd name="adj1" fmla="val -33212"/>
                <a:gd name="adj2" fmla="val 566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: angular 1036">
              <a:extLst>
                <a:ext uri="{FF2B5EF4-FFF2-40B4-BE49-F238E27FC236}">
                  <a16:creationId xmlns:a16="http://schemas.microsoft.com/office/drawing/2014/main" id="{391CEB46-139C-425A-89FB-B1BB7EFF62EC}"/>
                </a:ext>
              </a:extLst>
            </p:cNvPr>
            <p:cNvCxnSpPr>
              <a:cxnSpLocks/>
              <a:stCxn id="31" idx="4"/>
              <a:endCxn id="30" idx="4"/>
            </p:cNvCxnSpPr>
            <p:nvPr/>
          </p:nvCxnSpPr>
          <p:spPr>
            <a:xfrm rot="16200000" flipH="1">
              <a:off x="2793677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: angular 80">
              <a:extLst>
                <a:ext uri="{FF2B5EF4-FFF2-40B4-BE49-F238E27FC236}">
                  <a16:creationId xmlns:a16="http://schemas.microsoft.com/office/drawing/2014/main" id="{9461C4EC-D603-41CD-8DB7-5C5E685B6B56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16200000" flipH="1">
              <a:off x="2705411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: angular 81">
              <a:extLst>
                <a:ext uri="{FF2B5EF4-FFF2-40B4-BE49-F238E27FC236}">
                  <a16:creationId xmlns:a16="http://schemas.microsoft.com/office/drawing/2014/main" id="{C1D05BBC-78AF-43B8-B09E-7538792AA17D}"/>
                </a:ext>
              </a:extLst>
            </p:cNvPr>
            <p:cNvCxnSpPr>
              <a:cxnSpLocks/>
              <a:stCxn id="33" idx="4"/>
              <a:endCxn id="32" idx="4"/>
            </p:cNvCxnSpPr>
            <p:nvPr/>
          </p:nvCxnSpPr>
          <p:spPr>
            <a:xfrm rot="16200000" flipH="1">
              <a:off x="2617145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0" idx="0"/>
              <a:endCxn id="31" idx="4"/>
            </p:cNvCxnSpPr>
            <p:nvPr/>
          </p:nvCxnSpPr>
          <p:spPr>
            <a:xfrm rot="16200000" flipV="1">
              <a:off x="2457446" y="3182613"/>
              <a:ext cx="645798" cy="61601"/>
            </a:xfrm>
            <a:prstGeom prst="bentConnector3">
              <a:avLst>
                <a:gd name="adj1" fmla="val 8539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19" idx="0"/>
              <a:endCxn id="34" idx="4"/>
            </p:cNvCxnSpPr>
            <p:nvPr/>
          </p:nvCxnSpPr>
          <p:spPr>
            <a:xfrm rot="16200000" flipV="1">
              <a:off x="2279009" y="3096253"/>
              <a:ext cx="645799" cy="234324"/>
            </a:xfrm>
            <a:prstGeom prst="bentConnector3">
              <a:avLst>
                <a:gd name="adj1" fmla="val 711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  <a:stCxn id="25" idx="0"/>
              <a:endCxn id="37" idx="4"/>
            </p:cNvCxnSpPr>
            <p:nvPr/>
          </p:nvCxnSpPr>
          <p:spPr>
            <a:xfrm rot="16200000" flipV="1">
              <a:off x="1944715" y="3165748"/>
              <a:ext cx="645796" cy="95329"/>
            </a:xfrm>
            <a:prstGeom prst="bentConnector3">
              <a:avLst>
                <a:gd name="adj1" fmla="val 298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  <a:stCxn id="24" idx="0"/>
              <a:endCxn id="36" idx="4"/>
            </p:cNvCxnSpPr>
            <p:nvPr/>
          </p:nvCxnSpPr>
          <p:spPr>
            <a:xfrm rot="16200000" flipV="1">
              <a:off x="2037987" y="3160743"/>
              <a:ext cx="645797" cy="105341"/>
            </a:xfrm>
            <a:prstGeom prst="bentConnector3">
              <a:avLst>
                <a:gd name="adj1" fmla="val 416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3" idx="0"/>
              <a:endCxn id="35" idx="4"/>
            </p:cNvCxnSpPr>
            <p:nvPr/>
          </p:nvCxnSpPr>
          <p:spPr>
            <a:xfrm rot="16200000" flipV="1">
              <a:off x="2135048" y="3151947"/>
              <a:ext cx="645798" cy="122934"/>
            </a:xfrm>
            <a:prstGeom prst="bentConnector3">
              <a:avLst>
                <a:gd name="adj1" fmla="val 563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3053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39964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  <a:stCxn id="125" idx="4"/>
              <a:endCxn id="731" idx="2"/>
            </p:cNvCxnSpPr>
            <p:nvPr/>
          </p:nvCxnSpPr>
          <p:spPr>
            <a:xfrm rot="5400000" flipH="1" flipV="1">
              <a:off x="2692213" y="3696895"/>
              <a:ext cx="1475342" cy="2014764"/>
            </a:xfrm>
            <a:prstGeom prst="bentConnector4">
              <a:avLst>
                <a:gd name="adj1" fmla="val -23673"/>
                <a:gd name="adj2" fmla="val 766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592012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438" y="5789561"/>
              <a:ext cx="864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Elipse 730">
              <a:extLst>
                <a:ext uri="{FF2B5EF4-FFF2-40B4-BE49-F238E27FC236}">
                  <a16:creationId xmlns:a16="http://schemas.microsoft.com/office/drawing/2014/main" id="{5DDDC778-B7C2-4F13-B612-B4DACDD21678}"/>
                </a:ext>
              </a:extLst>
            </p:cNvPr>
            <p:cNvSpPr/>
            <p:nvPr/>
          </p:nvSpPr>
          <p:spPr>
            <a:xfrm>
              <a:off x="4437266" y="39437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2" name="Elipse 731">
              <a:extLst>
                <a:ext uri="{FF2B5EF4-FFF2-40B4-BE49-F238E27FC236}">
                  <a16:creationId xmlns:a16="http://schemas.microsoft.com/office/drawing/2014/main" id="{B531A9EB-43AD-4FC2-AF06-C0EBF6F376E9}"/>
                </a:ext>
              </a:extLst>
            </p:cNvPr>
            <p:cNvSpPr/>
            <p:nvPr/>
          </p:nvSpPr>
          <p:spPr>
            <a:xfrm>
              <a:off x="4442280" y="40708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68" name="Conector: angular 767">
              <a:extLst>
                <a:ext uri="{FF2B5EF4-FFF2-40B4-BE49-F238E27FC236}">
                  <a16:creationId xmlns:a16="http://schemas.microsoft.com/office/drawing/2014/main" id="{5AF6005E-7EA3-46FC-9858-2D89CE656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42036" y="4093677"/>
              <a:ext cx="3807" cy="432531"/>
            </a:xfrm>
            <a:prstGeom prst="bentConnector3">
              <a:avLst>
                <a:gd name="adj1" fmla="val -73391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9" name="Grupo 708">
              <a:extLst>
                <a:ext uri="{FF2B5EF4-FFF2-40B4-BE49-F238E27FC236}">
                  <a16:creationId xmlns:a16="http://schemas.microsoft.com/office/drawing/2014/main" id="{2E030FC0-7039-4D04-B619-122F90FE697F}"/>
                </a:ext>
              </a:extLst>
            </p:cNvPr>
            <p:cNvGrpSpPr/>
            <p:nvPr/>
          </p:nvGrpSpPr>
          <p:grpSpPr>
            <a:xfrm>
              <a:off x="4717648" y="6315771"/>
              <a:ext cx="228849" cy="232901"/>
              <a:chOff x="4717648" y="6315771"/>
              <a:chExt cx="228849" cy="232901"/>
            </a:xfrm>
          </p:grpSpPr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8D87A649-F573-46B5-AB58-40F9751AB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8" name="Grupo 707">
                <a:extLst>
                  <a:ext uri="{FF2B5EF4-FFF2-40B4-BE49-F238E27FC236}">
                    <a16:creationId xmlns:a16="http://schemas.microsoft.com/office/drawing/2014/main" id="{C597D9D2-FC87-4C11-A8CE-EF9341D68163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75" name="Conector recto 774">
                  <a:extLst>
                    <a:ext uri="{FF2B5EF4-FFF2-40B4-BE49-F238E27FC236}">
                      <a16:creationId xmlns:a16="http://schemas.microsoft.com/office/drawing/2014/main" id="{1F823489-6497-466C-B225-1D983F4F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Conector recto 776">
                  <a:extLst>
                    <a:ext uri="{FF2B5EF4-FFF2-40B4-BE49-F238E27FC236}">
                      <a16:creationId xmlns:a16="http://schemas.microsoft.com/office/drawing/2014/main" id="{A96C34FD-4044-4B7C-969C-8EFE39783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cto 778">
                  <a:extLst>
                    <a:ext uri="{FF2B5EF4-FFF2-40B4-BE49-F238E27FC236}">
                      <a16:creationId xmlns:a16="http://schemas.microsoft.com/office/drawing/2014/main" id="{6E78EB10-278C-48AF-B9FD-88B723E99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3" name="Grupo 782">
              <a:extLst>
                <a:ext uri="{FF2B5EF4-FFF2-40B4-BE49-F238E27FC236}">
                  <a16:creationId xmlns:a16="http://schemas.microsoft.com/office/drawing/2014/main" id="{850DC288-EFF9-44DA-A165-D3C98F38975B}"/>
                </a:ext>
              </a:extLst>
            </p:cNvPr>
            <p:cNvGrpSpPr/>
            <p:nvPr/>
          </p:nvGrpSpPr>
          <p:grpSpPr>
            <a:xfrm>
              <a:off x="4054080" y="4529729"/>
              <a:ext cx="228849" cy="232901"/>
              <a:chOff x="4717648" y="6315771"/>
              <a:chExt cx="228849" cy="232901"/>
            </a:xfrm>
          </p:grpSpPr>
          <p:cxnSp>
            <p:nvCxnSpPr>
              <p:cNvPr id="784" name="Conector recto 783">
                <a:extLst>
                  <a:ext uri="{FF2B5EF4-FFF2-40B4-BE49-F238E27FC236}">
                    <a16:creationId xmlns:a16="http://schemas.microsoft.com/office/drawing/2014/main" id="{FD6B2F18-CBC0-46DE-AAE8-3D5D931DD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5" name="Grupo 784">
                <a:extLst>
                  <a:ext uri="{FF2B5EF4-FFF2-40B4-BE49-F238E27FC236}">
                    <a16:creationId xmlns:a16="http://schemas.microsoft.com/office/drawing/2014/main" id="{6AF2806A-328F-4DB7-99BB-FEC98A807649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86" name="Conector recto 785">
                  <a:extLst>
                    <a:ext uri="{FF2B5EF4-FFF2-40B4-BE49-F238E27FC236}">
                      <a16:creationId xmlns:a16="http://schemas.microsoft.com/office/drawing/2014/main" id="{8294D448-72DD-4379-8B09-3C9AFC44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Conector recto 786">
                  <a:extLst>
                    <a:ext uri="{FF2B5EF4-FFF2-40B4-BE49-F238E27FC236}">
                      <a16:creationId xmlns:a16="http://schemas.microsoft.com/office/drawing/2014/main" id="{755751D5-39DC-42BA-8994-0ECA86140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cto 787">
                  <a:extLst>
                    <a:ext uri="{FF2B5EF4-FFF2-40B4-BE49-F238E27FC236}">
                      <a16:creationId xmlns:a16="http://schemas.microsoft.com/office/drawing/2014/main" id="{706DCF93-E655-419B-8899-5F073500F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80" name="CuadroTexto 779">
            <a:extLst>
              <a:ext uri="{FF2B5EF4-FFF2-40B4-BE49-F238E27FC236}">
                <a16:creationId xmlns:a16="http://schemas.microsoft.com/office/drawing/2014/main" id="{2F6B624E-4B6C-4299-A79C-7664BF4586F8}"/>
              </a:ext>
            </a:extLst>
          </p:cNvPr>
          <p:cNvSpPr txBox="1"/>
          <p:nvPr/>
        </p:nvSpPr>
        <p:spPr>
          <a:xfrm>
            <a:off x="1429206" y="64831"/>
            <a:ext cx="3329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DTA-Pv66-RoHS v2</a:t>
            </a:r>
          </a:p>
        </p:txBody>
      </p:sp>
      <p:pic>
        <p:nvPicPr>
          <p:cNvPr id="791" name="Imagen 790">
            <a:extLst>
              <a:ext uri="{FF2B5EF4-FFF2-40B4-BE49-F238E27FC236}">
                <a16:creationId xmlns:a16="http://schemas.microsoft.com/office/drawing/2014/main" id="{275E26B8-2539-44F9-936E-A286C7E3F3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53" t="1943" r="50716" b="3894"/>
          <a:stretch/>
        </p:blipFill>
        <p:spPr>
          <a:xfrm rot="10800000">
            <a:off x="9530981" y="4503608"/>
            <a:ext cx="1185920" cy="1691176"/>
          </a:xfrm>
          <a:prstGeom prst="rect">
            <a:avLst/>
          </a:prstGeom>
        </p:spPr>
      </p:pic>
      <p:grpSp>
        <p:nvGrpSpPr>
          <p:cNvPr id="158" name="Grupo 157">
            <a:extLst>
              <a:ext uri="{FF2B5EF4-FFF2-40B4-BE49-F238E27FC236}">
                <a16:creationId xmlns:a16="http://schemas.microsoft.com/office/drawing/2014/main" id="{619B7F23-FF3C-452C-82C7-3681C5B47658}"/>
              </a:ext>
            </a:extLst>
          </p:cNvPr>
          <p:cNvGrpSpPr/>
          <p:nvPr/>
        </p:nvGrpSpPr>
        <p:grpSpPr>
          <a:xfrm>
            <a:off x="6487208" y="781699"/>
            <a:ext cx="5509638" cy="2277030"/>
            <a:chOff x="7087356" y="580261"/>
            <a:chExt cx="4856480" cy="2007092"/>
          </a:xfrm>
        </p:grpSpPr>
        <p:pic>
          <p:nvPicPr>
            <p:cNvPr id="329" name="Imagen 328">
              <a:extLst>
                <a:ext uri="{FF2B5EF4-FFF2-40B4-BE49-F238E27FC236}">
                  <a16:creationId xmlns:a16="http://schemas.microsoft.com/office/drawing/2014/main" id="{81E34699-F051-47C7-B1F4-080D0F962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7087356" y="580261"/>
              <a:ext cx="4856480" cy="2007092"/>
            </a:xfrm>
            <a:prstGeom prst="rect">
              <a:avLst/>
            </a:prstGeom>
          </p:spPr>
        </p:pic>
        <p:sp>
          <p:nvSpPr>
            <p:cNvPr id="340" name="Elipse 339">
              <a:extLst>
                <a:ext uri="{FF2B5EF4-FFF2-40B4-BE49-F238E27FC236}">
                  <a16:creationId xmlns:a16="http://schemas.microsoft.com/office/drawing/2014/main" id="{D408E6C2-9868-4232-AD00-C2268F8184E6}"/>
                </a:ext>
              </a:extLst>
            </p:cNvPr>
            <p:cNvSpPr/>
            <p:nvPr/>
          </p:nvSpPr>
          <p:spPr>
            <a:xfrm>
              <a:off x="9795637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1" name="Elipse 340">
              <a:extLst>
                <a:ext uri="{FF2B5EF4-FFF2-40B4-BE49-F238E27FC236}">
                  <a16:creationId xmlns:a16="http://schemas.microsoft.com/office/drawing/2014/main" id="{5D63D034-2A46-465C-9EF8-0A8A8941E2A0}"/>
                </a:ext>
              </a:extLst>
            </p:cNvPr>
            <p:cNvSpPr/>
            <p:nvPr/>
          </p:nvSpPr>
          <p:spPr>
            <a:xfrm>
              <a:off x="9707368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2" name="Elipse 341">
              <a:extLst>
                <a:ext uri="{FF2B5EF4-FFF2-40B4-BE49-F238E27FC236}">
                  <a16:creationId xmlns:a16="http://schemas.microsoft.com/office/drawing/2014/main" id="{C01EACF2-4DFA-4670-A2F6-A18188D2B260}"/>
                </a:ext>
              </a:extLst>
            </p:cNvPr>
            <p:cNvSpPr/>
            <p:nvPr/>
          </p:nvSpPr>
          <p:spPr>
            <a:xfrm>
              <a:off x="9619102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3" name="Elipse 342">
              <a:extLst>
                <a:ext uri="{FF2B5EF4-FFF2-40B4-BE49-F238E27FC236}">
                  <a16:creationId xmlns:a16="http://schemas.microsoft.com/office/drawing/2014/main" id="{7112DD2C-C204-4805-9CB3-516A07368925}"/>
                </a:ext>
              </a:extLst>
            </p:cNvPr>
            <p:cNvSpPr/>
            <p:nvPr/>
          </p:nvSpPr>
          <p:spPr>
            <a:xfrm>
              <a:off x="9530836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4" name="Elipse 343">
              <a:extLst>
                <a:ext uri="{FF2B5EF4-FFF2-40B4-BE49-F238E27FC236}">
                  <a16:creationId xmlns:a16="http://schemas.microsoft.com/office/drawing/2014/main" id="{8F8B9A4E-1E81-4913-91E7-107863CC1CE4}"/>
                </a:ext>
              </a:extLst>
            </p:cNvPr>
            <p:cNvSpPr/>
            <p:nvPr/>
          </p:nvSpPr>
          <p:spPr>
            <a:xfrm>
              <a:off x="9442570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5" name="Elipse 344">
              <a:extLst>
                <a:ext uri="{FF2B5EF4-FFF2-40B4-BE49-F238E27FC236}">
                  <a16:creationId xmlns:a16="http://schemas.microsoft.com/office/drawing/2014/main" id="{1D3B22EF-3693-4CBE-B817-19F0D2E46B17}"/>
                </a:ext>
              </a:extLst>
            </p:cNvPr>
            <p:cNvSpPr/>
            <p:nvPr/>
          </p:nvSpPr>
          <p:spPr>
            <a:xfrm>
              <a:off x="9354304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6" name="Elipse 345">
              <a:extLst>
                <a:ext uri="{FF2B5EF4-FFF2-40B4-BE49-F238E27FC236}">
                  <a16:creationId xmlns:a16="http://schemas.microsoft.com/office/drawing/2014/main" id="{708CB91A-1FCB-4918-A35E-CE16466F038C}"/>
                </a:ext>
              </a:extLst>
            </p:cNvPr>
            <p:cNvSpPr/>
            <p:nvPr/>
          </p:nvSpPr>
          <p:spPr>
            <a:xfrm>
              <a:off x="9266038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7" name="Elipse 346">
              <a:extLst>
                <a:ext uri="{FF2B5EF4-FFF2-40B4-BE49-F238E27FC236}">
                  <a16:creationId xmlns:a16="http://schemas.microsoft.com/office/drawing/2014/main" id="{64FB1F85-5115-42CC-B90D-8CC4E8325C87}"/>
                </a:ext>
              </a:extLst>
            </p:cNvPr>
            <p:cNvSpPr/>
            <p:nvPr/>
          </p:nvSpPr>
          <p:spPr>
            <a:xfrm>
              <a:off x="9177772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8" name="Elipse 347">
              <a:extLst>
                <a:ext uri="{FF2B5EF4-FFF2-40B4-BE49-F238E27FC236}">
                  <a16:creationId xmlns:a16="http://schemas.microsoft.com/office/drawing/2014/main" id="{8DABD9E8-C5DB-4D72-8A84-65B05B708FBF}"/>
                </a:ext>
              </a:extLst>
            </p:cNvPr>
            <p:cNvSpPr/>
            <p:nvPr/>
          </p:nvSpPr>
          <p:spPr>
            <a:xfrm>
              <a:off x="9089506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9" name="Elipse 348">
              <a:extLst>
                <a:ext uri="{FF2B5EF4-FFF2-40B4-BE49-F238E27FC236}">
                  <a16:creationId xmlns:a16="http://schemas.microsoft.com/office/drawing/2014/main" id="{728BB02D-BF50-4B3D-8618-E5F792FBCF45}"/>
                </a:ext>
              </a:extLst>
            </p:cNvPr>
            <p:cNvSpPr/>
            <p:nvPr/>
          </p:nvSpPr>
          <p:spPr>
            <a:xfrm>
              <a:off x="9001240" y="25375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4" name="Elipse 383">
            <a:extLst>
              <a:ext uri="{FF2B5EF4-FFF2-40B4-BE49-F238E27FC236}">
                <a16:creationId xmlns:a16="http://schemas.microsoft.com/office/drawing/2014/main" id="{A85339DA-E8FC-447F-9F38-82F54C593987}"/>
              </a:ext>
            </a:extLst>
          </p:cNvPr>
          <p:cNvSpPr/>
          <p:nvPr/>
        </p:nvSpPr>
        <p:spPr>
          <a:xfrm rot="16200000">
            <a:off x="9975125" y="6111081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5" name="Elipse 384">
            <a:extLst>
              <a:ext uri="{FF2B5EF4-FFF2-40B4-BE49-F238E27FC236}">
                <a16:creationId xmlns:a16="http://schemas.microsoft.com/office/drawing/2014/main" id="{4229AA4B-3B29-4D6A-968F-3C50578E8729}"/>
              </a:ext>
            </a:extLst>
          </p:cNvPr>
          <p:cNvSpPr/>
          <p:nvPr/>
        </p:nvSpPr>
        <p:spPr>
          <a:xfrm rot="16200000">
            <a:off x="10371356" y="6111082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6" name="Elipse 385">
            <a:extLst>
              <a:ext uri="{FF2B5EF4-FFF2-40B4-BE49-F238E27FC236}">
                <a16:creationId xmlns:a16="http://schemas.microsoft.com/office/drawing/2014/main" id="{971DBD00-EAC5-45DF-A4B5-21589A7F5FAD}"/>
              </a:ext>
            </a:extLst>
          </p:cNvPr>
          <p:cNvSpPr/>
          <p:nvPr/>
        </p:nvSpPr>
        <p:spPr>
          <a:xfrm rot="16200000">
            <a:off x="10275736" y="6111082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7" name="Elipse 386">
            <a:extLst>
              <a:ext uri="{FF2B5EF4-FFF2-40B4-BE49-F238E27FC236}">
                <a16:creationId xmlns:a16="http://schemas.microsoft.com/office/drawing/2014/main" id="{2D863351-5036-4614-8E31-357B1F068942}"/>
              </a:ext>
            </a:extLst>
          </p:cNvPr>
          <p:cNvSpPr/>
          <p:nvPr/>
        </p:nvSpPr>
        <p:spPr>
          <a:xfrm rot="16200000">
            <a:off x="10173240" y="6111082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8" name="Elipse 387">
            <a:extLst>
              <a:ext uri="{FF2B5EF4-FFF2-40B4-BE49-F238E27FC236}">
                <a16:creationId xmlns:a16="http://schemas.microsoft.com/office/drawing/2014/main" id="{03AAE4F8-5351-4611-A521-B64AF6F2F4FC}"/>
              </a:ext>
            </a:extLst>
          </p:cNvPr>
          <p:cNvSpPr/>
          <p:nvPr/>
        </p:nvSpPr>
        <p:spPr>
          <a:xfrm rot="16200000">
            <a:off x="9864571" y="6111081"/>
            <a:ext cx="38682" cy="38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75" name="Grupo 574">
            <a:extLst>
              <a:ext uri="{FF2B5EF4-FFF2-40B4-BE49-F238E27FC236}">
                <a16:creationId xmlns:a16="http://schemas.microsoft.com/office/drawing/2014/main" id="{60558B40-813E-4EE0-9753-10E8DCFEBF7A}"/>
              </a:ext>
            </a:extLst>
          </p:cNvPr>
          <p:cNvGrpSpPr/>
          <p:nvPr/>
        </p:nvGrpSpPr>
        <p:grpSpPr>
          <a:xfrm>
            <a:off x="6725538" y="4470912"/>
            <a:ext cx="2977143" cy="2140003"/>
            <a:chOff x="6421935" y="4334801"/>
            <a:chExt cx="2977143" cy="2140003"/>
          </a:xfrm>
        </p:grpSpPr>
        <p:grpSp>
          <p:nvGrpSpPr>
            <p:cNvPr id="151" name="Grupo 150">
              <a:extLst>
                <a:ext uri="{FF2B5EF4-FFF2-40B4-BE49-F238E27FC236}">
                  <a16:creationId xmlns:a16="http://schemas.microsoft.com/office/drawing/2014/main" id="{209D0B55-A9D0-45E4-B479-517EE55CD693}"/>
                </a:ext>
              </a:extLst>
            </p:cNvPr>
            <p:cNvGrpSpPr/>
            <p:nvPr/>
          </p:nvGrpSpPr>
          <p:grpSpPr>
            <a:xfrm>
              <a:off x="6421935" y="4334801"/>
              <a:ext cx="2977143" cy="2140003"/>
              <a:chOff x="6537388" y="4284995"/>
              <a:chExt cx="2977143" cy="2140003"/>
            </a:xfrm>
          </p:grpSpPr>
          <p:pic>
            <p:nvPicPr>
              <p:cNvPr id="328" name="Picture 4">
                <a:extLst>
                  <a:ext uri="{FF2B5EF4-FFF2-40B4-BE49-F238E27FC236}">
                    <a16:creationId xmlns:a16="http://schemas.microsoft.com/office/drawing/2014/main" id="{CB0F51D6-65CC-4F3A-9326-91BC039F0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70" t="4098" r="7619" b="5864"/>
              <a:stretch/>
            </p:blipFill>
            <p:spPr bwMode="auto">
              <a:xfrm>
                <a:off x="6537388" y="4284995"/>
                <a:ext cx="2977143" cy="2140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0" name="Elipse 329">
                <a:extLst>
                  <a:ext uri="{FF2B5EF4-FFF2-40B4-BE49-F238E27FC236}">
                    <a16:creationId xmlns:a16="http://schemas.microsoft.com/office/drawing/2014/main" id="{AB1A2472-68CF-414D-B52B-31B48220F7E2}"/>
                  </a:ext>
                </a:extLst>
              </p:cNvPr>
              <p:cNvSpPr/>
              <p:nvPr/>
            </p:nvSpPr>
            <p:spPr>
              <a:xfrm>
                <a:off x="8579484" y="440979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1" name="Elipse 330">
                <a:extLst>
                  <a:ext uri="{FF2B5EF4-FFF2-40B4-BE49-F238E27FC236}">
                    <a16:creationId xmlns:a16="http://schemas.microsoft.com/office/drawing/2014/main" id="{A2C1FC3E-8F53-485D-AD35-99F731B27821}"/>
                  </a:ext>
                </a:extLst>
              </p:cNvPr>
              <p:cNvSpPr/>
              <p:nvPr/>
            </p:nvSpPr>
            <p:spPr>
              <a:xfrm>
                <a:off x="8677910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2" name="Elipse 331">
                <a:extLst>
                  <a:ext uri="{FF2B5EF4-FFF2-40B4-BE49-F238E27FC236}">
                    <a16:creationId xmlns:a16="http://schemas.microsoft.com/office/drawing/2014/main" id="{A905186B-8C9E-4100-BD0B-7D391F432E36}"/>
                  </a:ext>
                </a:extLst>
              </p:cNvPr>
              <p:cNvSpPr/>
              <p:nvPr/>
            </p:nvSpPr>
            <p:spPr>
              <a:xfrm>
                <a:off x="8778453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3" name="Elipse 332">
                <a:extLst>
                  <a:ext uri="{FF2B5EF4-FFF2-40B4-BE49-F238E27FC236}">
                    <a16:creationId xmlns:a16="http://schemas.microsoft.com/office/drawing/2014/main" id="{A080F445-2AD7-43B8-9BD8-1CA0D11A443B}"/>
                  </a:ext>
                </a:extLst>
              </p:cNvPr>
              <p:cNvSpPr/>
              <p:nvPr/>
            </p:nvSpPr>
            <p:spPr>
              <a:xfrm>
                <a:off x="8880688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4" name="Elipse 333">
                <a:extLst>
                  <a:ext uri="{FF2B5EF4-FFF2-40B4-BE49-F238E27FC236}">
                    <a16:creationId xmlns:a16="http://schemas.microsoft.com/office/drawing/2014/main" id="{42D5C1BB-A730-4E1F-9875-E20167D34F99}"/>
                  </a:ext>
                </a:extLst>
              </p:cNvPr>
              <p:cNvSpPr/>
              <p:nvPr/>
            </p:nvSpPr>
            <p:spPr>
              <a:xfrm>
                <a:off x="8379828" y="440978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5" name="Elipse 334">
                <a:extLst>
                  <a:ext uri="{FF2B5EF4-FFF2-40B4-BE49-F238E27FC236}">
                    <a16:creationId xmlns:a16="http://schemas.microsoft.com/office/drawing/2014/main" id="{CBEA1397-CB9F-494A-902A-03C175C8F57D}"/>
                  </a:ext>
                </a:extLst>
              </p:cNvPr>
              <p:cNvSpPr/>
              <p:nvPr/>
            </p:nvSpPr>
            <p:spPr>
              <a:xfrm>
                <a:off x="8273969" y="44097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6" name="Elipse 335">
                <a:extLst>
                  <a:ext uri="{FF2B5EF4-FFF2-40B4-BE49-F238E27FC236}">
                    <a16:creationId xmlns:a16="http://schemas.microsoft.com/office/drawing/2014/main" id="{D6A50429-0493-4C66-9073-E3678281BF1E}"/>
                  </a:ext>
                </a:extLst>
              </p:cNvPr>
              <p:cNvSpPr/>
              <p:nvPr/>
            </p:nvSpPr>
            <p:spPr>
              <a:xfrm>
                <a:off x="8175691" y="4409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7" name="Elipse 336">
                <a:extLst>
                  <a:ext uri="{FF2B5EF4-FFF2-40B4-BE49-F238E27FC236}">
                    <a16:creationId xmlns:a16="http://schemas.microsoft.com/office/drawing/2014/main" id="{BD255BB1-462D-4CC0-99A2-32D5C741BF1F}"/>
                  </a:ext>
                </a:extLst>
              </p:cNvPr>
              <p:cNvSpPr/>
              <p:nvPr/>
            </p:nvSpPr>
            <p:spPr>
              <a:xfrm>
                <a:off x="8079367" y="44097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8" name="Elipse 337">
                <a:extLst>
                  <a:ext uri="{FF2B5EF4-FFF2-40B4-BE49-F238E27FC236}">
                    <a16:creationId xmlns:a16="http://schemas.microsoft.com/office/drawing/2014/main" id="{CADD911C-BCE2-4DC1-BD22-C1FB84102998}"/>
                  </a:ext>
                </a:extLst>
              </p:cNvPr>
              <p:cNvSpPr/>
              <p:nvPr/>
            </p:nvSpPr>
            <p:spPr>
              <a:xfrm>
                <a:off x="7983123" y="44097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9" name="Elipse 338">
                <a:extLst>
                  <a:ext uri="{FF2B5EF4-FFF2-40B4-BE49-F238E27FC236}">
                    <a16:creationId xmlns:a16="http://schemas.microsoft.com/office/drawing/2014/main" id="{DF792E9E-BE21-4C6F-AEF1-1263462704AB}"/>
                  </a:ext>
                </a:extLst>
              </p:cNvPr>
              <p:cNvSpPr/>
              <p:nvPr/>
            </p:nvSpPr>
            <p:spPr>
              <a:xfrm>
                <a:off x="7797519" y="44097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5" name="Elipse 364">
                <a:extLst>
                  <a:ext uri="{FF2B5EF4-FFF2-40B4-BE49-F238E27FC236}">
                    <a16:creationId xmlns:a16="http://schemas.microsoft.com/office/drawing/2014/main" id="{E927A593-F410-4994-AF75-6FF6486384F3}"/>
                  </a:ext>
                </a:extLst>
              </p:cNvPr>
              <p:cNvSpPr/>
              <p:nvPr/>
            </p:nvSpPr>
            <p:spPr>
              <a:xfrm>
                <a:off x="8489942" y="53962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6" name="Elipse 365">
                <a:extLst>
                  <a:ext uri="{FF2B5EF4-FFF2-40B4-BE49-F238E27FC236}">
                    <a16:creationId xmlns:a16="http://schemas.microsoft.com/office/drawing/2014/main" id="{BF5B47A7-EFCF-4C80-B489-2C3027946650}"/>
                  </a:ext>
                </a:extLst>
              </p:cNvPr>
              <p:cNvSpPr/>
              <p:nvPr/>
            </p:nvSpPr>
            <p:spPr>
              <a:xfrm>
                <a:off x="8192747" y="53962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7" name="Elipse 366">
                <a:extLst>
                  <a:ext uri="{FF2B5EF4-FFF2-40B4-BE49-F238E27FC236}">
                    <a16:creationId xmlns:a16="http://schemas.microsoft.com/office/drawing/2014/main" id="{03035C91-E601-487B-B958-5FE739BBF6BD}"/>
                  </a:ext>
                </a:extLst>
              </p:cNvPr>
              <p:cNvSpPr/>
              <p:nvPr/>
            </p:nvSpPr>
            <p:spPr>
              <a:xfrm>
                <a:off x="8590899" y="539622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502" name="Elipse 501">
              <a:extLst>
                <a:ext uri="{FF2B5EF4-FFF2-40B4-BE49-F238E27FC236}">
                  <a16:creationId xmlns:a16="http://schemas.microsoft.com/office/drawing/2014/main" id="{693DF61B-39F6-4C39-BEEE-53E42054F011}"/>
                </a:ext>
              </a:extLst>
            </p:cNvPr>
            <p:cNvSpPr/>
            <p:nvPr/>
          </p:nvSpPr>
          <p:spPr>
            <a:xfrm>
              <a:off x="7777550" y="446152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522" name="Conector recto 521">
            <a:extLst>
              <a:ext uri="{FF2B5EF4-FFF2-40B4-BE49-F238E27FC236}">
                <a16:creationId xmlns:a16="http://schemas.microsoft.com/office/drawing/2014/main" id="{FAC7D392-8156-4DD0-B59D-7F4494C641BB}"/>
              </a:ext>
            </a:extLst>
          </p:cNvPr>
          <p:cNvCxnSpPr>
            <a:cxnSpLocks/>
            <a:stCxn id="349" idx="4"/>
            <a:endCxn id="361" idx="0"/>
          </p:cNvCxnSpPr>
          <p:nvPr/>
        </p:nvCxnSpPr>
        <p:spPr>
          <a:xfrm>
            <a:off x="8684428" y="3054057"/>
            <a:ext cx="3318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3" name="Conector recto 522">
            <a:extLst>
              <a:ext uri="{FF2B5EF4-FFF2-40B4-BE49-F238E27FC236}">
                <a16:creationId xmlns:a16="http://schemas.microsoft.com/office/drawing/2014/main" id="{499EC3C4-6453-4AA0-9E6A-A86401001477}"/>
              </a:ext>
            </a:extLst>
          </p:cNvPr>
          <p:cNvCxnSpPr>
            <a:cxnSpLocks/>
            <a:stCxn id="347" idx="4"/>
            <a:endCxn id="359" idx="0"/>
          </p:cNvCxnSpPr>
          <p:nvPr/>
        </p:nvCxnSpPr>
        <p:spPr>
          <a:xfrm>
            <a:off x="8884702" y="3054057"/>
            <a:ext cx="3393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4" name="Conector recto 523">
            <a:extLst>
              <a:ext uri="{FF2B5EF4-FFF2-40B4-BE49-F238E27FC236}">
                <a16:creationId xmlns:a16="http://schemas.microsoft.com/office/drawing/2014/main" id="{5CDCC527-69C8-4009-A16B-424EED47F5B9}"/>
              </a:ext>
            </a:extLst>
          </p:cNvPr>
          <p:cNvCxnSpPr>
            <a:cxnSpLocks/>
            <a:stCxn id="346" idx="4"/>
            <a:endCxn id="358" idx="0"/>
          </p:cNvCxnSpPr>
          <p:nvPr/>
        </p:nvCxnSpPr>
        <p:spPr>
          <a:xfrm>
            <a:off x="8984839" y="3054057"/>
            <a:ext cx="4225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Conector recto 524">
            <a:extLst>
              <a:ext uri="{FF2B5EF4-FFF2-40B4-BE49-F238E27FC236}">
                <a16:creationId xmlns:a16="http://schemas.microsoft.com/office/drawing/2014/main" id="{3EA4F31C-F706-47E3-A377-20728B03A626}"/>
              </a:ext>
            </a:extLst>
          </p:cNvPr>
          <p:cNvCxnSpPr>
            <a:cxnSpLocks/>
            <a:stCxn id="345" idx="4"/>
            <a:endCxn id="357" idx="0"/>
          </p:cNvCxnSpPr>
          <p:nvPr/>
        </p:nvCxnSpPr>
        <p:spPr>
          <a:xfrm>
            <a:off x="9084977" y="3054057"/>
            <a:ext cx="3457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6" name="Conector recto 525">
            <a:extLst>
              <a:ext uri="{FF2B5EF4-FFF2-40B4-BE49-F238E27FC236}">
                <a16:creationId xmlns:a16="http://schemas.microsoft.com/office/drawing/2014/main" id="{A8101DB1-C925-4FB6-81AE-3BE1E7AC10F5}"/>
              </a:ext>
            </a:extLst>
          </p:cNvPr>
          <p:cNvCxnSpPr>
            <a:cxnSpLocks/>
            <a:stCxn id="344" idx="4"/>
            <a:endCxn id="356" idx="0"/>
          </p:cNvCxnSpPr>
          <p:nvPr/>
        </p:nvCxnSpPr>
        <p:spPr>
          <a:xfrm>
            <a:off x="9185114" y="3054057"/>
            <a:ext cx="1122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7" name="Conector recto 526">
            <a:extLst>
              <a:ext uri="{FF2B5EF4-FFF2-40B4-BE49-F238E27FC236}">
                <a16:creationId xmlns:a16="http://schemas.microsoft.com/office/drawing/2014/main" id="{FCE2C63E-4764-4104-93C2-F5C82FC0EFAB}"/>
              </a:ext>
            </a:extLst>
          </p:cNvPr>
          <p:cNvCxnSpPr>
            <a:cxnSpLocks/>
            <a:stCxn id="348" idx="4"/>
            <a:endCxn id="360" idx="0"/>
          </p:cNvCxnSpPr>
          <p:nvPr/>
        </p:nvCxnSpPr>
        <p:spPr>
          <a:xfrm>
            <a:off x="8784565" y="3054057"/>
            <a:ext cx="2562" cy="2452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8" name="Conector recto 527">
            <a:extLst>
              <a:ext uri="{FF2B5EF4-FFF2-40B4-BE49-F238E27FC236}">
                <a16:creationId xmlns:a16="http://schemas.microsoft.com/office/drawing/2014/main" id="{696C37ED-C979-48F6-BD2C-7A3D0718C33F}"/>
              </a:ext>
            </a:extLst>
          </p:cNvPr>
          <p:cNvCxnSpPr>
            <a:cxnSpLocks/>
            <a:stCxn id="343" idx="4"/>
            <a:endCxn id="461" idx="0"/>
          </p:cNvCxnSpPr>
          <p:nvPr/>
        </p:nvCxnSpPr>
        <p:spPr>
          <a:xfrm>
            <a:off x="9285251" y="3054057"/>
            <a:ext cx="3527" cy="241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Conector recto 528">
            <a:extLst>
              <a:ext uri="{FF2B5EF4-FFF2-40B4-BE49-F238E27FC236}">
                <a16:creationId xmlns:a16="http://schemas.microsoft.com/office/drawing/2014/main" id="{4FB756D5-0ED2-4A2A-B0D3-83B6A0A28266}"/>
              </a:ext>
            </a:extLst>
          </p:cNvPr>
          <p:cNvCxnSpPr>
            <a:cxnSpLocks/>
            <a:stCxn id="342" idx="4"/>
            <a:endCxn id="460" idx="0"/>
          </p:cNvCxnSpPr>
          <p:nvPr/>
        </p:nvCxnSpPr>
        <p:spPr>
          <a:xfrm>
            <a:off x="9385388" y="3054057"/>
            <a:ext cx="1192" cy="241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0" name="Conector recto 529">
            <a:extLst>
              <a:ext uri="{FF2B5EF4-FFF2-40B4-BE49-F238E27FC236}">
                <a16:creationId xmlns:a16="http://schemas.microsoft.com/office/drawing/2014/main" id="{2C9B04E6-EDDB-4B02-BC03-56D8B2D8D012}"/>
              </a:ext>
            </a:extLst>
          </p:cNvPr>
          <p:cNvCxnSpPr>
            <a:cxnSpLocks/>
            <a:stCxn id="341" idx="4"/>
            <a:endCxn id="459" idx="0"/>
          </p:cNvCxnSpPr>
          <p:nvPr/>
        </p:nvCxnSpPr>
        <p:spPr>
          <a:xfrm>
            <a:off x="9485525" y="3054057"/>
            <a:ext cx="423" cy="2410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1" name="Conector recto 530">
            <a:extLst>
              <a:ext uri="{FF2B5EF4-FFF2-40B4-BE49-F238E27FC236}">
                <a16:creationId xmlns:a16="http://schemas.microsoft.com/office/drawing/2014/main" id="{B258D740-173D-4063-8949-D0727D577640}"/>
              </a:ext>
            </a:extLst>
          </p:cNvPr>
          <p:cNvCxnSpPr>
            <a:cxnSpLocks/>
            <a:stCxn id="340" idx="4"/>
            <a:endCxn id="458" idx="0"/>
          </p:cNvCxnSpPr>
          <p:nvPr/>
        </p:nvCxnSpPr>
        <p:spPr>
          <a:xfrm>
            <a:off x="9585665" y="3054057"/>
            <a:ext cx="454" cy="2454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3" name="Conector recto 482">
            <a:extLst>
              <a:ext uri="{FF2B5EF4-FFF2-40B4-BE49-F238E27FC236}">
                <a16:creationId xmlns:a16="http://schemas.microsoft.com/office/drawing/2014/main" id="{AD640F5B-1E26-4541-836E-51A35840D97E}"/>
              </a:ext>
            </a:extLst>
          </p:cNvPr>
          <p:cNvCxnSpPr>
            <a:cxnSpLocks/>
            <a:stCxn id="292" idx="4"/>
            <a:endCxn id="339" idx="0"/>
          </p:cNvCxnSpPr>
          <p:nvPr/>
        </p:nvCxnSpPr>
        <p:spPr>
          <a:xfrm>
            <a:off x="7988269" y="4253041"/>
            <a:ext cx="20260" cy="3426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0" name="Conector recto 489">
            <a:extLst>
              <a:ext uri="{FF2B5EF4-FFF2-40B4-BE49-F238E27FC236}">
                <a16:creationId xmlns:a16="http://schemas.microsoft.com/office/drawing/2014/main" id="{3F8714BB-736C-40A5-A19C-4353984A683E}"/>
              </a:ext>
            </a:extLst>
          </p:cNvPr>
          <p:cNvCxnSpPr>
            <a:cxnSpLocks/>
            <a:stCxn id="290" idx="4"/>
            <a:endCxn id="338" idx="0"/>
          </p:cNvCxnSpPr>
          <p:nvPr/>
        </p:nvCxnSpPr>
        <p:spPr>
          <a:xfrm>
            <a:off x="8187834" y="4254629"/>
            <a:ext cx="6299" cy="34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3" name="Conector recto 492">
            <a:extLst>
              <a:ext uri="{FF2B5EF4-FFF2-40B4-BE49-F238E27FC236}">
                <a16:creationId xmlns:a16="http://schemas.microsoft.com/office/drawing/2014/main" id="{7B373272-F94A-4E23-8903-4667F20EEE3E}"/>
              </a:ext>
            </a:extLst>
          </p:cNvPr>
          <p:cNvCxnSpPr>
            <a:cxnSpLocks/>
            <a:stCxn id="289" idx="4"/>
            <a:endCxn id="337" idx="0"/>
          </p:cNvCxnSpPr>
          <p:nvPr/>
        </p:nvCxnSpPr>
        <p:spPr>
          <a:xfrm>
            <a:off x="8288803" y="4254629"/>
            <a:ext cx="1574" cy="341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6" name="Conector recto 495">
            <a:extLst>
              <a:ext uri="{FF2B5EF4-FFF2-40B4-BE49-F238E27FC236}">
                <a16:creationId xmlns:a16="http://schemas.microsoft.com/office/drawing/2014/main" id="{38F224C0-0932-46C0-B8FC-DA2BE6A1FF2D}"/>
              </a:ext>
            </a:extLst>
          </p:cNvPr>
          <p:cNvCxnSpPr>
            <a:cxnSpLocks/>
            <a:stCxn id="288" idx="4"/>
            <a:endCxn id="336" idx="0"/>
          </p:cNvCxnSpPr>
          <p:nvPr/>
        </p:nvCxnSpPr>
        <p:spPr>
          <a:xfrm flipH="1">
            <a:off x="8386701" y="4254629"/>
            <a:ext cx="1472" cy="3410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9" name="Conector recto 498">
            <a:extLst>
              <a:ext uri="{FF2B5EF4-FFF2-40B4-BE49-F238E27FC236}">
                <a16:creationId xmlns:a16="http://schemas.microsoft.com/office/drawing/2014/main" id="{89274771-A317-4615-B72B-F6B88994CEAA}"/>
              </a:ext>
            </a:extLst>
          </p:cNvPr>
          <p:cNvCxnSpPr>
            <a:cxnSpLocks/>
            <a:stCxn id="287" idx="4"/>
            <a:endCxn id="335" idx="0"/>
          </p:cNvCxnSpPr>
          <p:nvPr/>
        </p:nvCxnSpPr>
        <p:spPr>
          <a:xfrm flipH="1">
            <a:off x="8484979" y="4254629"/>
            <a:ext cx="996" cy="341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3" name="Conector recto 502">
            <a:extLst>
              <a:ext uri="{FF2B5EF4-FFF2-40B4-BE49-F238E27FC236}">
                <a16:creationId xmlns:a16="http://schemas.microsoft.com/office/drawing/2014/main" id="{97C1D9E6-8DC8-4EB1-9246-A16EB7D25781}"/>
              </a:ext>
            </a:extLst>
          </p:cNvPr>
          <p:cNvCxnSpPr>
            <a:cxnSpLocks/>
            <a:stCxn id="291" idx="4"/>
            <a:endCxn id="502" idx="0"/>
          </p:cNvCxnSpPr>
          <p:nvPr/>
        </p:nvCxnSpPr>
        <p:spPr>
          <a:xfrm>
            <a:off x="8086866" y="4254629"/>
            <a:ext cx="17147" cy="343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6" name="Conector recto 505">
            <a:extLst>
              <a:ext uri="{FF2B5EF4-FFF2-40B4-BE49-F238E27FC236}">
                <a16:creationId xmlns:a16="http://schemas.microsoft.com/office/drawing/2014/main" id="{E9425C32-F703-43C7-98DE-5D3763D0B316}"/>
              </a:ext>
            </a:extLst>
          </p:cNvPr>
          <p:cNvCxnSpPr>
            <a:cxnSpLocks/>
            <a:stCxn id="286" idx="4"/>
            <a:endCxn id="334" idx="0"/>
          </p:cNvCxnSpPr>
          <p:nvPr/>
        </p:nvCxnSpPr>
        <p:spPr>
          <a:xfrm>
            <a:off x="8588517" y="4254629"/>
            <a:ext cx="2321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9" name="Conector recto 508">
            <a:extLst>
              <a:ext uri="{FF2B5EF4-FFF2-40B4-BE49-F238E27FC236}">
                <a16:creationId xmlns:a16="http://schemas.microsoft.com/office/drawing/2014/main" id="{661C0FCF-0686-4745-A82B-EFBA8BACAC20}"/>
              </a:ext>
            </a:extLst>
          </p:cNvPr>
          <p:cNvCxnSpPr>
            <a:cxnSpLocks/>
            <a:stCxn id="284" idx="4"/>
            <a:endCxn id="330" idx="0"/>
          </p:cNvCxnSpPr>
          <p:nvPr/>
        </p:nvCxnSpPr>
        <p:spPr>
          <a:xfrm>
            <a:off x="8788863" y="4253041"/>
            <a:ext cx="1631" cy="342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2" name="Conector recto 511">
            <a:extLst>
              <a:ext uri="{FF2B5EF4-FFF2-40B4-BE49-F238E27FC236}">
                <a16:creationId xmlns:a16="http://schemas.microsoft.com/office/drawing/2014/main" id="{17F322A6-A573-4903-8C7D-DD65BB740F32}"/>
              </a:ext>
            </a:extLst>
          </p:cNvPr>
          <p:cNvCxnSpPr>
            <a:cxnSpLocks/>
            <a:stCxn id="283" idx="4"/>
            <a:endCxn id="331" idx="0"/>
          </p:cNvCxnSpPr>
          <p:nvPr/>
        </p:nvCxnSpPr>
        <p:spPr>
          <a:xfrm flipH="1">
            <a:off x="8888920" y="4254629"/>
            <a:ext cx="924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6" name="Conector recto 515">
            <a:extLst>
              <a:ext uri="{FF2B5EF4-FFF2-40B4-BE49-F238E27FC236}">
                <a16:creationId xmlns:a16="http://schemas.microsoft.com/office/drawing/2014/main" id="{AC32DA3E-3153-4E38-BB92-A6C3D4E9D1BE}"/>
              </a:ext>
            </a:extLst>
          </p:cNvPr>
          <p:cNvCxnSpPr>
            <a:cxnSpLocks/>
            <a:stCxn id="294" idx="4"/>
            <a:endCxn id="332" idx="0"/>
          </p:cNvCxnSpPr>
          <p:nvPr/>
        </p:nvCxnSpPr>
        <p:spPr>
          <a:xfrm>
            <a:off x="8985834" y="4254629"/>
            <a:ext cx="3629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2" name="Conector recto 531">
            <a:extLst>
              <a:ext uri="{FF2B5EF4-FFF2-40B4-BE49-F238E27FC236}">
                <a16:creationId xmlns:a16="http://schemas.microsoft.com/office/drawing/2014/main" id="{896D9B65-2BAC-4C45-8842-22D24C6A8CCD}"/>
              </a:ext>
            </a:extLst>
          </p:cNvPr>
          <p:cNvCxnSpPr>
            <a:cxnSpLocks/>
            <a:stCxn id="477" idx="4"/>
            <a:endCxn id="384" idx="6"/>
          </p:cNvCxnSpPr>
          <p:nvPr/>
        </p:nvCxnSpPr>
        <p:spPr>
          <a:xfrm>
            <a:off x="9983881" y="4349643"/>
            <a:ext cx="10585" cy="17614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7" name="Conector recto 556">
            <a:extLst>
              <a:ext uri="{FF2B5EF4-FFF2-40B4-BE49-F238E27FC236}">
                <a16:creationId xmlns:a16="http://schemas.microsoft.com/office/drawing/2014/main" id="{1DE354E3-4603-4BB9-AD2D-CB00A1FF8F75}"/>
              </a:ext>
            </a:extLst>
          </p:cNvPr>
          <p:cNvCxnSpPr>
            <a:cxnSpLocks/>
            <a:stCxn id="316" idx="4"/>
            <a:endCxn id="387" idx="6"/>
          </p:cNvCxnSpPr>
          <p:nvPr/>
        </p:nvCxnSpPr>
        <p:spPr>
          <a:xfrm>
            <a:off x="10184665" y="4347526"/>
            <a:ext cx="7916" cy="1763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0" name="Conector recto 559">
            <a:extLst>
              <a:ext uri="{FF2B5EF4-FFF2-40B4-BE49-F238E27FC236}">
                <a16:creationId xmlns:a16="http://schemas.microsoft.com/office/drawing/2014/main" id="{53BAD6E2-6AB5-4110-83B8-4DF24EF9BB5C}"/>
              </a:ext>
            </a:extLst>
          </p:cNvPr>
          <p:cNvCxnSpPr>
            <a:cxnSpLocks/>
            <a:stCxn id="315" idx="4"/>
            <a:endCxn id="386" idx="6"/>
          </p:cNvCxnSpPr>
          <p:nvPr/>
        </p:nvCxnSpPr>
        <p:spPr>
          <a:xfrm>
            <a:off x="10285634" y="4347526"/>
            <a:ext cx="9443" cy="1763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1" name="Conector recto 560">
            <a:extLst>
              <a:ext uri="{FF2B5EF4-FFF2-40B4-BE49-F238E27FC236}">
                <a16:creationId xmlns:a16="http://schemas.microsoft.com/office/drawing/2014/main" id="{B18F916A-160A-4D2B-BCA9-AE334919174D}"/>
              </a:ext>
            </a:extLst>
          </p:cNvPr>
          <p:cNvCxnSpPr>
            <a:cxnSpLocks/>
            <a:stCxn id="473" idx="4"/>
            <a:endCxn id="385" idx="6"/>
          </p:cNvCxnSpPr>
          <p:nvPr/>
        </p:nvCxnSpPr>
        <p:spPr>
          <a:xfrm>
            <a:off x="10380334" y="4348584"/>
            <a:ext cx="10363" cy="17624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7" name="Elipse 716">
            <a:extLst>
              <a:ext uri="{FF2B5EF4-FFF2-40B4-BE49-F238E27FC236}">
                <a16:creationId xmlns:a16="http://schemas.microsoft.com/office/drawing/2014/main" id="{0B2DE2B6-AFCF-4628-9304-A74E4C975836}"/>
              </a:ext>
            </a:extLst>
          </p:cNvPr>
          <p:cNvSpPr/>
          <p:nvPr/>
        </p:nvSpPr>
        <p:spPr>
          <a:xfrm>
            <a:off x="8774816" y="64596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74" name="Conector: angular 673">
            <a:extLst>
              <a:ext uri="{FF2B5EF4-FFF2-40B4-BE49-F238E27FC236}">
                <a16:creationId xmlns:a16="http://schemas.microsoft.com/office/drawing/2014/main" id="{43B0D882-AAF3-42AF-87F9-4742862F93ED}"/>
              </a:ext>
            </a:extLst>
          </p:cNvPr>
          <p:cNvCxnSpPr>
            <a:cxnSpLocks/>
            <a:stCxn id="717" idx="4"/>
            <a:endCxn id="715" idx="6"/>
          </p:cNvCxnSpPr>
          <p:nvPr/>
        </p:nvCxnSpPr>
        <p:spPr>
          <a:xfrm rot="5400000" flipH="1" flipV="1">
            <a:off x="8258931" y="4255898"/>
            <a:ext cx="2788224" cy="1710735"/>
          </a:xfrm>
          <a:prstGeom prst="bentConnector4">
            <a:avLst>
              <a:gd name="adj1" fmla="val -8199"/>
              <a:gd name="adj2" fmla="val 1133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2" name="Conector recto 791">
            <a:extLst>
              <a:ext uri="{FF2B5EF4-FFF2-40B4-BE49-F238E27FC236}">
                <a16:creationId xmlns:a16="http://schemas.microsoft.com/office/drawing/2014/main" id="{7C60379B-39C7-4F68-9386-A6C48B4004F8}"/>
              </a:ext>
            </a:extLst>
          </p:cNvPr>
          <p:cNvCxnSpPr>
            <a:cxnSpLocks/>
            <a:stCxn id="578" idx="4"/>
            <a:endCxn id="388" idx="6"/>
          </p:cNvCxnSpPr>
          <p:nvPr/>
        </p:nvCxnSpPr>
        <p:spPr>
          <a:xfrm>
            <a:off x="9881585" y="4349624"/>
            <a:ext cx="2327" cy="17614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9" name="Conector recto 518">
            <a:extLst>
              <a:ext uri="{FF2B5EF4-FFF2-40B4-BE49-F238E27FC236}">
                <a16:creationId xmlns:a16="http://schemas.microsoft.com/office/drawing/2014/main" id="{68680280-6BE7-497F-9339-8A4C7E55EC57}"/>
              </a:ext>
            </a:extLst>
          </p:cNvPr>
          <p:cNvCxnSpPr>
            <a:cxnSpLocks/>
            <a:stCxn id="293" idx="4"/>
            <a:endCxn id="333" idx="0"/>
          </p:cNvCxnSpPr>
          <p:nvPr/>
        </p:nvCxnSpPr>
        <p:spPr>
          <a:xfrm>
            <a:off x="9088403" y="4254629"/>
            <a:ext cx="3295" cy="34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91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2289C0-6FCA-4ECF-819A-795F3E924E7A}"/>
              </a:ext>
            </a:extLst>
          </p:cNvPr>
          <p:cNvGrpSpPr/>
          <p:nvPr/>
        </p:nvGrpSpPr>
        <p:grpSpPr>
          <a:xfrm>
            <a:off x="6303397" y="761110"/>
            <a:ext cx="5768990" cy="5713694"/>
            <a:chOff x="6303397" y="761110"/>
            <a:chExt cx="5768990" cy="5713694"/>
          </a:xfrm>
        </p:grpSpPr>
        <p:grpSp>
          <p:nvGrpSpPr>
            <p:cNvPr id="675" name="Grupo 674">
              <a:extLst>
                <a:ext uri="{FF2B5EF4-FFF2-40B4-BE49-F238E27FC236}">
                  <a16:creationId xmlns:a16="http://schemas.microsoft.com/office/drawing/2014/main" id="{AF7A49E7-EB63-492C-B1D8-8BBDF99A6E27}"/>
                </a:ext>
              </a:extLst>
            </p:cNvPr>
            <p:cNvGrpSpPr/>
            <p:nvPr/>
          </p:nvGrpSpPr>
          <p:grpSpPr>
            <a:xfrm>
              <a:off x="7522527" y="3403258"/>
              <a:ext cx="3034836" cy="767652"/>
              <a:chOff x="7641065" y="3403258"/>
              <a:chExt cx="3034836" cy="767652"/>
            </a:xfrm>
          </p:grpSpPr>
          <p:grpSp>
            <p:nvGrpSpPr>
              <p:cNvPr id="214" name="Grupo 213">
                <a:extLst>
                  <a:ext uri="{FF2B5EF4-FFF2-40B4-BE49-F238E27FC236}">
                    <a16:creationId xmlns:a16="http://schemas.microsoft.com/office/drawing/2014/main" id="{60C22071-7C5E-4820-9F30-F4F892B1433C}"/>
                  </a:ext>
                </a:extLst>
              </p:cNvPr>
              <p:cNvGrpSpPr/>
              <p:nvPr/>
            </p:nvGrpSpPr>
            <p:grpSpPr>
              <a:xfrm>
                <a:off x="7641065" y="3403258"/>
                <a:ext cx="3034836" cy="767652"/>
                <a:chOff x="7641065" y="3403258"/>
                <a:chExt cx="3034836" cy="767652"/>
              </a:xfrm>
            </p:grpSpPr>
            <p:pic>
              <p:nvPicPr>
                <p:cNvPr id="390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1557D5C-89A5-4B1D-8B12-CD01366468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58" t="-1" r="52665" b="58803"/>
                <a:stretch/>
              </p:blipFill>
              <p:spPr bwMode="auto">
                <a:xfrm flipV="1">
                  <a:off x="7641065" y="3405580"/>
                  <a:ext cx="985533" cy="765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1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B283E69A-2845-4440-B1F0-2023C7220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8" t="-1" b="58678"/>
                <a:stretch/>
              </p:blipFill>
              <p:spPr bwMode="auto">
                <a:xfrm flipV="1">
                  <a:off x="8549875" y="3403258"/>
                  <a:ext cx="2126026" cy="767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BAE957C1-2522-4EB0-9F13-89F4EC3CE8F9}"/>
                  </a:ext>
                </a:extLst>
              </p:cNvPr>
              <p:cNvSpPr/>
              <p:nvPr/>
            </p:nvSpPr>
            <p:spPr>
              <a:xfrm>
                <a:off x="8566490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200B7D07-66B5-48DC-88B9-3FBF14032346}"/>
                  </a:ext>
                </a:extLst>
              </p:cNvPr>
              <p:cNvSpPr/>
              <p:nvPr/>
            </p:nvSpPr>
            <p:spPr>
              <a:xfrm>
                <a:off x="8465509" y="371996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9A7C032-7604-4DEE-B336-CA4C01E19B84}"/>
                  </a:ext>
                </a:extLst>
              </p:cNvPr>
              <p:cNvSpPr/>
              <p:nvPr/>
            </p:nvSpPr>
            <p:spPr>
              <a:xfrm>
                <a:off x="8366141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Elipse 450">
                <a:extLst>
                  <a:ext uri="{FF2B5EF4-FFF2-40B4-BE49-F238E27FC236}">
                    <a16:creationId xmlns:a16="http://schemas.microsoft.com/office/drawing/2014/main" id="{0C6CE344-B008-4ECC-B0E3-6910256F6C35}"/>
                  </a:ext>
                </a:extLst>
              </p:cNvPr>
              <p:cNvSpPr/>
              <p:nvPr/>
            </p:nvSpPr>
            <p:spPr>
              <a:xfrm>
                <a:off x="8265163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6FDDDEBD-B7A3-4954-B0B5-33A43A6E8A8F}"/>
                  </a:ext>
                </a:extLst>
              </p:cNvPr>
              <p:cNvSpPr/>
              <p:nvPr/>
            </p:nvSpPr>
            <p:spPr>
              <a:xfrm>
                <a:off x="8162621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5B685F14-4620-49F7-A7D0-791BB43D0881}"/>
                  </a:ext>
                </a:extLst>
              </p:cNvPr>
              <p:cNvSpPr/>
              <p:nvPr/>
            </p:nvSpPr>
            <p:spPr>
              <a:xfrm>
                <a:off x="8064819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B4E37177-63A8-44D2-B15C-9CED430CD15C}"/>
                  </a:ext>
                </a:extLst>
              </p:cNvPr>
              <p:cNvSpPr/>
              <p:nvPr/>
            </p:nvSpPr>
            <p:spPr>
              <a:xfrm>
                <a:off x="7965449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Elipse 454">
                <a:extLst>
                  <a:ext uri="{FF2B5EF4-FFF2-40B4-BE49-F238E27FC236}">
                    <a16:creationId xmlns:a16="http://schemas.microsoft.com/office/drawing/2014/main" id="{B81D3CEE-D103-4946-B2A5-C1E5554D8008}"/>
                  </a:ext>
                </a:extLst>
              </p:cNvPr>
              <p:cNvSpPr/>
              <p:nvPr/>
            </p:nvSpPr>
            <p:spPr>
              <a:xfrm>
                <a:off x="7864480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Elipse 455">
                <a:extLst>
                  <a:ext uri="{FF2B5EF4-FFF2-40B4-BE49-F238E27FC236}">
                    <a16:creationId xmlns:a16="http://schemas.microsoft.com/office/drawing/2014/main" id="{3492BCF4-0922-4D8E-A882-ABF410F80028}"/>
                  </a:ext>
                </a:extLst>
              </p:cNvPr>
              <p:cNvSpPr/>
              <p:nvPr/>
            </p:nvSpPr>
            <p:spPr>
              <a:xfrm>
                <a:off x="7763512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Elipse 456">
                <a:extLst>
                  <a:ext uri="{FF2B5EF4-FFF2-40B4-BE49-F238E27FC236}">
                    <a16:creationId xmlns:a16="http://schemas.microsoft.com/office/drawing/2014/main" id="{ABEC819E-0F16-437B-BCBB-5A32C0BB54F3}"/>
                  </a:ext>
                </a:extLst>
              </p:cNvPr>
              <p:cNvSpPr/>
              <p:nvPr/>
            </p:nvSpPr>
            <p:spPr>
              <a:xfrm>
                <a:off x="7664915" y="392164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B9DD9670-5B88-4E1E-AC55-0B35A109A082}"/>
                  </a:ext>
                </a:extLst>
              </p:cNvPr>
              <p:cNvSpPr/>
              <p:nvPr/>
            </p:nvSpPr>
            <p:spPr>
              <a:xfrm>
                <a:off x="9762837" y="34196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2445D5D7-3278-4308-A935-CFDB621FAAE0}"/>
                  </a:ext>
                </a:extLst>
              </p:cNvPr>
              <p:cNvSpPr/>
              <p:nvPr/>
            </p:nvSpPr>
            <p:spPr>
              <a:xfrm>
                <a:off x="9662666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0" name="Elipse 459">
                <a:extLst>
                  <a:ext uri="{FF2B5EF4-FFF2-40B4-BE49-F238E27FC236}">
                    <a16:creationId xmlns:a16="http://schemas.microsoft.com/office/drawing/2014/main" id="{06C68640-5328-4F8C-9F5F-77A68B8FA241}"/>
                  </a:ext>
                </a:extLst>
              </p:cNvPr>
              <p:cNvSpPr/>
              <p:nvPr/>
            </p:nvSpPr>
            <p:spPr>
              <a:xfrm>
                <a:off x="9563298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Elipse 460">
                <a:extLst>
                  <a:ext uri="{FF2B5EF4-FFF2-40B4-BE49-F238E27FC236}">
                    <a16:creationId xmlns:a16="http://schemas.microsoft.com/office/drawing/2014/main" id="{DE694EE2-949F-425C-AE81-685C8D9CE8DC}"/>
                  </a:ext>
                </a:extLst>
              </p:cNvPr>
              <p:cNvSpPr/>
              <p:nvPr/>
            </p:nvSpPr>
            <p:spPr>
              <a:xfrm>
                <a:off x="9465496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Elipse 461">
                <a:extLst>
                  <a:ext uri="{FF2B5EF4-FFF2-40B4-BE49-F238E27FC236}">
                    <a16:creationId xmlns:a16="http://schemas.microsoft.com/office/drawing/2014/main" id="{0D9E964C-1CAC-49FE-8E0A-9E851A7D75CA}"/>
                  </a:ext>
                </a:extLst>
              </p:cNvPr>
              <p:cNvSpPr/>
              <p:nvPr/>
            </p:nvSpPr>
            <p:spPr>
              <a:xfrm>
                <a:off x="9362954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Elipse 462">
                <a:extLst>
                  <a:ext uri="{FF2B5EF4-FFF2-40B4-BE49-F238E27FC236}">
                    <a16:creationId xmlns:a16="http://schemas.microsoft.com/office/drawing/2014/main" id="{AAB1B4F8-C080-47E3-98D2-508EF33BD94A}"/>
                  </a:ext>
                </a:extLst>
              </p:cNvPr>
              <p:cNvSpPr/>
              <p:nvPr/>
            </p:nvSpPr>
            <p:spPr>
              <a:xfrm>
                <a:off x="9265152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Elipse 463">
                <a:extLst>
                  <a:ext uri="{FF2B5EF4-FFF2-40B4-BE49-F238E27FC236}">
                    <a16:creationId xmlns:a16="http://schemas.microsoft.com/office/drawing/2014/main" id="{795B606E-1A88-40B7-8C04-9AAA51CBB472}"/>
                  </a:ext>
                </a:extLst>
              </p:cNvPr>
              <p:cNvSpPr/>
              <p:nvPr/>
            </p:nvSpPr>
            <p:spPr>
              <a:xfrm>
                <a:off x="9165782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Elipse 464">
                <a:extLst>
                  <a:ext uri="{FF2B5EF4-FFF2-40B4-BE49-F238E27FC236}">
                    <a16:creationId xmlns:a16="http://schemas.microsoft.com/office/drawing/2014/main" id="{95F35B1A-0196-497E-9B88-E268FAE3A2A2}"/>
                  </a:ext>
                </a:extLst>
              </p:cNvPr>
              <p:cNvSpPr/>
              <p:nvPr/>
            </p:nvSpPr>
            <p:spPr>
              <a:xfrm>
                <a:off x="9064813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Elipse 465">
                <a:extLst>
                  <a:ext uri="{FF2B5EF4-FFF2-40B4-BE49-F238E27FC236}">
                    <a16:creationId xmlns:a16="http://schemas.microsoft.com/office/drawing/2014/main" id="{F97CE253-2FDB-4A90-AECD-8EF7B65E2A5F}"/>
                  </a:ext>
                </a:extLst>
              </p:cNvPr>
              <p:cNvSpPr/>
              <p:nvPr/>
            </p:nvSpPr>
            <p:spPr>
              <a:xfrm>
                <a:off x="8963845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Elipse 466">
                <a:extLst>
                  <a:ext uri="{FF2B5EF4-FFF2-40B4-BE49-F238E27FC236}">
                    <a16:creationId xmlns:a16="http://schemas.microsoft.com/office/drawing/2014/main" id="{27A5B10A-D79F-47FC-B0DC-EE8886334432}"/>
                  </a:ext>
                </a:extLst>
              </p:cNvPr>
              <p:cNvSpPr/>
              <p:nvPr/>
            </p:nvSpPr>
            <p:spPr>
              <a:xfrm>
                <a:off x="8864464" y="341522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Elipse 470">
                <a:extLst>
                  <a:ext uri="{FF2B5EF4-FFF2-40B4-BE49-F238E27FC236}">
                    <a16:creationId xmlns:a16="http://schemas.microsoft.com/office/drawing/2014/main" id="{B23712C8-FE55-4F12-B0FD-ABA0C4BA1990}"/>
                  </a:ext>
                </a:extLst>
              </p:cNvPr>
              <p:cNvSpPr/>
              <p:nvPr/>
            </p:nvSpPr>
            <p:spPr>
              <a:xfrm>
                <a:off x="10266991" y="39201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Elipse 471">
                <a:extLst>
                  <a:ext uri="{FF2B5EF4-FFF2-40B4-BE49-F238E27FC236}">
                    <a16:creationId xmlns:a16="http://schemas.microsoft.com/office/drawing/2014/main" id="{4DC393DC-8532-48B5-9E10-7034B5CCBF0B}"/>
                  </a:ext>
                </a:extLst>
              </p:cNvPr>
              <p:cNvSpPr/>
              <p:nvPr/>
            </p:nvSpPr>
            <p:spPr>
              <a:xfrm>
                <a:off x="9762838" y="40217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Elipse 472">
                <a:extLst>
                  <a:ext uri="{FF2B5EF4-FFF2-40B4-BE49-F238E27FC236}">
                    <a16:creationId xmlns:a16="http://schemas.microsoft.com/office/drawing/2014/main" id="{F597C5D2-032D-4F25-BFA1-26F36B8E3B54}"/>
                  </a:ext>
                </a:extLst>
              </p:cNvPr>
              <p:cNvSpPr/>
              <p:nvPr/>
            </p:nvSpPr>
            <p:spPr>
              <a:xfrm>
                <a:off x="10264922" y="37236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Elipse 473">
                <a:extLst>
                  <a:ext uri="{FF2B5EF4-FFF2-40B4-BE49-F238E27FC236}">
                    <a16:creationId xmlns:a16="http://schemas.microsoft.com/office/drawing/2014/main" id="{C69E01F5-BA69-4058-90F3-2F6B6B2DFC5B}"/>
                  </a:ext>
                </a:extLst>
              </p:cNvPr>
              <p:cNvSpPr/>
              <p:nvPr/>
            </p:nvSpPr>
            <p:spPr>
              <a:xfrm>
                <a:off x="10163435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id="{07AC060B-1658-45D0-9400-430DA074805E}"/>
                  </a:ext>
                </a:extLst>
              </p:cNvPr>
              <p:cNvSpPr/>
              <p:nvPr/>
            </p:nvSpPr>
            <p:spPr>
              <a:xfrm>
                <a:off x="10062466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Elipse 475">
                <a:extLst>
                  <a:ext uri="{FF2B5EF4-FFF2-40B4-BE49-F238E27FC236}">
                    <a16:creationId xmlns:a16="http://schemas.microsoft.com/office/drawing/2014/main" id="{38CCB7C5-29AC-44AB-B71B-356B0FD95FD6}"/>
                  </a:ext>
                </a:extLst>
              </p:cNvPr>
              <p:cNvSpPr/>
              <p:nvPr/>
            </p:nvSpPr>
            <p:spPr>
              <a:xfrm>
                <a:off x="9961498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4E8141FE-EAE1-403B-90FF-486144E9B1AD}"/>
                  </a:ext>
                </a:extLst>
              </p:cNvPr>
              <p:cNvSpPr/>
              <p:nvPr/>
            </p:nvSpPr>
            <p:spPr>
              <a:xfrm>
                <a:off x="9862117" y="3719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630AC89D-5D72-4CED-B1F2-2AC2A33A8493}"/>
                  </a:ext>
                </a:extLst>
              </p:cNvPr>
              <p:cNvSpPr/>
              <p:nvPr/>
            </p:nvSpPr>
            <p:spPr>
              <a:xfrm>
                <a:off x="8765049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4A0F7303-9B85-401A-B27D-C1DF94A88598}"/>
                  </a:ext>
                </a:extLst>
              </p:cNvPr>
              <p:cNvSpPr/>
              <p:nvPr/>
            </p:nvSpPr>
            <p:spPr>
              <a:xfrm>
                <a:off x="8662480" y="372155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81" name="Elipse 480">
                <a:extLst>
                  <a:ext uri="{FF2B5EF4-FFF2-40B4-BE49-F238E27FC236}">
                    <a16:creationId xmlns:a16="http://schemas.microsoft.com/office/drawing/2014/main" id="{C039D50C-36ED-41DF-AC67-B8E57ADFB6BA}"/>
                  </a:ext>
                </a:extLst>
              </p:cNvPr>
              <p:cNvSpPr/>
              <p:nvPr/>
            </p:nvSpPr>
            <p:spPr>
              <a:xfrm>
                <a:off x="9863729" y="35201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2" name="Elipse 481">
                <a:extLst>
                  <a:ext uri="{FF2B5EF4-FFF2-40B4-BE49-F238E27FC236}">
                    <a16:creationId xmlns:a16="http://schemas.microsoft.com/office/drawing/2014/main" id="{B51CB0FD-B709-4F57-B323-1E0AC89FC888}"/>
                  </a:ext>
                </a:extLst>
              </p:cNvPr>
              <p:cNvSpPr/>
              <p:nvPr/>
            </p:nvSpPr>
            <p:spPr>
              <a:xfrm>
                <a:off x="9761160" y="352014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9891E966-428A-4A79-856B-CF6D0980CA69}"/>
                  </a:ext>
                </a:extLst>
              </p:cNvPr>
              <p:cNvCxnSpPr>
                <a:cxnSpLocks/>
                <a:stCxn id="473" idx="4"/>
                <a:endCxn id="471" idx="0"/>
              </p:cNvCxnSpPr>
              <p:nvPr/>
            </p:nvCxnSpPr>
            <p:spPr>
              <a:xfrm>
                <a:off x="10287782" y="3769393"/>
                <a:ext cx="2069" cy="15072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A20FB232-20D9-4B93-B370-2E81F1DAC4B8}"/>
                  </a:ext>
                </a:extLst>
              </p:cNvPr>
              <p:cNvCxnSpPr>
                <a:cxnSpLocks/>
                <a:stCxn id="578" idx="4"/>
                <a:endCxn id="472" idx="0"/>
              </p:cNvCxnSpPr>
              <p:nvPr/>
            </p:nvCxnSpPr>
            <p:spPr>
              <a:xfrm flipH="1">
                <a:off x="9785698" y="3767257"/>
                <a:ext cx="1747" cy="25446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8" name="Elipse 577">
                <a:extLst>
                  <a:ext uri="{FF2B5EF4-FFF2-40B4-BE49-F238E27FC236}">
                    <a16:creationId xmlns:a16="http://schemas.microsoft.com/office/drawing/2014/main" id="{3AC1F1C2-8A9B-4471-96BD-20F7CC76BD2A}"/>
                  </a:ext>
                </a:extLst>
              </p:cNvPr>
              <p:cNvSpPr/>
              <p:nvPr/>
            </p:nvSpPr>
            <p:spPr>
              <a:xfrm>
                <a:off x="9764585" y="37215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6" name="Elipse 585">
                <a:extLst>
                  <a:ext uri="{FF2B5EF4-FFF2-40B4-BE49-F238E27FC236}">
                    <a16:creationId xmlns:a16="http://schemas.microsoft.com/office/drawing/2014/main" id="{88014C18-687B-46A9-AB66-6FB76B748FC5}"/>
                  </a:ext>
                </a:extLst>
              </p:cNvPr>
              <p:cNvSpPr/>
              <p:nvPr/>
            </p:nvSpPr>
            <p:spPr>
              <a:xfrm>
                <a:off x="9671661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587" name="Elipse 586">
                <a:extLst>
                  <a:ext uri="{FF2B5EF4-FFF2-40B4-BE49-F238E27FC236}">
                    <a16:creationId xmlns:a16="http://schemas.microsoft.com/office/drawing/2014/main" id="{544554B3-4662-4674-8AB7-3C9158C05A34}"/>
                  </a:ext>
                </a:extLst>
              </p:cNvPr>
              <p:cNvSpPr/>
              <p:nvPr/>
            </p:nvSpPr>
            <p:spPr>
              <a:xfrm>
                <a:off x="9572293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8" name="Elipse 587">
                <a:extLst>
                  <a:ext uri="{FF2B5EF4-FFF2-40B4-BE49-F238E27FC236}">
                    <a16:creationId xmlns:a16="http://schemas.microsoft.com/office/drawing/2014/main" id="{37638938-878A-4626-99B9-02BAAF30D12D}"/>
                  </a:ext>
                </a:extLst>
              </p:cNvPr>
              <p:cNvSpPr/>
              <p:nvPr/>
            </p:nvSpPr>
            <p:spPr>
              <a:xfrm>
                <a:off x="9474491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9" name="Elipse 588">
                <a:extLst>
                  <a:ext uri="{FF2B5EF4-FFF2-40B4-BE49-F238E27FC236}">
                    <a16:creationId xmlns:a16="http://schemas.microsoft.com/office/drawing/2014/main" id="{7105EB7B-641C-4443-B47A-2CCBA7FC5FCB}"/>
                  </a:ext>
                </a:extLst>
              </p:cNvPr>
              <p:cNvSpPr/>
              <p:nvPr/>
            </p:nvSpPr>
            <p:spPr>
              <a:xfrm>
                <a:off x="9371949" y="352575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590" name="Conector recto 589">
                <a:extLst>
                  <a:ext uri="{FF2B5EF4-FFF2-40B4-BE49-F238E27FC236}">
                    <a16:creationId xmlns:a16="http://schemas.microsoft.com/office/drawing/2014/main" id="{9C0D563A-E0A7-42CB-B3D2-832E11602DB5}"/>
                  </a:ext>
                </a:extLst>
              </p:cNvPr>
              <p:cNvCxnSpPr>
                <a:cxnSpLocks/>
                <a:stCxn id="589" idx="6"/>
                <a:endCxn id="588" idx="2"/>
              </p:cNvCxnSpPr>
              <p:nvPr/>
            </p:nvCxnSpPr>
            <p:spPr>
              <a:xfrm>
                <a:off x="9417668" y="3548619"/>
                <a:ext cx="5682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3" name="Conector recto 592">
                <a:extLst>
                  <a:ext uri="{FF2B5EF4-FFF2-40B4-BE49-F238E27FC236}">
                    <a16:creationId xmlns:a16="http://schemas.microsoft.com/office/drawing/2014/main" id="{12A81484-C811-4754-8265-741A6E791C20}"/>
                  </a:ext>
                </a:extLst>
              </p:cNvPr>
              <p:cNvCxnSpPr>
                <a:cxnSpLocks/>
                <a:stCxn id="588" idx="6"/>
                <a:endCxn id="587" idx="2"/>
              </p:cNvCxnSpPr>
              <p:nvPr/>
            </p:nvCxnSpPr>
            <p:spPr>
              <a:xfrm>
                <a:off x="9520210" y="3548619"/>
                <a:ext cx="52083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4" name="Conector recto 593">
                <a:extLst>
                  <a:ext uri="{FF2B5EF4-FFF2-40B4-BE49-F238E27FC236}">
                    <a16:creationId xmlns:a16="http://schemas.microsoft.com/office/drawing/2014/main" id="{205B1595-E54F-4B5C-BAD9-B653C0AF8C79}"/>
                  </a:ext>
                </a:extLst>
              </p:cNvPr>
              <p:cNvCxnSpPr>
                <a:cxnSpLocks/>
                <a:stCxn id="587" idx="6"/>
                <a:endCxn id="586" idx="2"/>
              </p:cNvCxnSpPr>
              <p:nvPr/>
            </p:nvCxnSpPr>
            <p:spPr>
              <a:xfrm>
                <a:off x="9618012" y="3548619"/>
                <a:ext cx="53649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2" name="Elipse 601">
                <a:extLst>
                  <a:ext uri="{FF2B5EF4-FFF2-40B4-BE49-F238E27FC236}">
                    <a16:creationId xmlns:a16="http://schemas.microsoft.com/office/drawing/2014/main" id="{878CF25F-0F4F-4A29-9EBC-3C96EB7398AD}"/>
                  </a:ext>
                </a:extLst>
              </p:cNvPr>
              <p:cNvSpPr/>
              <p:nvPr/>
            </p:nvSpPr>
            <p:spPr>
              <a:xfrm>
                <a:off x="8865897" y="39169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3" name="Conector recto 602">
                <a:extLst>
                  <a:ext uri="{FF2B5EF4-FFF2-40B4-BE49-F238E27FC236}">
                    <a16:creationId xmlns:a16="http://schemas.microsoft.com/office/drawing/2014/main" id="{EED6110C-0868-4135-BDE4-60B6FAE21135}"/>
                  </a:ext>
                </a:extLst>
              </p:cNvPr>
              <p:cNvCxnSpPr>
                <a:cxnSpLocks/>
                <a:stCxn id="604" idx="4"/>
                <a:endCxn id="602" idx="0"/>
              </p:cNvCxnSpPr>
              <p:nvPr/>
            </p:nvCxnSpPr>
            <p:spPr>
              <a:xfrm flipH="1">
                <a:off x="8888757" y="3767257"/>
                <a:ext cx="1747" cy="149689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604" name="Elipse 603">
                <a:extLst>
                  <a:ext uri="{FF2B5EF4-FFF2-40B4-BE49-F238E27FC236}">
                    <a16:creationId xmlns:a16="http://schemas.microsoft.com/office/drawing/2014/main" id="{54DD3529-6DAB-46EE-82E5-BE4228DA257D}"/>
                  </a:ext>
                </a:extLst>
              </p:cNvPr>
              <p:cNvSpPr/>
              <p:nvPr/>
            </p:nvSpPr>
            <p:spPr>
              <a:xfrm>
                <a:off x="8867644" y="37215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8" name="Elipse 607">
                <a:extLst>
                  <a:ext uri="{FF2B5EF4-FFF2-40B4-BE49-F238E27FC236}">
                    <a16:creationId xmlns:a16="http://schemas.microsoft.com/office/drawing/2014/main" id="{7196C901-8687-4EE6-9BBB-F3DF65AB9BD0}"/>
                  </a:ext>
                </a:extLst>
              </p:cNvPr>
              <p:cNvSpPr/>
              <p:nvPr/>
            </p:nvSpPr>
            <p:spPr>
              <a:xfrm>
                <a:off x="7668043" y="37226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9" name="Conector recto 608">
                <a:extLst>
                  <a:ext uri="{FF2B5EF4-FFF2-40B4-BE49-F238E27FC236}">
                    <a16:creationId xmlns:a16="http://schemas.microsoft.com/office/drawing/2014/main" id="{E5046D5A-AE17-457A-9E87-2AEC7DDBCF59}"/>
                  </a:ext>
                </a:extLst>
              </p:cNvPr>
              <p:cNvCxnSpPr>
                <a:cxnSpLocks/>
                <a:stCxn id="608" idx="4"/>
                <a:endCxn id="457" idx="0"/>
              </p:cNvCxnSpPr>
              <p:nvPr/>
            </p:nvCxnSpPr>
            <p:spPr>
              <a:xfrm flipH="1">
                <a:off x="7687775" y="3768335"/>
                <a:ext cx="3128" cy="15330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0" name="Conector: angular 649">
                <a:extLst>
                  <a:ext uri="{FF2B5EF4-FFF2-40B4-BE49-F238E27FC236}">
                    <a16:creationId xmlns:a16="http://schemas.microsoft.com/office/drawing/2014/main" id="{C10A2B4D-C168-40B1-A2BE-2E247DCC8049}"/>
                  </a:ext>
                </a:extLst>
              </p:cNvPr>
              <p:cNvCxnSpPr>
                <a:cxnSpLocks/>
                <a:stCxn id="466" idx="4"/>
                <a:endCxn id="453" idx="0"/>
              </p:cNvCxnSpPr>
              <p:nvPr/>
            </p:nvCxnSpPr>
            <p:spPr>
              <a:xfrm rot="5400000">
                <a:off x="8406884" y="3141736"/>
                <a:ext cx="260616" cy="899026"/>
              </a:xfrm>
              <a:prstGeom prst="bentConnector3">
                <a:avLst>
                  <a:gd name="adj1" fmla="val 11016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: angular 221">
                <a:extLst>
                  <a:ext uri="{FF2B5EF4-FFF2-40B4-BE49-F238E27FC236}">
                    <a16:creationId xmlns:a16="http://schemas.microsoft.com/office/drawing/2014/main" id="{35DC74C9-AD71-420B-A697-E41B60AE391D}"/>
                  </a:ext>
                </a:extLst>
              </p:cNvPr>
              <p:cNvCxnSpPr>
                <a:cxnSpLocks/>
                <a:stCxn id="465" idx="4"/>
                <a:endCxn id="452" idx="0"/>
              </p:cNvCxnSpPr>
              <p:nvPr/>
            </p:nvCxnSpPr>
            <p:spPr>
              <a:xfrm rot="5400000">
                <a:off x="8506269" y="3140153"/>
                <a:ext cx="260616" cy="902192"/>
              </a:xfrm>
              <a:prstGeom prst="bentConnector3">
                <a:avLst>
                  <a:gd name="adj1" fmla="val 2380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: angular 223">
                <a:extLst>
                  <a:ext uri="{FF2B5EF4-FFF2-40B4-BE49-F238E27FC236}">
                    <a16:creationId xmlns:a16="http://schemas.microsoft.com/office/drawing/2014/main" id="{BAA32D50-2F4B-4D18-829C-B7003CEEA9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608025" y="3140945"/>
                <a:ext cx="260616" cy="900619"/>
              </a:xfrm>
              <a:prstGeom prst="bentConnector3">
                <a:avLst>
                  <a:gd name="adj1" fmla="val 35987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2" name="Conector: angular 661">
                <a:extLst>
                  <a:ext uri="{FF2B5EF4-FFF2-40B4-BE49-F238E27FC236}">
                    <a16:creationId xmlns:a16="http://schemas.microsoft.com/office/drawing/2014/main" id="{C537CA77-9387-4EE9-B8A7-F10662C7DF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58677" y="3190637"/>
                <a:ext cx="259028" cy="799643"/>
              </a:xfrm>
              <a:prstGeom prst="bentConnector3">
                <a:avLst>
                  <a:gd name="adj1" fmla="val 48161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3" name="Conector: angular 662">
                <a:extLst>
                  <a:ext uri="{FF2B5EF4-FFF2-40B4-BE49-F238E27FC236}">
                    <a16:creationId xmlns:a16="http://schemas.microsoft.com/office/drawing/2014/main" id="{A134A481-D25D-4B0F-A4AF-8C45AE319FF7}"/>
                  </a:ext>
                </a:extLst>
              </p:cNvPr>
              <p:cNvCxnSpPr>
                <a:cxnSpLocks/>
                <a:stCxn id="589" idx="4"/>
                <a:endCxn id="448" idx="0"/>
              </p:cNvCxnSpPr>
              <p:nvPr/>
            </p:nvCxnSpPr>
            <p:spPr>
              <a:xfrm rot="5400000">
                <a:off x="8917041" y="3243788"/>
                <a:ext cx="150079" cy="805459"/>
              </a:xfrm>
              <a:prstGeom prst="bentConnector3">
                <a:avLst>
                  <a:gd name="adj1" fmla="val 2884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2" name="Conector: angular 691">
                <a:extLst>
                  <a:ext uri="{FF2B5EF4-FFF2-40B4-BE49-F238E27FC236}">
                    <a16:creationId xmlns:a16="http://schemas.microsoft.com/office/drawing/2014/main" id="{71670C57-F5F5-4015-B5BE-E9EF4D0308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384274" y="3020506"/>
                <a:ext cx="2117" cy="1399986"/>
              </a:xfrm>
              <a:prstGeom prst="bentConnector3">
                <a:avLst>
                  <a:gd name="adj1" fmla="val -329957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3" name="Conector: angular 692">
                <a:extLst>
                  <a:ext uri="{FF2B5EF4-FFF2-40B4-BE49-F238E27FC236}">
                    <a16:creationId xmlns:a16="http://schemas.microsoft.com/office/drawing/2014/main" id="{8BCDE115-5E6E-4CD2-BFE4-EE4024569C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486043" y="3021306"/>
                <a:ext cx="2117" cy="1398386"/>
              </a:xfrm>
              <a:prstGeom prst="bentConnector3">
                <a:avLst>
                  <a:gd name="adj1" fmla="val -149976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C0E8D0DE-5A01-4C90-B398-D7FB1E0C7252}"/>
                  </a:ext>
                </a:extLst>
              </p:cNvPr>
              <p:cNvSpPr/>
              <p:nvPr/>
            </p:nvSpPr>
            <p:spPr>
              <a:xfrm>
                <a:off x="9466629" y="402268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619B7F23-FF3C-452C-82C7-3681C5B47658}"/>
                </a:ext>
              </a:extLst>
            </p:cNvPr>
            <p:cNvGrpSpPr/>
            <p:nvPr/>
          </p:nvGrpSpPr>
          <p:grpSpPr>
            <a:xfrm>
              <a:off x="6562749" y="761110"/>
              <a:ext cx="5509638" cy="2277030"/>
              <a:chOff x="7087356" y="580261"/>
              <a:chExt cx="4856480" cy="2007092"/>
            </a:xfrm>
          </p:grpSpPr>
          <p:pic>
            <p:nvPicPr>
              <p:cNvPr id="329" name="Imagen 328">
                <a:extLst>
                  <a:ext uri="{FF2B5EF4-FFF2-40B4-BE49-F238E27FC236}">
                    <a16:creationId xmlns:a16="http://schemas.microsoft.com/office/drawing/2014/main" id="{81E34699-F051-47C7-B1F4-080D0F962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l="1238" t="18117" r="1238" b="14063"/>
              <a:stretch/>
            </p:blipFill>
            <p:spPr>
              <a:xfrm>
                <a:off x="7087356" y="580261"/>
                <a:ext cx="4856480" cy="2007092"/>
              </a:xfrm>
              <a:prstGeom prst="rect">
                <a:avLst/>
              </a:prstGeom>
            </p:spPr>
          </p:pic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D408E6C2-9868-4232-AD00-C2268F8184E6}"/>
                  </a:ext>
                </a:extLst>
              </p:cNvPr>
              <p:cNvSpPr/>
              <p:nvPr/>
            </p:nvSpPr>
            <p:spPr>
              <a:xfrm>
                <a:off x="9795637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5D63D034-2A46-465C-9EF8-0A8A8941E2A0}"/>
                  </a:ext>
                </a:extLst>
              </p:cNvPr>
              <p:cNvSpPr/>
              <p:nvPr/>
            </p:nvSpPr>
            <p:spPr>
              <a:xfrm>
                <a:off x="970736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C01EACF2-4DFA-4670-A2F6-A18188D2B260}"/>
                  </a:ext>
                </a:extLst>
              </p:cNvPr>
              <p:cNvSpPr/>
              <p:nvPr/>
            </p:nvSpPr>
            <p:spPr>
              <a:xfrm>
                <a:off x="961910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7112DD2C-C204-4805-9CB3-516A07368925}"/>
                  </a:ext>
                </a:extLst>
              </p:cNvPr>
              <p:cNvSpPr/>
              <p:nvPr/>
            </p:nvSpPr>
            <p:spPr>
              <a:xfrm>
                <a:off x="953083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8F8B9A4E-1E81-4913-91E7-107863CC1CE4}"/>
                  </a:ext>
                </a:extLst>
              </p:cNvPr>
              <p:cNvSpPr/>
              <p:nvPr/>
            </p:nvSpPr>
            <p:spPr>
              <a:xfrm>
                <a:off x="944257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5" name="Elipse 344">
                <a:extLst>
                  <a:ext uri="{FF2B5EF4-FFF2-40B4-BE49-F238E27FC236}">
                    <a16:creationId xmlns:a16="http://schemas.microsoft.com/office/drawing/2014/main" id="{1D3B22EF-3693-4CBE-B817-19F0D2E46B17}"/>
                  </a:ext>
                </a:extLst>
              </p:cNvPr>
              <p:cNvSpPr/>
              <p:nvPr/>
            </p:nvSpPr>
            <p:spPr>
              <a:xfrm>
                <a:off x="9354304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708CB91A-1FCB-4918-A35E-CE16466F038C}"/>
                  </a:ext>
                </a:extLst>
              </p:cNvPr>
              <p:cNvSpPr/>
              <p:nvPr/>
            </p:nvSpPr>
            <p:spPr>
              <a:xfrm>
                <a:off x="926603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64FB1F85-5115-42CC-B90D-8CC4E8325C87}"/>
                  </a:ext>
                </a:extLst>
              </p:cNvPr>
              <p:cNvSpPr/>
              <p:nvPr/>
            </p:nvSpPr>
            <p:spPr>
              <a:xfrm>
                <a:off x="917777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8" name="Elipse 347">
                <a:extLst>
                  <a:ext uri="{FF2B5EF4-FFF2-40B4-BE49-F238E27FC236}">
                    <a16:creationId xmlns:a16="http://schemas.microsoft.com/office/drawing/2014/main" id="{8DABD9E8-C5DB-4D72-8A84-65B05B708FBF}"/>
                  </a:ext>
                </a:extLst>
              </p:cNvPr>
              <p:cNvSpPr/>
              <p:nvPr/>
            </p:nvSpPr>
            <p:spPr>
              <a:xfrm>
                <a:off x="908950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728BB02D-BF50-4B3D-8618-E5F792FBCF45}"/>
                  </a:ext>
                </a:extLst>
              </p:cNvPr>
              <p:cNvSpPr/>
              <p:nvPr/>
            </p:nvSpPr>
            <p:spPr>
              <a:xfrm>
                <a:off x="900124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50" name="Grupo 349">
              <a:extLst>
                <a:ext uri="{FF2B5EF4-FFF2-40B4-BE49-F238E27FC236}">
                  <a16:creationId xmlns:a16="http://schemas.microsoft.com/office/drawing/2014/main" id="{DFAC6EA7-B086-4663-9A3E-A29D48DEBE82}"/>
                </a:ext>
              </a:extLst>
            </p:cNvPr>
            <p:cNvGrpSpPr/>
            <p:nvPr/>
          </p:nvGrpSpPr>
          <p:grpSpPr>
            <a:xfrm rot="16200000">
              <a:off x="9439323" y="4388085"/>
              <a:ext cx="969406" cy="894088"/>
              <a:chOff x="6008261" y="4379354"/>
              <a:chExt cx="1145758" cy="1056738"/>
            </a:xfrm>
          </p:grpSpPr>
          <p:pic>
            <p:nvPicPr>
              <p:cNvPr id="383" name="Imagen 382">
                <a:extLst>
                  <a:ext uri="{FF2B5EF4-FFF2-40B4-BE49-F238E27FC236}">
                    <a16:creationId xmlns:a16="http://schemas.microsoft.com/office/drawing/2014/main" id="{F213339A-0D93-419A-8E33-116A956E5F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472" t="6292" r="8702" b="40375"/>
              <a:stretch/>
            </p:blipFill>
            <p:spPr>
              <a:xfrm>
                <a:off x="6008261" y="4379354"/>
                <a:ext cx="1145758" cy="1056738"/>
              </a:xfrm>
              <a:prstGeom prst="rect">
                <a:avLst/>
              </a:prstGeom>
            </p:spPr>
          </p:pic>
          <p:sp>
            <p:nvSpPr>
              <p:cNvPr id="384" name="Elipse 383">
                <a:extLst>
                  <a:ext uri="{FF2B5EF4-FFF2-40B4-BE49-F238E27FC236}">
                    <a16:creationId xmlns:a16="http://schemas.microsoft.com/office/drawing/2014/main" id="{A85339DA-E8FC-447F-9F38-82F54C593987}"/>
                  </a:ext>
                </a:extLst>
              </p:cNvPr>
              <p:cNvSpPr/>
              <p:nvPr/>
            </p:nvSpPr>
            <p:spPr>
              <a:xfrm>
                <a:off x="6068376" y="470534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5" name="Elipse 384">
                <a:extLst>
                  <a:ext uri="{FF2B5EF4-FFF2-40B4-BE49-F238E27FC236}">
                    <a16:creationId xmlns:a16="http://schemas.microsoft.com/office/drawing/2014/main" id="{4229AA4B-3B29-4D6A-968F-3C50578E8729}"/>
                  </a:ext>
                </a:extLst>
              </p:cNvPr>
              <p:cNvSpPr/>
              <p:nvPr/>
            </p:nvSpPr>
            <p:spPr>
              <a:xfrm>
                <a:off x="6068375" y="51736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6" name="Elipse 385">
                <a:extLst>
                  <a:ext uri="{FF2B5EF4-FFF2-40B4-BE49-F238E27FC236}">
                    <a16:creationId xmlns:a16="http://schemas.microsoft.com/office/drawing/2014/main" id="{971DBD00-EAC5-45DF-A4B5-21589A7F5FAD}"/>
                  </a:ext>
                </a:extLst>
              </p:cNvPr>
              <p:cNvSpPr/>
              <p:nvPr/>
            </p:nvSpPr>
            <p:spPr>
              <a:xfrm>
                <a:off x="6068375" y="50606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7" name="Elipse 386">
                <a:extLst>
                  <a:ext uri="{FF2B5EF4-FFF2-40B4-BE49-F238E27FC236}">
                    <a16:creationId xmlns:a16="http://schemas.microsoft.com/office/drawing/2014/main" id="{2D863351-5036-4614-8E31-357B1F068942}"/>
                  </a:ext>
                </a:extLst>
              </p:cNvPr>
              <p:cNvSpPr/>
              <p:nvPr/>
            </p:nvSpPr>
            <p:spPr>
              <a:xfrm>
                <a:off x="6068375" y="49395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88" name="Elipse 387">
                <a:extLst>
                  <a:ext uri="{FF2B5EF4-FFF2-40B4-BE49-F238E27FC236}">
                    <a16:creationId xmlns:a16="http://schemas.microsoft.com/office/drawing/2014/main" id="{03AAE4F8-5351-4611-A521-B64AF6F2F4FC}"/>
                  </a:ext>
                </a:extLst>
              </p:cNvPr>
              <p:cNvSpPr/>
              <p:nvPr/>
            </p:nvSpPr>
            <p:spPr>
              <a:xfrm>
                <a:off x="6045515" y="441860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575" name="Grupo 574">
              <a:extLst>
                <a:ext uri="{FF2B5EF4-FFF2-40B4-BE49-F238E27FC236}">
                  <a16:creationId xmlns:a16="http://schemas.microsoft.com/office/drawing/2014/main" id="{60558B40-813E-4EE0-9753-10E8DCFEBF7A}"/>
                </a:ext>
              </a:extLst>
            </p:cNvPr>
            <p:cNvGrpSpPr/>
            <p:nvPr/>
          </p:nvGrpSpPr>
          <p:grpSpPr>
            <a:xfrm>
              <a:off x="6303397" y="4334801"/>
              <a:ext cx="2977143" cy="2140003"/>
              <a:chOff x="6421935" y="4334801"/>
              <a:chExt cx="2977143" cy="2140003"/>
            </a:xfrm>
          </p:grpSpPr>
          <p:grpSp>
            <p:nvGrpSpPr>
              <p:cNvPr id="151" name="Grupo 150">
                <a:extLst>
                  <a:ext uri="{FF2B5EF4-FFF2-40B4-BE49-F238E27FC236}">
                    <a16:creationId xmlns:a16="http://schemas.microsoft.com/office/drawing/2014/main" id="{209D0B55-A9D0-45E4-B479-517EE55CD693}"/>
                  </a:ext>
                </a:extLst>
              </p:cNvPr>
              <p:cNvGrpSpPr/>
              <p:nvPr/>
            </p:nvGrpSpPr>
            <p:grpSpPr>
              <a:xfrm>
                <a:off x="6421935" y="4334801"/>
                <a:ext cx="2977143" cy="2140003"/>
                <a:chOff x="6537388" y="4284995"/>
                <a:chExt cx="2977143" cy="2140003"/>
              </a:xfrm>
            </p:grpSpPr>
            <p:pic>
              <p:nvPicPr>
                <p:cNvPr id="328" name="Picture 4">
                  <a:extLst>
                    <a:ext uri="{FF2B5EF4-FFF2-40B4-BE49-F238E27FC236}">
                      <a16:creationId xmlns:a16="http://schemas.microsoft.com/office/drawing/2014/main" id="{CB0F51D6-65CC-4F3A-9326-91BC039F01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0" t="4098" r="7619" b="5864"/>
                <a:stretch/>
              </p:blipFill>
              <p:spPr bwMode="auto">
                <a:xfrm>
                  <a:off x="6537388" y="4284995"/>
                  <a:ext cx="2977143" cy="2140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B1A2472-68CF-414D-B52B-31B48220F7E2}"/>
                    </a:ext>
                  </a:extLst>
                </p:cNvPr>
                <p:cNvSpPr/>
                <p:nvPr/>
              </p:nvSpPr>
              <p:spPr>
                <a:xfrm>
                  <a:off x="8579484" y="440979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A2C1FC3E-8F53-485D-AD35-99F731B27821}"/>
                    </a:ext>
                  </a:extLst>
                </p:cNvPr>
                <p:cNvSpPr/>
                <p:nvPr/>
              </p:nvSpPr>
              <p:spPr>
                <a:xfrm>
                  <a:off x="8677910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905186B-8C9E-4100-BD0B-7D391F432E36}"/>
                    </a:ext>
                  </a:extLst>
                </p:cNvPr>
                <p:cNvSpPr/>
                <p:nvPr/>
              </p:nvSpPr>
              <p:spPr>
                <a:xfrm>
                  <a:off x="8778453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A080F445-2AD7-43B8-9BD8-1CA0D11A443B}"/>
                    </a:ext>
                  </a:extLst>
                </p:cNvPr>
                <p:cNvSpPr/>
                <p:nvPr/>
              </p:nvSpPr>
              <p:spPr>
                <a:xfrm>
                  <a:off x="888068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42D5C1BB-A730-4E1F-9875-E20167D34F99}"/>
                    </a:ext>
                  </a:extLst>
                </p:cNvPr>
                <p:cNvSpPr/>
                <p:nvPr/>
              </p:nvSpPr>
              <p:spPr>
                <a:xfrm>
                  <a:off x="837982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CBEA1397-CB9F-494A-902A-03C175C8F57D}"/>
                    </a:ext>
                  </a:extLst>
                </p:cNvPr>
                <p:cNvSpPr/>
                <p:nvPr/>
              </p:nvSpPr>
              <p:spPr>
                <a:xfrm>
                  <a:off x="8273969" y="440978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D6A50429-0493-4C66-9073-E3678281BF1E}"/>
                    </a:ext>
                  </a:extLst>
                </p:cNvPr>
                <p:cNvSpPr/>
                <p:nvPr/>
              </p:nvSpPr>
              <p:spPr>
                <a:xfrm>
                  <a:off x="8175691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BD255BB1-462D-4CC0-99A2-32D5C741BF1F}"/>
                    </a:ext>
                  </a:extLst>
                </p:cNvPr>
                <p:cNvSpPr/>
                <p:nvPr/>
              </p:nvSpPr>
              <p:spPr>
                <a:xfrm>
                  <a:off x="8079367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CADD911C-BCE2-4DC1-BD22-C1FB84102998}"/>
                    </a:ext>
                  </a:extLst>
                </p:cNvPr>
                <p:cNvSpPr/>
                <p:nvPr/>
              </p:nvSpPr>
              <p:spPr>
                <a:xfrm>
                  <a:off x="7983123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DF792E9E-BE21-4C6F-AEF1-1263462704AB}"/>
                    </a:ext>
                  </a:extLst>
                </p:cNvPr>
                <p:cNvSpPr/>
                <p:nvPr/>
              </p:nvSpPr>
              <p:spPr>
                <a:xfrm>
                  <a:off x="7797519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E927A593-F410-4994-AF75-6FF6486384F3}"/>
                    </a:ext>
                  </a:extLst>
                </p:cNvPr>
                <p:cNvSpPr/>
                <p:nvPr/>
              </p:nvSpPr>
              <p:spPr>
                <a:xfrm>
                  <a:off x="8489942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BF5B47A7-EFCF-4C80-B489-2C3027946650}"/>
                    </a:ext>
                  </a:extLst>
                </p:cNvPr>
                <p:cNvSpPr/>
                <p:nvPr/>
              </p:nvSpPr>
              <p:spPr>
                <a:xfrm>
                  <a:off x="8192747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03035C91-E601-487B-B958-5FE739BBF6BD}"/>
                    </a:ext>
                  </a:extLst>
                </p:cNvPr>
                <p:cNvSpPr/>
                <p:nvPr/>
              </p:nvSpPr>
              <p:spPr>
                <a:xfrm>
                  <a:off x="8590899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502" name="Elipse 501">
                <a:extLst>
                  <a:ext uri="{FF2B5EF4-FFF2-40B4-BE49-F238E27FC236}">
                    <a16:creationId xmlns:a16="http://schemas.microsoft.com/office/drawing/2014/main" id="{693DF61B-39F6-4C39-BEEE-53E42054F011}"/>
                  </a:ext>
                </a:extLst>
              </p:cNvPr>
              <p:cNvSpPr/>
              <p:nvPr/>
            </p:nvSpPr>
            <p:spPr>
              <a:xfrm>
                <a:off x="7777550" y="4461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FAC7D392-8156-4DD0-B59D-7F4494C641BB}"/>
                </a:ext>
              </a:extLst>
            </p:cNvPr>
            <p:cNvCxnSpPr>
              <a:cxnSpLocks/>
              <a:stCxn id="349" idx="4"/>
              <a:endCxn id="467" idx="0"/>
            </p:cNvCxnSpPr>
            <p:nvPr/>
          </p:nvCxnSpPr>
          <p:spPr>
            <a:xfrm>
              <a:off x="8759969" y="3033468"/>
              <a:ext cx="8817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Conector recto 522">
              <a:extLst>
                <a:ext uri="{FF2B5EF4-FFF2-40B4-BE49-F238E27FC236}">
                  <a16:creationId xmlns:a16="http://schemas.microsoft.com/office/drawing/2014/main" id="{499EC3C4-6453-4AA0-9E6A-A86401001477}"/>
                </a:ext>
              </a:extLst>
            </p:cNvPr>
            <p:cNvCxnSpPr>
              <a:cxnSpLocks/>
              <a:stCxn id="347" idx="4"/>
              <a:endCxn id="465" idx="0"/>
            </p:cNvCxnSpPr>
            <p:nvPr/>
          </p:nvCxnSpPr>
          <p:spPr>
            <a:xfrm>
              <a:off x="8960243" y="3033468"/>
              <a:ext cx="8892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Conector recto 523">
              <a:extLst>
                <a:ext uri="{FF2B5EF4-FFF2-40B4-BE49-F238E27FC236}">
                  <a16:creationId xmlns:a16="http://schemas.microsoft.com/office/drawing/2014/main" id="{5CDCC527-69C8-4009-A16B-424EED47F5B9}"/>
                </a:ext>
              </a:extLst>
            </p:cNvPr>
            <p:cNvCxnSpPr>
              <a:cxnSpLocks/>
              <a:stCxn id="346" idx="4"/>
              <a:endCxn id="464" idx="0"/>
            </p:cNvCxnSpPr>
            <p:nvPr/>
          </p:nvCxnSpPr>
          <p:spPr>
            <a:xfrm>
              <a:off x="9060380" y="3033468"/>
              <a:ext cx="9724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Conector recto 524">
              <a:extLst>
                <a:ext uri="{FF2B5EF4-FFF2-40B4-BE49-F238E27FC236}">
                  <a16:creationId xmlns:a16="http://schemas.microsoft.com/office/drawing/2014/main" id="{3EA4F31C-F706-47E3-A377-20728B03A626}"/>
                </a:ext>
              </a:extLst>
            </p:cNvPr>
            <p:cNvCxnSpPr>
              <a:cxnSpLocks/>
              <a:stCxn id="345" idx="4"/>
              <a:endCxn id="463" idx="0"/>
            </p:cNvCxnSpPr>
            <p:nvPr/>
          </p:nvCxnSpPr>
          <p:spPr>
            <a:xfrm>
              <a:off x="9160518" y="3033468"/>
              <a:ext cx="8956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Conector recto 525">
              <a:extLst>
                <a:ext uri="{FF2B5EF4-FFF2-40B4-BE49-F238E27FC236}">
                  <a16:creationId xmlns:a16="http://schemas.microsoft.com/office/drawing/2014/main" id="{A8101DB1-C925-4FB6-81AE-3BE1E7AC10F5}"/>
                </a:ext>
              </a:extLst>
            </p:cNvPr>
            <p:cNvCxnSpPr>
              <a:cxnSpLocks/>
              <a:stCxn id="344" idx="4"/>
              <a:endCxn id="462" idx="0"/>
            </p:cNvCxnSpPr>
            <p:nvPr/>
          </p:nvCxnSpPr>
          <p:spPr>
            <a:xfrm>
              <a:off x="9260655" y="3033468"/>
              <a:ext cx="6621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Conector recto 526">
              <a:extLst>
                <a:ext uri="{FF2B5EF4-FFF2-40B4-BE49-F238E27FC236}">
                  <a16:creationId xmlns:a16="http://schemas.microsoft.com/office/drawing/2014/main" id="{FCE2C63E-4764-4104-93C2-F5C82FC0EFAB}"/>
                </a:ext>
              </a:extLst>
            </p:cNvPr>
            <p:cNvCxnSpPr>
              <a:cxnSpLocks/>
              <a:stCxn id="348" idx="4"/>
              <a:endCxn id="466" idx="0"/>
            </p:cNvCxnSpPr>
            <p:nvPr/>
          </p:nvCxnSpPr>
          <p:spPr>
            <a:xfrm>
              <a:off x="8860106" y="3033468"/>
              <a:ext cx="8061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Conector recto 527">
              <a:extLst>
                <a:ext uri="{FF2B5EF4-FFF2-40B4-BE49-F238E27FC236}">
                  <a16:creationId xmlns:a16="http://schemas.microsoft.com/office/drawing/2014/main" id="{696C37ED-C979-48F6-BD2C-7A3D0718C33F}"/>
                </a:ext>
              </a:extLst>
            </p:cNvPr>
            <p:cNvCxnSpPr>
              <a:cxnSpLocks/>
              <a:stCxn id="343" idx="4"/>
              <a:endCxn id="461" idx="0"/>
            </p:cNvCxnSpPr>
            <p:nvPr/>
          </p:nvCxnSpPr>
          <p:spPr>
            <a:xfrm>
              <a:off x="9360792" y="3033468"/>
              <a:ext cx="9026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4FB756D5-0ED2-4A2A-B0D3-83B6A0A28266}"/>
                </a:ext>
              </a:extLst>
            </p:cNvPr>
            <p:cNvCxnSpPr>
              <a:cxnSpLocks/>
              <a:stCxn id="342" idx="4"/>
              <a:endCxn id="460" idx="0"/>
            </p:cNvCxnSpPr>
            <p:nvPr/>
          </p:nvCxnSpPr>
          <p:spPr>
            <a:xfrm>
              <a:off x="9460929" y="3033468"/>
              <a:ext cx="6691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2C9B04E6-EDDB-4B02-BC03-56D8B2D8D012}"/>
                </a:ext>
              </a:extLst>
            </p:cNvPr>
            <p:cNvCxnSpPr>
              <a:cxnSpLocks/>
              <a:stCxn id="341" idx="4"/>
              <a:endCxn id="459" idx="0"/>
            </p:cNvCxnSpPr>
            <p:nvPr/>
          </p:nvCxnSpPr>
          <p:spPr>
            <a:xfrm>
              <a:off x="9561066" y="3033468"/>
              <a:ext cx="5922" cy="38175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Conector recto 530">
              <a:extLst>
                <a:ext uri="{FF2B5EF4-FFF2-40B4-BE49-F238E27FC236}">
                  <a16:creationId xmlns:a16="http://schemas.microsoft.com/office/drawing/2014/main" id="{B258D740-173D-4063-8949-D0727D577640}"/>
                </a:ext>
              </a:extLst>
            </p:cNvPr>
            <p:cNvCxnSpPr>
              <a:cxnSpLocks/>
              <a:stCxn id="340" idx="4"/>
              <a:endCxn id="458" idx="0"/>
            </p:cNvCxnSpPr>
            <p:nvPr/>
          </p:nvCxnSpPr>
          <p:spPr>
            <a:xfrm>
              <a:off x="9661206" y="3033468"/>
              <a:ext cx="5953" cy="3861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AD640F5B-1E26-4541-836E-51A35840D97E}"/>
                </a:ext>
              </a:extLst>
            </p:cNvPr>
            <p:cNvCxnSpPr>
              <a:cxnSpLocks/>
              <a:stCxn id="457" idx="4"/>
              <a:endCxn id="339" idx="0"/>
            </p:cNvCxnSpPr>
            <p:nvPr/>
          </p:nvCxnSpPr>
          <p:spPr>
            <a:xfrm>
              <a:off x="7569237" y="3967361"/>
              <a:ext cx="17151" cy="49223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Conector recto 489">
              <a:extLst>
                <a:ext uri="{FF2B5EF4-FFF2-40B4-BE49-F238E27FC236}">
                  <a16:creationId xmlns:a16="http://schemas.microsoft.com/office/drawing/2014/main" id="{3F8714BB-736C-40A5-A19C-4353984A683E}"/>
                </a:ext>
              </a:extLst>
            </p:cNvPr>
            <p:cNvCxnSpPr>
              <a:cxnSpLocks/>
              <a:stCxn id="455" idx="4"/>
              <a:endCxn id="338" idx="0"/>
            </p:cNvCxnSpPr>
            <p:nvPr/>
          </p:nvCxnSpPr>
          <p:spPr>
            <a:xfrm>
              <a:off x="7768802" y="3767276"/>
              <a:ext cx="3190" cy="6923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Conector recto 492">
              <a:extLst>
                <a:ext uri="{FF2B5EF4-FFF2-40B4-BE49-F238E27FC236}">
                  <a16:creationId xmlns:a16="http://schemas.microsoft.com/office/drawing/2014/main" id="{7B373272-F94A-4E23-8903-4667F20EEE3E}"/>
                </a:ext>
              </a:extLst>
            </p:cNvPr>
            <p:cNvCxnSpPr>
              <a:cxnSpLocks/>
              <a:stCxn id="454" idx="4"/>
              <a:endCxn id="337" idx="0"/>
            </p:cNvCxnSpPr>
            <p:nvPr/>
          </p:nvCxnSpPr>
          <p:spPr>
            <a:xfrm flipH="1">
              <a:off x="7868236" y="3767276"/>
              <a:ext cx="1535" cy="6923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38F224C0-0932-46C0-B8FC-DA2BE6A1FF2D}"/>
                </a:ext>
              </a:extLst>
            </p:cNvPr>
            <p:cNvCxnSpPr>
              <a:cxnSpLocks/>
              <a:stCxn id="453" idx="4"/>
              <a:endCxn id="336" idx="0"/>
            </p:cNvCxnSpPr>
            <p:nvPr/>
          </p:nvCxnSpPr>
          <p:spPr>
            <a:xfrm flipH="1">
              <a:off x="7964560" y="3767276"/>
              <a:ext cx="4581" cy="69231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Conector recto 498">
              <a:extLst>
                <a:ext uri="{FF2B5EF4-FFF2-40B4-BE49-F238E27FC236}">
                  <a16:creationId xmlns:a16="http://schemas.microsoft.com/office/drawing/2014/main" id="{89274771-A317-4615-B72B-F6B88994CEAA}"/>
                </a:ext>
              </a:extLst>
            </p:cNvPr>
            <p:cNvCxnSpPr>
              <a:cxnSpLocks/>
              <a:stCxn id="452" idx="4"/>
              <a:endCxn id="335" idx="0"/>
            </p:cNvCxnSpPr>
            <p:nvPr/>
          </p:nvCxnSpPr>
          <p:spPr>
            <a:xfrm flipH="1">
              <a:off x="8062838" y="3767276"/>
              <a:ext cx="4105" cy="692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Conector recto 502">
              <a:extLst>
                <a:ext uri="{FF2B5EF4-FFF2-40B4-BE49-F238E27FC236}">
                  <a16:creationId xmlns:a16="http://schemas.microsoft.com/office/drawing/2014/main" id="{97C1D9E6-8DC8-4EB1-9246-A16EB7D25781}"/>
                </a:ext>
              </a:extLst>
            </p:cNvPr>
            <p:cNvCxnSpPr>
              <a:cxnSpLocks/>
              <a:stCxn id="456" idx="4"/>
              <a:endCxn id="502" idx="0"/>
            </p:cNvCxnSpPr>
            <p:nvPr/>
          </p:nvCxnSpPr>
          <p:spPr>
            <a:xfrm>
              <a:off x="7667834" y="3767276"/>
              <a:ext cx="14038" cy="6942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E9425C32-F703-43C7-98DE-5D3763D0B316}"/>
                </a:ext>
              </a:extLst>
            </p:cNvPr>
            <p:cNvCxnSpPr>
              <a:cxnSpLocks/>
              <a:stCxn id="451" idx="4"/>
              <a:endCxn id="334" idx="0"/>
            </p:cNvCxnSpPr>
            <p:nvPr/>
          </p:nvCxnSpPr>
          <p:spPr>
            <a:xfrm flipH="1">
              <a:off x="8168697" y="3767276"/>
              <a:ext cx="788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661C0FCF-0686-4745-A82B-EFBA8BACAC20}"/>
                </a:ext>
              </a:extLst>
            </p:cNvPr>
            <p:cNvCxnSpPr>
              <a:cxnSpLocks/>
              <a:stCxn id="449" idx="4"/>
              <a:endCxn id="330" idx="0"/>
            </p:cNvCxnSpPr>
            <p:nvPr/>
          </p:nvCxnSpPr>
          <p:spPr>
            <a:xfrm flipH="1">
              <a:off x="8368353" y="3765688"/>
              <a:ext cx="1478" cy="693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Conector recto 511">
              <a:extLst>
                <a:ext uri="{FF2B5EF4-FFF2-40B4-BE49-F238E27FC236}">
                  <a16:creationId xmlns:a16="http://schemas.microsoft.com/office/drawing/2014/main" id="{17F322A6-A573-4903-8C7D-DD65BB740F32}"/>
                </a:ext>
              </a:extLst>
            </p:cNvPr>
            <p:cNvCxnSpPr>
              <a:cxnSpLocks/>
              <a:stCxn id="448" idx="4"/>
              <a:endCxn id="331" idx="0"/>
            </p:cNvCxnSpPr>
            <p:nvPr/>
          </p:nvCxnSpPr>
          <p:spPr>
            <a:xfrm flipH="1">
              <a:off x="8466779" y="3767276"/>
              <a:ext cx="4033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Conector recto 515">
              <a:extLst>
                <a:ext uri="{FF2B5EF4-FFF2-40B4-BE49-F238E27FC236}">
                  <a16:creationId xmlns:a16="http://schemas.microsoft.com/office/drawing/2014/main" id="{AC32DA3E-3153-4E38-BB92-A6C3D4E9D1BE}"/>
                </a:ext>
              </a:extLst>
            </p:cNvPr>
            <p:cNvCxnSpPr>
              <a:cxnSpLocks/>
              <a:stCxn id="479" idx="4"/>
              <a:endCxn id="332" idx="0"/>
            </p:cNvCxnSpPr>
            <p:nvPr/>
          </p:nvCxnSpPr>
          <p:spPr>
            <a:xfrm>
              <a:off x="8566802" y="3767276"/>
              <a:ext cx="520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68680280-6BE7-497F-9339-8A4C7E55EC57}"/>
                </a:ext>
              </a:extLst>
            </p:cNvPr>
            <p:cNvCxnSpPr>
              <a:cxnSpLocks/>
              <a:stCxn id="478" idx="4"/>
              <a:endCxn id="333" idx="0"/>
            </p:cNvCxnSpPr>
            <p:nvPr/>
          </p:nvCxnSpPr>
          <p:spPr>
            <a:xfrm>
              <a:off x="8669371" y="3767276"/>
              <a:ext cx="186" cy="692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896D9B65-2BAC-4C45-8842-22D24C6A8CCD}"/>
                </a:ext>
              </a:extLst>
            </p:cNvPr>
            <p:cNvCxnSpPr>
              <a:cxnSpLocks/>
              <a:stCxn id="477" idx="4"/>
              <a:endCxn id="384" idx="6"/>
            </p:cNvCxnSpPr>
            <p:nvPr/>
          </p:nvCxnSpPr>
          <p:spPr>
            <a:xfrm>
              <a:off x="9766439" y="3765159"/>
              <a:ext cx="5703" cy="14651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Conector recto 556">
              <a:extLst>
                <a:ext uri="{FF2B5EF4-FFF2-40B4-BE49-F238E27FC236}">
                  <a16:creationId xmlns:a16="http://schemas.microsoft.com/office/drawing/2014/main" id="{1DE354E3-4603-4BB9-AD2D-CB00A1FF8F75}"/>
                </a:ext>
              </a:extLst>
            </p:cNvPr>
            <p:cNvCxnSpPr>
              <a:cxnSpLocks/>
              <a:stCxn id="475" idx="4"/>
              <a:endCxn id="387" idx="6"/>
            </p:cNvCxnSpPr>
            <p:nvPr/>
          </p:nvCxnSpPr>
          <p:spPr>
            <a:xfrm>
              <a:off x="9966788" y="3765159"/>
              <a:ext cx="3469" cy="14651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Conector recto 559">
              <a:extLst>
                <a:ext uri="{FF2B5EF4-FFF2-40B4-BE49-F238E27FC236}">
                  <a16:creationId xmlns:a16="http://schemas.microsoft.com/office/drawing/2014/main" id="{53BAD6E2-6AB5-4110-83B8-4DF24EF9BB5C}"/>
                </a:ext>
              </a:extLst>
            </p:cNvPr>
            <p:cNvCxnSpPr>
              <a:cxnSpLocks/>
              <a:stCxn id="474" idx="4"/>
              <a:endCxn id="386" idx="6"/>
            </p:cNvCxnSpPr>
            <p:nvPr/>
          </p:nvCxnSpPr>
          <p:spPr>
            <a:xfrm>
              <a:off x="10067757" y="3765159"/>
              <a:ext cx="4996" cy="14651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Conector recto 560">
              <a:extLst>
                <a:ext uri="{FF2B5EF4-FFF2-40B4-BE49-F238E27FC236}">
                  <a16:creationId xmlns:a16="http://schemas.microsoft.com/office/drawing/2014/main" id="{B18F916A-160A-4D2B-BCA9-AE334919174D}"/>
                </a:ext>
              </a:extLst>
            </p:cNvPr>
            <p:cNvCxnSpPr>
              <a:cxnSpLocks/>
              <a:stCxn id="471" idx="4"/>
              <a:endCxn id="385" idx="6"/>
            </p:cNvCxnSpPr>
            <p:nvPr/>
          </p:nvCxnSpPr>
          <p:spPr>
            <a:xfrm flipH="1">
              <a:off x="10168373" y="3965840"/>
              <a:ext cx="2940" cy="126444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7" name="Elipse 716">
              <a:extLst>
                <a:ext uri="{FF2B5EF4-FFF2-40B4-BE49-F238E27FC236}">
                  <a16:creationId xmlns:a16="http://schemas.microsoft.com/office/drawing/2014/main" id="{0B2DE2B6-AFCF-4628-9304-A74E4C975836}"/>
                </a:ext>
              </a:extLst>
            </p:cNvPr>
            <p:cNvSpPr/>
            <p:nvPr/>
          </p:nvSpPr>
          <p:spPr>
            <a:xfrm>
              <a:off x="8352675" y="63235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74" name="Conector: angular 673">
              <a:extLst>
                <a:ext uri="{FF2B5EF4-FFF2-40B4-BE49-F238E27FC236}">
                  <a16:creationId xmlns:a16="http://schemas.microsoft.com/office/drawing/2014/main" id="{43B0D882-AAF3-42AF-87F9-4742862F93ED}"/>
                </a:ext>
              </a:extLst>
            </p:cNvPr>
            <p:cNvCxnSpPr>
              <a:stCxn id="717" idx="4"/>
              <a:endCxn id="715" idx="4"/>
            </p:cNvCxnSpPr>
            <p:nvPr/>
          </p:nvCxnSpPr>
          <p:spPr>
            <a:xfrm rot="5400000" flipH="1" flipV="1">
              <a:off x="7722809" y="4721125"/>
              <a:ext cx="2300868" cy="995416"/>
            </a:xfrm>
            <a:prstGeom prst="bentConnector3">
              <a:avLst>
                <a:gd name="adj1" fmla="val -993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27F7A1AA-B71C-434D-9F48-AC1F7CDBA41B}"/>
              </a:ext>
            </a:extLst>
          </p:cNvPr>
          <p:cNvGrpSpPr/>
          <p:nvPr/>
        </p:nvGrpSpPr>
        <p:grpSpPr>
          <a:xfrm>
            <a:off x="185420" y="883428"/>
            <a:ext cx="5848842" cy="5532443"/>
            <a:chOff x="185420" y="883428"/>
            <a:chExt cx="5848842" cy="5532443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788285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880360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297624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82" name="Grupo 1081">
              <a:extLst>
                <a:ext uri="{FF2B5EF4-FFF2-40B4-BE49-F238E27FC236}">
                  <a16:creationId xmlns:a16="http://schemas.microsoft.com/office/drawing/2014/main" id="{07011290-F40F-4AB3-BE28-79C64B198F15}"/>
                </a:ext>
              </a:extLst>
            </p:cNvPr>
            <p:cNvGrpSpPr/>
            <p:nvPr/>
          </p:nvGrpSpPr>
          <p:grpSpPr>
            <a:xfrm>
              <a:off x="4873653" y="3822057"/>
              <a:ext cx="1145758" cy="1056738"/>
              <a:chOff x="6008261" y="4379354"/>
              <a:chExt cx="1145758" cy="1056738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1625BF93-85EB-46F0-A191-2CB579A136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3472" t="6292" r="8702" b="40375"/>
              <a:stretch/>
            </p:blipFill>
            <p:spPr>
              <a:xfrm>
                <a:off x="6008261" y="4379354"/>
                <a:ext cx="1145758" cy="1056738"/>
              </a:xfrm>
              <a:prstGeom prst="rect">
                <a:avLst/>
              </a:prstGeom>
            </p:spPr>
          </p:pic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F20F2846-9D76-4D5F-9A6E-59676C6D8611}"/>
                  </a:ext>
                </a:extLst>
              </p:cNvPr>
              <p:cNvSpPr/>
              <p:nvPr/>
            </p:nvSpPr>
            <p:spPr>
              <a:xfrm>
                <a:off x="6068376" y="470534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4279C67C-94EA-4635-A884-7FD41A3946BE}"/>
                  </a:ext>
                </a:extLst>
              </p:cNvPr>
              <p:cNvSpPr/>
              <p:nvPr/>
            </p:nvSpPr>
            <p:spPr>
              <a:xfrm>
                <a:off x="6068375" y="517366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850E377-B176-4D3B-B2F7-FDD65950564B}"/>
                  </a:ext>
                </a:extLst>
              </p:cNvPr>
              <p:cNvSpPr/>
              <p:nvPr/>
            </p:nvSpPr>
            <p:spPr>
              <a:xfrm>
                <a:off x="6068375" y="506064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789D1BE9-8B93-46B4-A38C-6DC20089038E}"/>
                  </a:ext>
                </a:extLst>
              </p:cNvPr>
              <p:cNvSpPr/>
              <p:nvPr/>
            </p:nvSpPr>
            <p:spPr>
              <a:xfrm>
                <a:off x="6068375" y="493950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B4C4796D-3148-4267-81C4-FDA1400BB327}"/>
                  </a:ext>
                </a:extLst>
              </p:cNvPr>
              <p:cNvSpPr/>
              <p:nvPr/>
            </p:nvSpPr>
            <p:spPr>
              <a:xfrm>
                <a:off x="6045515" y="441860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8" name="Diagrama de flujo: combinar 17">
              <a:extLst>
                <a:ext uri="{FF2B5EF4-FFF2-40B4-BE49-F238E27FC236}">
                  <a16:creationId xmlns:a16="http://schemas.microsoft.com/office/drawing/2014/main" id="{8B343D65-5C59-41BA-AF76-809F7932BFEF}"/>
                </a:ext>
              </a:extLst>
            </p:cNvPr>
            <p:cNvSpPr/>
            <p:nvPr/>
          </p:nvSpPr>
          <p:spPr>
            <a:xfrm>
              <a:off x="5505354" y="2606180"/>
              <a:ext cx="362046" cy="303381"/>
            </a:xfrm>
            <a:prstGeom prst="flowChartMer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86792776-B0AB-4521-94FD-6958EBCF1750}"/>
                </a:ext>
              </a:extLst>
            </p:cNvPr>
            <p:cNvCxnSpPr>
              <a:cxnSpLocks/>
              <a:stCxn id="42" idx="0"/>
              <a:endCxn id="18" idx="2"/>
            </p:cNvCxnSpPr>
            <p:nvPr/>
          </p:nvCxnSpPr>
          <p:spPr>
            <a:xfrm rot="5400000" flipH="1" flipV="1">
              <a:off x="4834197" y="3009132"/>
              <a:ext cx="951751" cy="752610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  <a:stCxn id="21" idx="7"/>
              <a:endCxn id="41" idx="2"/>
            </p:cNvCxnSpPr>
            <p:nvPr/>
          </p:nvCxnSpPr>
          <p:spPr>
            <a:xfrm rot="16200000" flipH="1">
              <a:off x="3495545" y="2966847"/>
              <a:ext cx="862060" cy="2014383"/>
            </a:xfrm>
            <a:prstGeom prst="bentConnector4">
              <a:avLst>
                <a:gd name="adj1" fmla="val -36094"/>
                <a:gd name="adj2" fmla="val 5016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71490" y="3063933"/>
              <a:ext cx="989896" cy="1934663"/>
            </a:xfrm>
            <a:prstGeom prst="bentConnector4">
              <a:avLst>
                <a:gd name="adj1" fmla="val -19244"/>
                <a:gd name="adj2" fmla="val 4041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7" name="Conector: angular 1036">
              <a:extLst>
                <a:ext uri="{FF2B5EF4-FFF2-40B4-BE49-F238E27FC236}">
                  <a16:creationId xmlns:a16="http://schemas.microsoft.com/office/drawing/2014/main" id="{391CEB46-139C-425A-89FB-B1BB7EFF62EC}"/>
                </a:ext>
              </a:extLst>
            </p:cNvPr>
            <p:cNvCxnSpPr>
              <a:cxnSpLocks/>
              <a:stCxn id="31" idx="4"/>
              <a:endCxn id="30" idx="4"/>
            </p:cNvCxnSpPr>
            <p:nvPr/>
          </p:nvCxnSpPr>
          <p:spPr>
            <a:xfrm rot="16200000" flipH="1">
              <a:off x="2793677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: angular 80">
              <a:extLst>
                <a:ext uri="{FF2B5EF4-FFF2-40B4-BE49-F238E27FC236}">
                  <a16:creationId xmlns:a16="http://schemas.microsoft.com/office/drawing/2014/main" id="{9461C4EC-D603-41CD-8DB7-5C5E685B6B56}"/>
                </a:ext>
              </a:extLst>
            </p:cNvPr>
            <p:cNvCxnSpPr>
              <a:cxnSpLocks/>
              <a:stCxn id="32" idx="4"/>
              <a:endCxn id="31" idx="4"/>
            </p:cNvCxnSpPr>
            <p:nvPr/>
          </p:nvCxnSpPr>
          <p:spPr>
            <a:xfrm rot="16200000" flipH="1">
              <a:off x="2705411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ector: angular 81">
              <a:extLst>
                <a:ext uri="{FF2B5EF4-FFF2-40B4-BE49-F238E27FC236}">
                  <a16:creationId xmlns:a16="http://schemas.microsoft.com/office/drawing/2014/main" id="{C1D05BBC-78AF-43B8-B09E-7538792AA17D}"/>
                </a:ext>
              </a:extLst>
            </p:cNvPr>
            <p:cNvCxnSpPr>
              <a:cxnSpLocks/>
              <a:stCxn id="33" idx="4"/>
              <a:endCxn id="32" idx="4"/>
            </p:cNvCxnSpPr>
            <p:nvPr/>
          </p:nvCxnSpPr>
          <p:spPr>
            <a:xfrm rot="16200000" flipH="1">
              <a:off x="2617145" y="2846382"/>
              <a:ext cx="12700" cy="88266"/>
            </a:xfrm>
            <a:prstGeom prst="bentConnector3">
              <a:avLst>
                <a:gd name="adj1" fmla="val 80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0" idx="0"/>
              <a:endCxn id="31" idx="4"/>
            </p:cNvCxnSpPr>
            <p:nvPr/>
          </p:nvCxnSpPr>
          <p:spPr>
            <a:xfrm rot="16200000" flipV="1">
              <a:off x="2457446" y="3182613"/>
              <a:ext cx="645798" cy="61601"/>
            </a:xfrm>
            <a:prstGeom prst="bentConnector3">
              <a:avLst>
                <a:gd name="adj1" fmla="val 8539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19" idx="0"/>
              <a:endCxn id="34" idx="4"/>
            </p:cNvCxnSpPr>
            <p:nvPr/>
          </p:nvCxnSpPr>
          <p:spPr>
            <a:xfrm rot="16200000" flipV="1">
              <a:off x="2279009" y="3096253"/>
              <a:ext cx="645799" cy="234324"/>
            </a:xfrm>
            <a:prstGeom prst="bentConnector3">
              <a:avLst>
                <a:gd name="adj1" fmla="val 711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  <a:stCxn id="25" idx="0"/>
              <a:endCxn id="37" idx="4"/>
            </p:cNvCxnSpPr>
            <p:nvPr/>
          </p:nvCxnSpPr>
          <p:spPr>
            <a:xfrm rot="16200000" flipV="1">
              <a:off x="1944715" y="3165748"/>
              <a:ext cx="645796" cy="95329"/>
            </a:xfrm>
            <a:prstGeom prst="bentConnector3">
              <a:avLst>
                <a:gd name="adj1" fmla="val 298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  <a:stCxn id="24" idx="0"/>
              <a:endCxn id="36" idx="4"/>
            </p:cNvCxnSpPr>
            <p:nvPr/>
          </p:nvCxnSpPr>
          <p:spPr>
            <a:xfrm rot="16200000" flipV="1">
              <a:off x="2037987" y="3160743"/>
              <a:ext cx="645797" cy="105341"/>
            </a:xfrm>
            <a:prstGeom prst="bentConnector3">
              <a:avLst>
                <a:gd name="adj1" fmla="val 4164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3" idx="0"/>
              <a:endCxn id="35" idx="4"/>
            </p:cNvCxnSpPr>
            <p:nvPr/>
          </p:nvCxnSpPr>
          <p:spPr>
            <a:xfrm rot="16200000" flipV="1">
              <a:off x="2135048" y="3151947"/>
              <a:ext cx="645798" cy="122934"/>
            </a:xfrm>
            <a:prstGeom prst="bentConnector3">
              <a:avLst>
                <a:gd name="adj1" fmla="val 5639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3053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282167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82956" y="3691135"/>
              <a:ext cx="1271036" cy="2230589"/>
            </a:xfrm>
            <a:prstGeom prst="bentConnector4">
              <a:avLst>
                <a:gd name="adj1" fmla="val -17985"/>
                <a:gd name="adj2" fmla="val 6246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: angular 78">
              <a:extLst>
                <a:ext uri="{FF2B5EF4-FFF2-40B4-BE49-F238E27FC236}">
                  <a16:creationId xmlns:a16="http://schemas.microsoft.com/office/drawing/2014/main" id="{A4D8F117-7FF4-40A7-BC02-E84497D1CB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66866" y="2504011"/>
              <a:ext cx="1326116" cy="2007689"/>
            </a:xfrm>
            <a:prstGeom prst="bentConnector4">
              <a:avLst>
                <a:gd name="adj1" fmla="val 10535"/>
                <a:gd name="adj2" fmla="val 5847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A39020E4-37D0-467F-B64C-09828565443E}"/>
                </a:ext>
              </a:extLst>
            </p:cNvPr>
            <p:cNvGrpSpPr/>
            <p:nvPr/>
          </p:nvGrpSpPr>
          <p:grpSpPr>
            <a:xfrm>
              <a:off x="4498733" y="4063635"/>
              <a:ext cx="175683" cy="216569"/>
              <a:chOff x="6314084" y="3874785"/>
              <a:chExt cx="175683" cy="216569"/>
            </a:xfrm>
          </p:grpSpPr>
          <p:sp>
            <p:nvSpPr>
              <p:cNvPr id="144" name="Diagrama de flujo: combinar 143">
                <a:extLst>
                  <a:ext uri="{FF2B5EF4-FFF2-40B4-BE49-F238E27FC236}">
                    <a16:creationId xmlns:a16="http://schemas.microsoft.com/office/drawing/2014/main" id="{164FBA68-7DBA-4E56-9F8C-552CE487C3CB}"/>
                  </a:ext>
                </a:extLst>
              </p:cNvPr>
              <p:cNvSpPr/>
              <p:nvPr/>
            </p:nvSpPr>
            <p:spPr>
              <a:xfrm rot="16200000">
                <a:off x="6287642" y="3901227"/>
                <a:ext cx="216569" cy="163686"/>
              </a:xfrm>
              <a:prstGeom prst="flowChartMerg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9" name="Conector recto 68">
                <a:extLst>
                  <a:ext uri="{FF2B5EF4-FFF2-40B4-BE49-F238E27FC236}">
                    <a16:creationId xmlns:a16="http://schemas.microsoft.com/office/drawing/2014/main" id="{32265B20-37C2-4591-BC1E-D310DE5C0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767" y="3874785"/>
                <a:ext cx="0" cy="216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469242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/>
            <p:nvPr/>
          </p:nvCxnSpPr>
          <p:spPr>
            <a:xfrm>
              <a:off x="4094480" y="5666791"/>
              <a:ext cx="7366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D0642310-CA40-4450-99AA-6BD229EDE54E}"/>
                </a:ext>
              </a:extLst>
            </p:cNvPr>
            <p:cNvGrpSpPr/>
            <p:nvPr/>
          </p:nvGrpSpPr>
          <p:grpSpPr>
            <a:xfrm>
              <a:off x="4722586" y="6182970"/>
              <a:ext cx="228849" cy="232901"/>
              <a:chOff x="4717648" y="6315771"/>
              <a:chExt cx="228849" cy="232901"/>
            </a:xfrm>
          </p:grpSpPr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15826075-9F05-4797-9BF7-26C8E259DF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8" name="Grupo 187">
                <a:extLst>
                  <a:ext uri="{FF2B5EF4-FFF2-40B4-BE49-F238E27FC236}">
                    <a16:creationId xmlns:a16="http://schemas.microsoft.com/office/drawing/2014/main" id="{54093DEA-FE81-48BD-A101-449CC613FA98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189" name="Conector recto 188">
                  <a:extLst>
                    <a:ext uri="{FF2B5EF4-FFF2-40B4-BE49-F238E27FC236}">
                      <a16:creationId xmlns:a16="http://schemas.microsoft.com/office/drawing/2014/main" id="{8A7E5FC0-5BC9-4CB4-9F02-368BAF1E56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Conector recto 189">
                  <a:extLst>
                    <a:ext uri="{FF2B5EF4-FFF2-40B4-BE49-F238E27FC236}">
                      <a16:creationId xmlns:a16="http://schemas.microsoft.com/office/drawing/2014/main" id="{30D23A9D-F4E5-4546-A25B-FE5B57403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Conector recto 190">
                  <a:extLst>
                    <a:ext uri="{FF2B5EF4-FFF2-40B4-BE49-F238E27FC236}">
                      <a16:creationId xmlns:a16="http://schemas.microsoft.com/office/drawing/2014/main" id="{7A0B061A-4A0A-4BED-A900-6FFA119EA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2" name="Grupo 191">
              <a:extLst>
                <a:ext uri="{FF2B5EF4-FFF2-40B4-BE49-F238E27FC236}">
                  <a16:creationId xmlns:a16="http://schemas.microsoft.com/office/drawing/2014/main" id="{50D14842-2E1B-4048-8D36-D5455E55B74A}"/>
                </a:ext>
              </a:extLst>
            </p:cNvPr>
            <p:cNvGrpSpPr/>
            <p:nvPr/>
          </p:nvGrpSpPr>
          <p:grpSpPr>
            <a:xfrm>
              <a:off x="4561280" y="4636611"/>
              <a:ext cx="228849" cy="232901"/>
              <a:chOff x="4717648" y="6315771"/>
              <a:chExt cx="228849" cy="232901"/>
            </a:xfrm>
          </p:grpSpPr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0D35EA53-BEE7-4EC3-8A39-8B0C7CA64E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4" name="Grupo 193">
                <a:extLst>
                  <a:ext uri="{FF2B5EF4-FFF2-40B4-BE49-F238E27FC236}">
                    <a16:creationId xmlns:a16="http://schemas.microsoft.com/office/drawing/2014/main" id="{605C7009-357E-4A8E-992A-FC1247AD4241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195" name="Conector recto 194">
                  <a:extLst>
                    <a:ext uri="{FF2B5EF4-FFF2-40B4-BE49-F238E27FC236}">
                      <a16:creationId xmlns:a16="http://schemas.microsoft.com/office/drawing/2014/main" id="{34927E7A-E882-40D3-8BC6-FBEFBE148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Conector recto 195">
                  <a:extLst>
                    <a:ext uri="{FF2B5EF4-FFF2-40B4-BE49-F238E27FC236}">
                      <a16:creationId xmlns:a16="http://schemas.microsoft.com/office/drawing/2014/main" id="{3182E845-502F-4C67-8829-59D459C18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Conector recto 196">
                  <a:extLst>
                    <a:ext uri="{FF2B5EF4-FFF2-40B4-BE49-F238E27FC236}">
                      <a16:creationId xmlns:a16="http://schemas.microsoft.com/office/drawing/2014/main" id="{53A48812-B97A-41C4-83F0-BB8D35523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F2F4F128-AFCD-4EFD-8116-1250C773E9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>
              <a:off x="4660916" y="4636062"/>
              <a:ext cx="272851" cy="31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4" name="CuadroTexto 203">
            <a:extLst>
              <a:ext uri="{FF2B5EF4-FFF2-40B4-BE49-F238E27FC236}">
                <a16:creationId xmlns:a16="http://schemas.microsoft.com/office/drawing/2014/main" id="{BBF46A50-7F1F-45E1-BF8E-1C18214D8796}"/>
              </a:ext>
            </a:extLst>
          </p:cNvPr>
          <p:cNvSpPr txBox="1"/>
          <p:nvPr/>
        </p:nvSpPr>
        <p:spPr>
          <a:xfrm>
            <a:off x="4503688" y="16939"/>
            <a:ext cx="233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DTA-Pv66-S2</a:t>
            </a:r>
          </a:p>
        </p:txBody>
      </p:sp>
    </p:spTree>
    <p:extLst>
      <p:ext uri="{BB962C8B-B14F-4D97-AF65-F5344CB8AC3E}">
        <p14:creationId xmlns:p14="http://schemas.microsoft.com/office/powerpoint/2010/main" val="257681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53278BE-312C-4BC9-A2D7-A1321361ED49}"/>
              </a:ext>
            </a:extLst>
          </p:cNvPr>
          <p:cNvGrpSpPr/>
          <p:nvPr/>
        </p:nvGrpSpPr>
        <p:grpSpPr>
          <a:xfrm rot="10800000" flipH="1">
            <a:off x="1995150" y="708129"/>
            <a:ext cx="8776392" cy="2219960"/>
            <a:chOff x="7635566" y="3406602"/>
            <a:chExt cx="3034836" cy="767652"/>
          </a:xfrm>
        </p:grpSpPr>
        <p:grpSp>
          <p:nvGrpSpPr>
            <p:cNvPr id="199" name="Grupo 198">
              <a:extLst>
                <a:ext uri="{FF2B5EF4-FFF2-40B4-BE49-F238E27FC236}">
                  <a16:creationId xmlns:a16="http://schemas.microsoft.com/office/drawing/2014/main" id="{89D7F7B3-CE55-4027-9744-BF43D9C2C7D0}"/>
                </a:ext>
              </a:extLst>
            </p:cNvPr>
            <p:cNvGrpSpPr/>
            <p:nvPr/>
          </p:nvGrpSpPr>
          <p:grpSpPr>
            <a:xfrm>
              <a:off x="7635566" y="3406602"/>
              <a:ext cx="3034836" cy="767652"/>
              <a:chOff x="7641065" y="3403258"/>
              <a:chExt cx="3034836" cy="767652"/>
            </a:xfrm>
          </p:grpSpPr>
          <p:pic>
            <p:nvPicPr>
              <p:cNvPr id="265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D8158B3E-2D44-46B0-9E7A-7BFE8FE66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8" t="-1" r="52665" b="58803"/>
              <a:stretch/>
            </p:blipFill>
            <p:spPr bwMode="auto">
              <a:xfrm flipV="1">
                <a:off x="7641065" y="3405580"/>
                <a:ext cx="985533" cy="765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6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2098928A-14CE-4045-B596-A72507A8E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8" t="-1" b="58678"/>
              <a:stretch/>
            </p:blipFill>
            <p:spPr bwMode="auto">
              <a:xfrm flipV="1">
                <a:off x="8549875" y="3403258"/>
                <a:ext cx="2126026" cy="767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402F9C2D-277E-45C5-A5DF-C17D1C4CA318}"/>
                </a:ext>
              </a:extLst>
            </p:cNvPr>
            <p:cNvSpPr/>
            <p:nvPr/>
          </p:nvSpPr>
          <p:spPr>
            <a:xfrm>
              <a:off x="8560991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EA787427-9EEB-41DE-B11C-5A319B93A584}"/>
                </a:ext>
              </a:extLst>
            </p:cNvPr>
            <p:cNvSpPr/>
            <p:nvPr/>
          </p:nvSpPr>
          <p:spPr>
            <a:xfrm>
              <a:off x="8460010" y="3723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64354A17-ACB5-4440-8EF3-0A684DD866D1}"/>
                </a:ext>
              </a:extLst>
            </p:cNvPr>
            <p:cNvSpPr/>
            <p:nvPr/>
          </p:nvSpPr>
          <p:spPr>
            <a:xfrm>
              <a:off x="8360642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2D808235-ED1C-4E5C-BCD9-44F3DEEE722A}"/>
                </a:ext>
              </a:extLst>
            </p:cNvPr>
            <p:cNvSpPr/>
            <p:nvPr/>
          </p:nvSpPr>
          <p:spPr>
            <a:xfrm>
              <a:off x="8259664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61B1DDBF-45F4-406B-8701-D84D31066C7A}"/>
                </a:ext>
              </a:extLst>
            </p:cNvPr>
            <p:cNvSpPr/>
            <p:nvPr/>
          </p:nvSpPr>
          <p:spPr>
            <a:xfrm>
              <a:off x="8157122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F4AE2F49-69B8-4070-9CAE-ACCA0446C335}"/>
                </a:ext>
              </a:extLst>
            </p:cNvPr>
            <p:cNvSpPr/>
            <p:nvPr/>
          </p:nvSpPr>
          <p:spPr>
            <a:xfrm>
              <a:off x="8059320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A10BC85C-A636-412E-AA41-651CBE0B6A2B}"/>
                </a:ext>
              </a:extLst>
            </p:cNvPr>
            <p:cNvSpPr/>
            <p:nvPr/>
          </p:nvSpPr>
          <p:spPr>
            <a:xfrm>
              <a:off x="7959950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7" name="Elipse 206">
              <a:extLst>
                <a:ext uri="{FF2B5EF4-FFF2-40B4-BE49-F238E27FC236}">
                  <a16:creationId xmlns:a16="http://schemas.microsoft.com/office/drawing/2014/main" id="{263963FB-B056-4B1F-9841-B84B98B44801}"/>
                </a:ext>
              </a:extLst>
            </p:cNvPr>
            <p:cNvSpPr/>
            <p:nvPr/>
          </p:nvSpPr>
          <p:spPr>
            <a:xfrm>
              <a:off x="7858981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7D1E869F-08C8-4BDA-B18D-FBAA22263980}"/>
                </a:ext>
              </a:extLst>
            </p:cNvPr>
            <p:cNvSpPr/>
            <p:nvPr/>
          </p:nvSpPr>
          <p:spPr>
            <a:xfrm>
              <a:off x="7758013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8A622D85-1D39-4401-B748-581897142CBF}"/>
                </a:ext>
              </a:extLst>
            </p:cNvPr>
            <p:cNvSpPr/>
            <p:nvPr/>
          </p:nvSpPr>
          <p:spPr>
            <a:xfrm>
              <a:off x="7659416" y="392498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2CB9F9BC-B73D-4272-9A8E-9583F146B4E4}"/>
                </a:ext>
              </a:extLst>
            </p:cNvPr>
            <p:cNvSpPr/>
            <p:nvPr/>
          </p:nvSpPr>
          <p:spPr>
            <a:xfrm>
              <a:off x="9757338" y="34229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6EF2C64E-6564-4667-9E6B-6A6168E8BEE4}"/>
                </a:ext>
              </a:extLst>
            </p:cNvPr>
            <p:cNvSpPr/>
            <p:nvPr/>
          </p:nvSpPr>
          <p:spPr>
            <a:xfrm>
              <a:off x="9657167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E229B199-0285-4A0D-B652-85B82CDA282A}"/>
                </a:ext>
              </a:extLst>
            </p:cNvPr>
            <p:cNvSpPr/>
            <p:nvPr/>
          </p:nvSpPr>
          <p:spPr>
            <a:xfrm>
              <a:off x="9557799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3" name="Elipse 212">
              <a:extLst>
                <a:ext uri="{FF2B5EF4-FFF2-40B4-BE49-F238E27FC236}">
                  <a16:creationId xmlns:a16="http://schemas.microsoft.com/office/drawing/2014/main" id="{6F8B566A-9CCC-42CC-B491-66D9AB982024}"/>
                </a:ext>
              </a:extLst>
            </p:cNvPr>
            <p:cNvSpPr/>
            <p:nvPr/>
          </p:nvSpPr>
          <p:spPr>
            <a:xfrm>
              <a:off x="9459997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5" name="Elipse 214">
              <a:extLst>
                <a:ext uri="{FF2B5EF4-FFF2-40B4-BE49-F238E27FC236}">
                  <a16:creationId xmlns:a16="http://schemas.microsoft.com/office/drawing/2014/main" id="{B1D729D1-7874-439F-ADFB-509D250ED4A3}"/>
                </a:ext>
              </a:extLst>
            </p:cNvPr>
            <p:cNvSpPr/>
            <p:nvPr/>
          </p:nvSpPr>
          <p:spPr>
            <a:xfrm>
              <a:off x="9357455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1B7B2456-DED4-4F45-A93C-77814008C025}"/>
                </a:ext>
              </a:extLst>
            </p:cNvPr>
            <p:cNvSpPr/>
            <p:nvPr/>
          </p:nvSpPr>
          <p:spPr>
            <a:xfrm>
              <a:off x="9259653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7E974159-D64C-4E2E-B7B3-F75DCB1D0F4B}"/>
                </a:ext>
              </a:extLst>
            </p:cNvPr>
            <p:cNvSpPr/>
            <p:nvPr/>
          </p:nvSpPr>
          <p:spPr>
            <a:xfrm>
              <a:off x="9160283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8" name="Elipse 217">
              <a:extLst>
                <a:ext uri="{FF2B5EF4-FFF2-40B4-BE49-F238E27FC236}">
                  <a16:creationId xmlns:a16="http://schemas.microsoft.com/office/drawing/2014/main" id="{A765983C-2A44-4F18-8566-ABA1D3D24AFD}"/>
                </a:ext>
              </a:extLst>
            </p:cNvPr>
            <p:cNvSpPr/>
            <p:nvPr/>
          </p:nvSpPr>
          <p:spPr>
            <a:xfrm>
              <a:off x="9059314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16A81200-9EA1-4757-ADA2-217B64FBA312}"/>
                </a:ext>
              </a:extLst>
            </p:cNvPr>
            <p:cNvSpPr/>
            <p:nvPr/>
          </p:nvSpPr>
          <p:spPr>
            <a:xfrm>
              <a:off x="8958346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0" name="Elipse 219">
              <a:extLst>
                <a:ext uri="{FF2B5EF4-FFF2-40B4-BE49-F238E27FC236}">
                  <a16:creationId xmlns:a16="http://schemas.microsoft.com/office/drawing/2014/main" id="{B8936638-3BB1-470C-93F7-05699F5703FD}"/>
                </a:ext>
              </a:extLst>
            </p:cNvPr>
            <p:cNvSpPr/>
            <p:nvPr/>
          </p:nvSpPr>
          <p:spPr>
            <a:xfrm>
              <a:off x="8858965" y="341856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1" name="Elipse 220">
              <a:extLst>
                <a:ext uri="{FF2B5EF4-FFF2-40B4-BE49-F238E27FC236}">
                  <a16:creationId xmlns:a16="http://schemas.microsoft.com/office/drawing/2014/main" id="{1495F3D7-737A-45D2-B27D-07234D527423}"/>
                </a:ext>
              </a:extLst>
            </p:cNvPr>
            <p:cNvSpPr/>
            <p:nvPr/>
          </p:nvSpPr>
          <p:spPr>
            <a:xfrm>
              <a:off x="10261492" y="39234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5130F069-D198-4455-B9F1-43100CE33698}"/>
                </a:ext>
              </a:extLst>
            </p:cNvPr>
            <p:cNvSpPr/>
            <p:nvPr/>
          </p:nvSpPr>
          <p:spPr>
            <a:xfrm>
              <a:off x="9757339" y="40250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C02DBB96-2DC3-425C-9804-FBD494DCF7E0}"/>
                </a:ext>
              </a:extLst>
            </p:cNvPr>
            <p:cNvSpPr/>
            <p:nvPr/>
          </p:nvSpPr>
          <p:spPr>
            <a:xfrm>
              <a:off x="10259423" y="37270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06E7BB46-7DE9-49A1-8ED5-A083350D845D}"/>
                </a:ext>
              </a:extLst>
            </p:cNvPr>
            <p:cNvSpPr/>
            <p:nvPr/>
          </p:nvSpPr>
          <p:spPr>
            <a:xfrm>
              <a:off x="10157936" y="37227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BE2194A5-810C-480F-B505-D3DDF24A5402}"/>
                </a:ext>
              </a:extLst>
            </p:cNvPr>
            <p:cNvSpPr/>
            <p:nvPr/>
          </p:nvSpPr>
          <p:spPr>
            <a:xfrm>
              <a:off x="10056967" y="37227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8" name="Elipse 227">
              <a:extLst>
                <a:ext uri="{FF2B5EF4-FFF2-40B4-BE49-F238E27FC236}">
                  <a16:creationId xmlns:a16="http://schemas.microsoft.com/office/drawing/2014/main" id="{5469C2EB-F92C-4781-9BCC-AE79143EE80B}"/>
                </a:ext>
              </a:extLst>
            </p:cNvPr>
            <p:cNvSpPr/>
            <p:nvPr/>
          </p:nvSpPr>
          <p:spPr>
            <a:xfrm>
              <a:off x="9955999" y="372278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3BE9ABB7-EF3C-430F-878E-9CC810414FDC}"/>
                </a:ext>
              </a:extLst>
            </p:cNvPr>
            <p:cNvSpPr/>
            <p:nvPr/>
          </p:nvSpPr>
          <p:spPr>
            <a:xfrm>
              <a:off x="9856618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0" name="Elipse 229">
              <a:extLst>
                <a:ext uri="{FF2B5EF4-FFF2-40B4-BE49-F238E27FC236}">
                  <a16:creationId xmlns:a16="http://schemas.microsoft.com/office/drawing/2014/main" id="{08900695-3692-408B-A265-6E68CABC9C4B}"/>
                </a:ext>
              </a:extLst>
            </p:cNvPr>
            <p:cNvSpPr/>
            <p:nvPr/>
          </p:nvSpPr>
          <p:spPr>
            <a:xfrm>
              <a:off x="8759550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7CC9C6EF-ABAF-45AA-9805-018AB8C01415}"/>
                </a:ext>
              </a:extLst>
            </p:cNvPr>
            <p:cNvSpPr/>
            <p:nvPr/>
          </p:nvSpPr>
          <p:spPr>
            <a:xfrm>
              <a:off x="8656981" y="372490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32" name="Elipse 231">
              <a:extLst>
                <a:ext uri="{FF2B5EF4-FFF2-40B4-BE49-F238E27FC236}">
                  <a16:creationId xmlns:a16="http://schemas.microsoft.com/office/drawing/2014/main" id="{55D19008-C5E3-4219-B2E7-FFFA1DA1D5CD}"/>
                </a:ext>
              </a:extLst>
            </p:cNvPr>
            <p:cNvSpPr/>
            <p:nvPr/>
          </p:nvSpPr>
          <p:spPr>
            <a:xfrm>
              <a:off x="9755661" y="352349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240" name="Conector recto 239">
              <a:extLst>
                <a:ext uri="{FF2B5EF4-FFF2-40B4-BE49-F238E27FC236}">
                  <a16:creationId xmlns:a16="http://schemas.microsoft.com/office/drawing/2014/main" id="{54A4B5D5-B0C1-48FA-9298-CDB7C58595C0}"/>
                </a:ext>
              </a:extLst>
            </p:cNvPr>
            <p:cNvCxnSpPr>
              <a:cxnSpLocks/>
              <a:stCxn id="225" idx="4"/>
              <a:endCxn id="221" idx="0"/>
            </p:cNvCxnSpPr>
            <p:nvPr/>
          </p:nvCxnSpPr>
          <p:spPr>
            <a:xfrm>
              <a:off x="10282283" y="3772737"/>
              <a:ext cx="2069" cy="1507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Conector recto 240">
              <a:extLst>
                <a:ext uri="{FF2B5EF4-FFF2-40B4-BE49-F238E27FC236}">
                  <a16:creationId xmlns:a16="http://schemas.microsoft.com/office/drawing/2014/main" id="{0CD94841-C02F-4648-A703-06470AEEF569}"/>
                </a:ext>
              </a:extLst>
            </p:cNvPr>
            <p:cNvCxnSpPr>
              <a:cxnSpLocks/>
              <a:stCxn id="242" idx="4"/>
              <a:endCxn id="223" idx="0"/>
            </p:cNvCxnSpPr>
            <p:nvPr/>
          </p:nvCxnSpPr>
          <p:spPr>
            <a:xfrm flipH="1">
              <a:off x="9780199" y="3770601"/>
              <a:ext cx="1747" cy="2544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71EE2BC9-50F6-4BEE-9A8D-E0CDA663B1B8}"/>
                </a:ext>
              </a:extLst>
            </p:cNvPr>
            <p:cNvSpPr/>
            <p:nvPr/>
          </p:nvSpPr>
          <p:spPr>
            <a:xfrm>
              <a:off x="9759086" y="372488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3" name="Elipse 242">
              <a:extLst>
                <a:ext uri="{FF2B5EF4-FFF2-40B4-BE49-F238E27FC236}">
                  <a16:creationId xmlns:a16="http://schemas.microsoft.com/office/drawing/2014/main" id="{02D51F90-D3E8-47F9-AFC3-638F936C3422}"/>
                </a:ext>
              </a:extLst>
            </p:cNvPr>
            <p:cNvSpPr/>
            <p:nvPr/>
          </p:nvSpPr>
          <p:spPr>
            <a:xfrm>
              <a:off x="9666162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44" name="Elipse 243">
              <a:extLst>
                <a:ext uri="{FF2B5EF4-FFF2-40B4-BE49-F238E27FC236}">
                  <a16:creationId xmlns:a16="http://schemas.microsoft.com/office/drawing/2014/main" id="{1C1A5DBF-CA32-4AC3-9D61-25ED2701A409}"/>
                </a:ext>
              </a:extLst>
            </p:cNvPr>
            <p:cNvSpPr/>
            <p:nvPr/>
          </p:nvSpPr>
          <p:spPr>
            <a:xfrm>
              <a:off x="9566794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2E90E1CA-822F-497E-BD1A-E27A4F2C66C7}"/>
                </a:ext>
              </a:extLst>
            </p:cNvPr>
            <p:cNvSpPr/>
            <p:nvPr/>
          </p:nvSpPr>
          <p:spPr>
            <a:xfrm>
              <a:off x="9468992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408A859A-5F45-453A-9C4D-69941DCAC5BA}"/>
                </a:ext>
              </a:extLst>
            </p:cNvPr>
            <p:cNvSpPr/>
            <p:nvPr/>
          </p:nvSpPr>
          <p:spPr>
            <a:xfrm>
              <a:off x="9366450" y="352910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47" name="Conector recto 246">
              <a:extLst>
                <a:ext uri="{FF2B5EF4-FFF2-40B4-BE49-F238E27FC236}">
                  <a16:creationId xmlns:a16="http://schemas.microsoft.com/office/drawing/2014/main" id="{A0850C25-F2A9-42AB-AC77-6F69C21E58B4}"/>
                </a:ext>
              </a:extLst>
            </p:cNvPr>
            <p:cNvCxnSpPr>
              <a:cxnSpLocks/>
              <a:stCxn id="246" idx="6"/>
              <a:endCxn id="245" idx="2"/>
            </p:cNvCxnSpPr>
            <p:nvPr/>
          </p:nvCxnSpPr>
          <p:spPr>
            <a:xfrm>
              <a:off x="9412169" y="3551963"/>
              <a:ext cx="568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8" name="Conector recto 247">
              <a:extLst>
                <a:ext uri="{FF2B5EF4-FFF2-40B4-BE49-F238E27FC236}">
                  <a16:creationId xmlns:a16="http://schemas.microsoft.com/office/drawing/2014/main" id="{F8C7523E-325F-4B99-BE3F-BF0954DAB615}"/>
                </a:ext>
              </a:extLst>
            </p:cNvPr>
            <p:cNvCxnSpPr>
              <a:cxnSpLocks/>
              <a:stCxn id="245" idx="6"/>
              <a:endCxn id="244" idx="2"/>
            </p:cNvCxnSpPr>
            <p:nvPr/>
          </p:nvCxnSpPr>
          <p:spPr>
            <a:xfrm>
              <a:off x="9514711" y="3551963"/>
              <a:ext cx="5208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9" name="Conector recto 248">
              <a:extLst>
                <a:ext uri="{FF2B5EF4-FFF2-40B4-BE49-F238E27FC236}">
                  <a16:creationId xmlns:a16="http://schemas.microsoft.com/office/drawing/2014/main" id="{99397AAF-3B16-43BC-92A3-5D04376669AC}"/>
                </a:ext>
              </a:extLst>
            </p:cNvPr>
            <p:cNvCxnSpPr>
              <a:cxnSpLocks/>
              <a:stCxn id="244" idx="6"/>
              <a:endCxn id="243" idx="2"/>
            </p:cNvCxnSpPr>
            <p:nvPr/>
          </p:nvCxnSpPr>
          <p:spPr>
            <a:xfrm>
              <a:off x="9612513" y="3551963"/>
              <a:ext cx="5364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0" name="Elipse 249">
              <a:extLst>
                <a:ext uri="{FF2B5EF4-FFF2-40B4-BE49-F238E27FC236}">
                  <a16:creationId xmlns:a16="http://schemas.microsoft.com/office/drawing/2014/main" id="{F1C48DB7-2C9B-4BCC-83A2-20A25B2C97DF}"/>
                </a:ext>
              </a:extLst>
            </p:cNvPr>
            <p:cNvSpPr/>
            <p:nvPr/>
          </p:nvSpPr>
          <p:spPr>
            <a:xfrm>
              <a:off x="8860398" y="392029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51" name="Conector recto 250">
              <a:extLst>
                <a:ext uri="{FF2B5EF4-FFF2-40B4-BE49-F238E27FC236}">
                  <a16:creationId xmlns:a16="http://schemas.microsoft.com/office/drawing/2014/main" id="{C3EC272C-DFCE-4F84-89A7-6BC2812BAC19}"/>
                </a:ext>
              </a:extLst>
            </p:cNvPr>
            <p:cNvCxnSpPr>
              <a:cxnSpLocks/>
              <a:stCxn id="252" idx="4"/>
              <a:endCxn id="250" idx="0"/>
            </p:cNvCxnSpPr>
            <p:nvPr/>
          </p:nvCxnSpPr>
          <p:spPr>
            <a:xfrm flipH="1">
              <a:off x="8883258" y="3770601"/>
              <a:ext cx="1747" cy="1496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2" name="Elipse 251">
              <a:extLst>
                <a:ext uri="{FF2B5EF4-FFF2-40B4-BE49-F238E27FC236}">
                  <a16:creationId xmlns:a16="http://schemas.microsoft.com/office/drawing/2014/main" id="{057792A7-31D5-4E67-B935-BE16A28DA9F2}"/>
                </a:ext>
              </a:extLst>
            </p:cNvPr>
            <p:cNvSpPr/>
            <p:nvPr/>
          </p:nvSpPr>
          <p:spPr>
            <a:xfrm>
              <a:off x="8862145" y="372488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3" name="Elipse 252">
              <a:extLst>
                <a:ext uri="{FF2B5EF4-FFF2-40B4-BE49-F238E27FC236}">
                  <a16:creationId xmlns:a16="http://schemas.microsoft.com/office/drawing/2014/main" id="{AB523EA0-EFED-40D7-BFD2-0458EC6F10D0}"/>
                </a:ext>
              </a:extLst>
            </p:cNvPr>
            <p:cNvSpPr/>
            <p:nvPr/>
          </p:nvSpPr>
          <p:spPr>
            <a:xfrm>
              <a:off x="7662544" y="37259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54" name="Conector recto 253">
              <a:extLst>
                <a:ext uri="{FF2B5EF4-FFF2-40B4-BE49-F238E27FC236}">
                  <a16:creationId xmlns:a16="http://schemas.microsoft.com/office/drawing/2014/main" id="{0614C1F7-6542-4FB7-AAD2-643C019DBD69}"/>
                </a:ext>
              </a:extLst>
            </p:cNvPr>
            <p:cNvCxnSpPr>
              <a:cxnSpLocks/>
              <a:stCxn id="253" idx="4"/>
              <a:endCxn id="209" idx="0"/>
            </p:cNvCxnSpPr>
            <p:nvPr/>
          </p:nvCxnSpPr>
          <p:spPr>
            <a:xfrm flipH="1">
              <a:off x="7682276" y="3771679"/>
              <a:ext cx="3128" cy="1533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Conector: angular 254">
              <a:extLst>
                <a:ext uri="{FF2B5EF4-FFF2-40B4-BE49-F238E27FC236}">
                  <a16:creationId xmlns:a16="http://schemas.microsoft.com/office/drawing/2014/main" id="{F2EB443A-064B-4EE6-888C-E46DBBD369EF}"/>
                </a:ext>
              </a:extLst>
            </p:cNvPr>
            <p:cNvCxnSpPr>
              <a:cxnSpLocks/>
              <a:stCxn id="219" idx="4"/>
              <a:endCxn id="205" idx="0"/>
            </p:cNvCxnSpPr>
            <p:nvPr/>
          </p:nvCxnSpPr>
          <p:spPr>
            <a:xfrm rot="5400000">
              <a:off x="8401385" y="3145080"/>
              <a:ext cx="260616" cy="899026"/>
            </a:xfrm>
            <a:prstGeom prst="bentConnector3">
              <a:avLst>
                <a:gd name="adj1" fmla="val 11016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Conector: angular 255">
              <a:extLst>
                <a:ext uri="{FF2B5EF4-FFF2-40B4-BE49-F238E27FC236}">
                  <a16:creationId xmlns:a16="http://schemas.microsoft.com/office/drawing/2014/main" id="{35B7BD8C-78B0-49D3-83F9-369F4A171AE9}"/>
                </a:ext>
              </a:extLst>
            </p:cNvPr>
            <p:cNvCxnSpPr>
              <a:cxnSpLocks/>
              <a:stCxn id="218" idx="4"/>
              <a:endCxn id="204" idx="0"/>
            </p:cNvCxnSpPr>
            <p:nvPr/>
          </p:nvCxnSpPr>
          <p:spPr>
            <a:xfrm rot="5400000">
              <a:off x="8500770" y="3143497"/>
              <a:ext cx="260616" cy="902192"/>
            </a:xfrm>
            <a:prstGeom prst="bentConnector3">
              <a:avLst>
                <a:gd name="adj1" fmla="val 2380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Conector: angular 256">
              <a:extLst>
                <a:ext uri="{FF2B5EF4-FFF2-40B4-BE49-F238E27FC236}">
                  <a16:creationId xmlns:a16="http://schemas.microsoft.com/office/drawing/2014/main" id="{9A001255-0F90-4FA4-90E2-0C5AC407DE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2526" y="3144289"/>
              <a:ext cx="260616" cy="900619"/>
            </a:xfrm>
            <a:prstGeom prst="bentConnector3">
              <a:avLst>
                <a:gd name="adj1" fmla="val 3598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Conector: angular 257">
              <a:extLst>
                <a:ext uri="{FF2B5EF4-FFF2-40B4-BE49-F238E27FC236}">
                  <a16:creationId xmlns:a16="http://schemas.microsoft.com/office/drawing/2014/main" id="{AEC68A59-1378-430B-AFD2-8E25229735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53178" y="3193981"/>
              <a:ext cx="259028" cy="799643"/>
            </a:xfrm>
            <a:prstGeom prst="bentConnector3">
              <a:avLst>
                <a:gd name="adj1" fmla="val 48161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9" name="Conector: angular 258">
              <a:extLst>
                <a:ext uri="{FF2B5EF4-FFF2-40B4-BE49-F238E27FC236}">
                  <a16:creationId xmlns:a16="http://schemas.microsoft.com/office/drawing/2014/main" id="{570A7BED-71FD-4D32-A334-3ACACDF03299}"/>
                </a:ext>
              </a:extLst>
            </p:cNvPr>
            <p:cNvCxnSpPr>
              <a:cxnSpLocks/>
              <a:stCxn id="246" idx="4"/>
              <a:endCxn id="200" idx="0"/>
            </p:cNvCxnSpPr>
            <p:nvPr/>
          </p:nvCxnSpPr>
          <p:spPr>
            <a:xfrm rot="5400000">
              <a:off x="8911542" y="3247132"/>
              <a:ext cx="150079" cy="805459"/>
            </a:xfrm>
            <a:prstGeom prst="bentConnector3">
              <a:avLst>
                <a:gd name="adj1" fmla="val 2884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0" name="Conector: angular 259">
              <a:extLst>
                <a:ext uri="{FF2B5EF4-FFF2-40B4-BE49-F238E27FC236}">
                  <a16:creationId xmlns:a16="http://schemas.microsoft.com/office/drawing/2014/main" id="{A03BBAB3-05D1-445C-BA75-A13D211FE8EB}"/>
                </a:ext>
              </a:extLst>
            </p:cNvPr>
            <p:cNvCxnSpPr>
              <a:cxnSpLocks/>
              <a:stCxn id="226" idx="0"/>
              <a:endCxn id="231" idx="0"/>
            </p:cNvCxnSpPr>
            <p:nvPr/>
          </p:nvCxnSpPr>
          <p:spPr>
            <a:xfrm rot="16200000" flipH="1" flipV="1">
              <a:off x="9429260" y="2973364"/>
              <a:ext cx="2117" cy="1500955"/>
            </a:xfrm>
            <a:prstGeom prst="bentConnector3">
              <a:avLst>
                <a:gd name="adj1" fmla="val -319952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1" name="Conector: angular 260">
              <a:extLst>
                <a:ext uri="{FF2B5EF4-FFF2-40B4-BE49-F238E27FC236}">
                  <a16:creationId xmlns:a16="http://schemas.microsoft.com/office/drawing/2014/main" id="{27102848-8737-4BD5-9AA8-68DD6645D0E4}"/>
                </a:ext>
              </a:extLst>
            </p:cNvPr>
            <p:cNvCxnSpPr>
              <a:cxnSpLocks/>
              <a:stCxn id="227" idx="0"/>
              <a:endCxn id="230" idx="0"/>
            </p:cNvCxnSpPr>
            <p:nvPr/>
          </p:nvCxnSpPr>
          <p:spPr>
            <a:xfrm rot="16200000" flipH="1" flipV="1">
              <a:off x="9430060" y="3075133"/>
              <a:ext cx="2117" cy="1297417"/>
            </a:xfrm>
            <a:prstGeom prst="bentConnector3">
              <a:avLst>
                <a:gd name="adj1" fmla="val -1499764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2" name="Elipse 261">
              <a:extLst>
                <a:ext uri="{FF2B5EF4-FFF2-40B4-BE49-F238E27FC236}">
                  <a16:creationId xmlns:a16="http://schemas.microsoft.com/office/drawing/2014/main" id="{FB18459E-2529-4F8D-A852-1C190422B981}"/>
                </a:ext>
              </a:extLst>
            </p:cNvPr>
            <p:cNvSpPr/>
            <p:nvPr/>
          </p:nvSpPr>
          <p:spPr>
            <a:xfrm>
              <a:off x="9461130" y="402602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77499077-A7DA-4270-9894-B246E10AE5F9}"/>
                </a:ext>
              </a:extLst>
            </p:cNvPr>
            <p:cNvSpPr/>
            <p:nvPr/>
          </p:nvSpPr>
          <p:spPr>
            <a:xfrm>
              <a:off x="9858553" y="39258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64" name="Conector recto 263">
              <a:extLst>
                <a:ext uri="{FF2B5EF4-FFF2-40B4-BE49-F238E27FC236}">
                  <a16:creationId xmlns:a16="http://schemas.microsoft.com/office/drawing/2014/main" id="{0B1911BE-97C0-46E4-B4AD-75D783AC3AB4}"/>
                </a:ext>
              </a:extLst>
            </p:cNvPr>
            <p:cNvCxnSpPr>
              <a:cxnSpLocks/>
              <a:stCxn id="229" idx="4"/>
              <a:endCxn id="263" idx="0"/>
            </p:cNvCxnSpPr>
            <p:nvPr/>
          </p:nvCxnSpPr>
          <p:spPr>
            <a:xfrm>
              <a:off x="9879478" y="3770620"/>
              <a:ext cx="1935" cy="15520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77" name="Grupo 276">
            <a:extLst>
              <a:ext uri="{FF2B5EF4-FFF2-40B4-BE49-F238E27FC236}">
                <a16:creationId xmlns:a16="http://schemas.microsoft.com/office/drawing/2014/main" id="{0B11371C-34DC-4F3F-9C81-B1321B4736C4}"/>
              </a:ext>
            </a:extLst>
          </p:cNvPr>
          <p:cNvGrpSpPr/>
          <p:nvPr/>
        </p:nvGrpSpPr>
        <p:grpSpPr>
          <a:xfrm rot="10800000" flipH="1">
            <a:off x="1998620" y="4133788"/>
            <a:ext cx="8776392" cy="2219960"/>
            <a:chOff x="7641065" y="3403258"/>
            <a:chExt cx="3034836" cy="767652"/>
          </a:xfrm>
        </p:grpSpPr>
        <p:grpSp>
          <p:nvGrpSpPr>
            <p:cNvPr id="278" name="Grupo 277">
              <a:extLst>
                <a:ext uri="{FF2B5EF4-FFF2-40B4-BE49-F238E27FC236}">
                  <a16:creationId xmlns:a16="http://schemas.microsoft.com/office/drawing/2014/main" id="{FF8367BE-CE73-49E2-8981-2AF3B343D03B}"/>
                </a:ext>
              </a:extLst>
            </p:cNvPr>
            <p:cNvGrpSpPr/>
            <p:nvPr/>
          </p:nvGrpSpPr>
          <p:grpSpPr>
            <a:xfrm>
              <a:off x="7641065" y="3403258"/>
              <a:ext cx="3034836" cy="767652"/>
              <a:chOff x="7641065" y="3403258"/>
              <a:chExt cx="3034836" cy="767652"/>
            </a:xfrm>
          </p:grpSpPr>
          <p:pic>
            <p:nvPicPr>
              <p:cNvPr id="356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836F5911-9A47-4254-A0C5-D0BC05D13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58" t="-1" r="52665" b="58803"/>
              <a:stretch/>
            </p:blipFill>
            <p:spPr bwMode="auto">
              <a:xfrm flipV="1">
                <a:off x="7641065" y="3405580"/>
                <a:ext cx="985533" cy="765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7" name="Picture 2" descr="PROYECTOS DE TECNOLOGÍA: Placa de pruebas (Protoboard)">
                <a:extLst>
                  <a:ext uri="{FF2B5EF4-FFF2-40B4-BE49-F238E27FC236}">
                    <a16:creationId xmlns:a16="http://schemas.microsoft.com/office/drawing/2014/main" id="{871A8D4D-9967-4499-82F3-8B63A1A435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58" t="-1" b="58678"/>
              <a:stretch/>
            </p:blipFill>
            <p:spPr bwMode="auto">
              <a:xfrm flipV="1">
                <a:off x="8549875" y="3403258"/>
                <a:ext cx="2126026" cy="767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9" name="Elipse 278">
              <a:extLst>
                <a:ext uri="{FF2B5EF4-FFF2-40B4-BE49-F238E27FC236}">
                  <a16:creationId xmlns:a16="http://schemas.microsoft.com/office/drawing/2014/main" id="{F6B248C0-DD10-4CBF-8B2D-59735BB8F25F}"/>
                </a:ext>
              </a:extLst>
            </p:cNvPr>
            <p:cNvSpPr/>
            <p:nvPr/>
          </p:nvSpPr>
          <p:spPr>
            <a:xfrm>
              <a:off x="8566490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0" name="Elipse 279">
              <a:extLst>
                <a:ext uri="{FF2B5EF4-FFF2-40B4-BE49-F238E27FC236}">
                  <a16:creationId xmlns:a16="http://schemas.microsoft.com/office/drawing/2014/main" id="{F66CAC53-D679-4901-9D5C-50CABD1A8C19}"/>
                </a:ext>
              </a:extLst>
            </p:cNvPr>
            <p:cNvSpPr/>
            <p:nvPr/>
          </p:nvSpPr>
          <p:spPr>
            <a:xfrm>
              <a:off x="8465509" y="37199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81" name="Elipse 280">
              <a:extLst>
                <a:ext uri="{FF2B5EF4-FFF2-40B4-BE49-F238E27FC236}">
                  <a16:creationId xmlns:a16="http://schemas.microsoft.com/office/drawing/2014/main" id="{0ACD2DA1-78FB-45D3-ABA7-92807DA15332}"/>
                </a:ext>
              </a:extLst>
            </p:cNvPr>
            <p:cNvSpPr/>
            <p:nvPr/>
          </p:nvSpPr>
          <p:spPr>
            <a:xfrm>
              <a:off x="8366141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2" name="Elipse 281">
              <a:extLst>
                <a:ext uri="{FF2B5EF4-FFF2-40B4-BE49-F238E27FC236}">
                  <a16:creationId xmlns:a16="http://schemas.microsoft.com/office/drawing/2014/main" id="{D52328DF-8019-456B-8098-21672C258564}"/>
                </a:ext>
              </a:extLst>
            </p:cNvPr>
            <p:cNvSpPr/>
            <p:nvPr/>
          </p:nvSpPr>
          <p:spPr>
            <a:xfrm>
              <a:off x="8265163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>
              <a:extLst>
                <a:ext uri="{FF2B5EF4-FFF2-40B4-BE49-F238E27FC236}">
                  <a16:creationId xmlns:a16="http://schemas.microsoft.com/office/drawing/2014/main" id="{ED325812-99CA-4F3A-8EA4-2FC677D030E1}"/>
                </a:ext>
              </a:extLst>
            </p:cNvPr>
            <p:cNvSpPr/>
            <p:nvPr/>
          </p:nvSpPr>
          <p:spPr>
            <a:xfrm>
              <a:off x="8162621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>
              <a:extLst>
                <a:ext uri="{FF2B5EF4-FFF2-40B4-BE49-F238E27FC236}">
                  <a16:creationId xmlns:a16="http://schemas.microsoft.com/office/drawing/2014/main" id="{8D0E566B-8823-43D2-9CF8-437370FD5C1B}"/>
                </a:ext>
              </a:extLst>
            </p:cNvPr>
            <p:cNvSpPr/>
            <p:nvPr/>
          </p:nvSpPr>
          <p:spPr>
            <a:xfrm>
              <a:off x="8064819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5" name="Elipse 284">
              <a:extLst>
                <a:ext uri="{FF2B5EF4-FFF2-40B4-BE49-F238E27FC236}">
                  <a16:creationId xmlns:a16="http://schemas.microsoft.com/office/drawing/2014/main" id="{F2C03E3E-4514-471C-B691-B37EF3C0F62D}"/>
                </a:ext>
              </a:extLst>
            </p:cNvPr>
            <p:cNvSpPr/>
            <p:nvPr/>
          </p:nvSpPr>
          <p:spPr>
            <a:xfrm>
              <a:off x="7965449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6" name="Elipse 285">
              <a:extLst>
                <a:ext uri="{FF2B5EF4-FFF2-40B4-BE49-F238E27FC236}">
                  <a16:creationId xmlns:a16="http://schemas.microsoft.com/office/drawing/2014/main" id="{F2D5EE93-C9B2-4B06-9ED6-92A820C69059}"/>
                </a:ext>
              </a:extLst>
            </p:cNvPr>
            <p:cNvSpPr/>
            <p:nvPr/>
          </p:nvSpPr>
          <p:spPr>
            <a:xfrm>
              <a:off x="7864480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>
              <a:extLst>
                <a:ext uri="{FF2B5EF4-FFF2-40B4-BE49-F238E27FC236}">
                  <a16:creationId xmlns:a16="http://schemas.microsoft.com/office/drawing/2014/main" id="{A69C965F-087A-4B21-A070-31F8A2A6E0C7}"/>
                </a:ext>
              </a:extLst>
            </p:cNvPr>
            <p:cNvSpPr/>
            <p:nvPr/>
          </p:nvSpPr>
          <p:spPr>
            <a:xfrm>
              <a:off x="7763512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8" name="Elipse 287">
              <a:extLst>
                <a:ext uri="{FF2B5EF4-FFF2-40B4-BE49-F238E27FC236}">
                  <a16:creationId xmlns:a16="http://schemas.microsoft.com/office/drawing/2014/main" id="{2AE17235-D417-4B1D-A74E-66BA93F99370}"/>
                </a:ext>
              </a:extLst>
            </p:cNvPr>
            <p:cNvSpPr/>
            <p:nvPr/>
          </p:nvSpPr>
          <p:spPr>
            <a:xfrm>
              <a:off x="7664915" y="392164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7E6CA931-6835-4A8B-9D64-558BA571F089}"/>
                </a:ext>
              </a:extLst>
            </p:cNvPr>
            <p:cNvSpPr/>
            <p:nvPr/>
          </p:nvSpPr>
          <p:spPr>
            <a:xfrm>
              <a:off x="9762837" y="34196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3259421F-98F1-43CA-A96F-96115588F5F5}"/>
                </a:ext>
              </a:extLst>
            </p:cNvPr>
            <p:cNvSpPr/>
            <p:nvPr/>
          </p:nvSpPr>
          <p:spPr>
            <a:xfrm>
              <a:off x="9662666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4FF5BB47-C5E7-4B91-A5C7-6BAD0DD46D45}"/>
                </a:ext>
              </a:extLst>
            </p:cNvPr>
            <p:cNvSpPr/>
            <p:nvPr/>
          </p:nvSpPr>
          <p:spPr>
            <a:xfrm>
              <a:off x="9563298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365F8E57-6DBD-4DDD-8048-868F88BEA9E9}"/>
                </a:ext>
              </a:extLst>
            </p:cNvPr>
            <p:cNvSpPr/>
            <p:nvPr/>
          </p:nvSpPr>
          <p:spPr>
            <a:xfrm>
              <a:off x="9465496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37E3340B-B339-4B93-B444-019F87D147A7}"/>
                </a:ext>
              </a:extLst>
            </p:cNvPr>
            <p:cNvSpPr/>
            <p:nvPr/>
          </p:nvSpPr>
          <p:spPr>
            <a:xfrm>
              <a:off x="9362954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4" name="Elipse 293">
              <a:extLst>
                <a:ext uri="{FF2B5EF4-FFF2-40B4-BE49-F238E27FC236}">
                  <a16:creationId xmlns:a16="http://schemas.microsoft.com/office/drawing/2014/main" id="{929D2852-6DAE-4131-B2CB-46D5675B0B3F}"/>
                </a:ext>
              </a:extLst>
            </p:cNvPr>
            <p:cNvSpPr/>
            <p:nvPr/>
          </p:nvSpPr>
          <p:spPr>
            <a:xfrm>
              <a:off x="9265152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5" name="Elipse 294">
              <a:extLst>
                <a:ext uri="{FF2B5EF4-FFF2-40B4-BE49-F238E27FC236}">
                  <a16:creationId xmlns:a16="http://schemas.microsoft.com/office/drawing/2014/main" id="{D2B34FA4-5DB3-4C64-8EBD-3892C96879BA}"/>
                </a:ext>
              </a:extLst>
            </p:cNvPr>
            <p:cNvSpPr/>
            <p:nvPr/>
          </p:nvSpPr>
          <p:spPr>
            <a:xfrm>
              <a:off x="9165782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75F5294F-5C9F-45B9-87D8-27FEE0F364D0}"/>
                </a:ext>
              </a:extLst>
            </p:cNvPr>
            <p:cNvSpPr/>
            <p:nvPr/>
          </p:nvSpPr>
          <p:spPr>
            <a:xfrm>
              <a:off x="9064813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7" name="Elipse 296">
              <a:extLst>
                <a:ext uri="{FF2B5EF4-FFF2-40B4-BE49-F238E27FC236}">
                  <a16:creationId xmlns:a16="http://schemas.microsoft.com/office/drawing/2014/main" id="{973F14E6-1E6A-48E2-9875-CAE963481B66}"/>
                </a:ext>
              </a:extLst>
            </p:cNvPr>
            <p:cNvSpPr/>
            <p:nvPr/>
          </p:nvSpPr>
          <p:spPr>
            <a:xfrm>
              <a:off x="8963845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8" name="Elipse 297">
              <a:extLst>
                <a:ext uri="{FF2B5EF4-FFF2-40B4-BE49-F238E27FC236}">
                  <a16:creationId xmlns:a16="http://schemas.microsoft.com/office/drawing/2014/main" id="{86D35C40-3F37-4B5E-91ED-54D9521E1AE8}"/>
                </a:ext>
              </a:extLst>
            </p:cNvPr>
            <p:cNvSpPr/>
            <p:nvPr/>
          </p:nvSpPr>
          <p:spPr>
            <a:xfrm>
              <a:off x="8864464" y="341522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9" name="Elipse 298">
              <a:extLst>
                <a:ext uri="{FF2B5EF4-FFF2-40B4-BE49-F238E27FC236}">
                  <a16:creationId xmlns:a16="http://schemas.microsoft.com/office/drawing/2014/main" id="{18FEAAF5-9076-4E20-B319-17B25F55208D}"/>
                </a:ext>
              </a:extLst>
            </p:cNvPr>
            <p:cNvSpPr/>
            <p:nvPr/>
          </p:nvSpPr>
          <p:spPr>
            <a:xfrm>
              <a:off x="10266991" y="39201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0" name="Elipse 299">
              <a:extLst>
                <a:ext uri="{FF2B5EF4-FFF2-40B4-BE49-F238E27FC236}">
                  <a16:creationId xmlns:a16="http://schemas.microsoft.com/office/drawing/2014/main" id="{84B40C66-3C99-4D81-BBD7-60A6A1A03C4B}"/>
                </a:ext>
              </a:extLst>
            </p:cNvPr>
            <p:cNvSpPr/>
            <p:nvPr/>
          </p:nvSpPr>
          <p:spPr>
            <a:xfrm>
              <a:off x="9762838" y="40217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1" name="Elipse 300">
              <a:extLst>
                <a:ext uri="{FF2B5EF4-FFF2-40B4-BE49-F238E27FC236}">
                  <a16:creationId xmlns:a16="http://schemas.microsoft.com/office/drawing/2014/main" id="{FC48663A-3F8C-48BB-846B-DAC9B88AA1AF}"/>
                </a:ext>
              </a:extLst>
            </p:cNvPr>
            <p:cNvSpPr/>
            <p:nvPr/>
          </p:nvSpPr>
          <p:spPr>
            <a:xfrm>
              <a:off x="10264922" y="37236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2" name="Elipse 301">
              <a:extLst>
                <a:ext uri="{FF2B5EF4-FFF2-40B4-BE49-F238E27FC236}">
                  <a16:creationId xmlns:a16="http://schemas.microsoft.com/office/drawing/2014/main" id="{F6A88C47-FCC0-481E-AE4D-8EDDC9AC2123}"/>
                </a:ext>
              </a:extLst>
            </p:cNvPr>
            <p:cNvSpPr/>
            <p:nvPr/>
          </p:nvSpPr>
          <p:spPr>
            <a:xfrm>
              <a:off x="10163435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3" name="Elipse 302">
              <a:extLst>
                <a:ext uri="{FF2B5EF4-FFF2-40B4-BE49-F238E27FC236}">
                  <a16:creationId xmlns:a16="http://schemas.microsoft.com/office/drawing/2014/main" id="{21EF48AA-5874-4EB9-947C-18A485EC7ED2}"/>
                </a:ext>
              </a:extLst>
            </p:cNvPr>
            <p:cNvSpPr/>
            <p:nvPr/>
          </p:nvSpPr>
          <p:spPr>
            <a:xfrm>
              <a:off x="10062466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5B0F5777-BF8A-420C-A85A-3B8122617587}"/>
                </a:ext>
              </a:extLst>
            </p:cNvPr>
            <p:cNvSpPr/>
            <p:nvPr/>
          </p:nvSpPr>
          <p:spPr>
            <a:xfrm>
              <a:off x="9961498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C58C5BBE-C3D9-4AA2-9A69-824C6D408729}"/>
                </a:ext>
              </a:extLst>
            </p:cNvPr>
            <p:cNvSpPr/>
            <p:nvPr/>
          </p:nvSpPr>
          <p:spPr>
            <a:xfrm>
              <a:off x="9862117" y="371944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E436E068-EB85-43DE-8452-8D55D69AE5BD}"/>
                </a:ext>
              </a:extLst>
            </p:cNvPr>
            <p:cNvSpPr/>
            <p:nvPr/>
          </p:nvSpPr>
          <p:spPr>
            <a:xfrm>
              <a:off x="8765049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7" name="Elipse 306">
              <a:extLst>
                <a:ext uri="{FF2B5EF4-FFF2-40B4-BE49-F238E27FC236}">
                  <a16:creationId xmlns:a16="http://schemas.microsoft.com/office/drawing/2014/main" id="{49A7CB7E-7933-4D00-BB20-4B3784D6F997}"/>
                </a:ext>
              </a:extLst>
            </p:cNvPr>
            <p:cNvSpPr/>
            <p:nvPr/>
          </p:nvSpPr>
          <p:spPr>
            <a:xfrm>
              <a:off x="8662480" y="37215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08" name="Elipse 307">
              <a:extLst>
                <a:ext uri="{FF2B5EF4-FFF2-40B4-BE49-F238E27FC236}">
                  <a16:creationId xmlns:a16="http://schemas.microsoft.com/office/drawing/2014/main" id="{2A546968-44BB-47E0-9CA3-89D8E15C6982}"/>
                </a:ext>
              </a:extLst>
            </p:cNvPr>
            <p:cNvSpPr/>
            <p:nvPr/>
          </p:nvSpPr>
          <p:spPr>
            <a:xfrm>
              <a:off x="9863729" y="35201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9" name="Elipse 308">
              <a:extLst>
                <a:ext uri="{FF2B5EF4-FFF2-40B4-BE49-F238E27FC236}">
                  <a16:creationId xmlns:a16="http://schemas.microsoft.com/office/drawing/2014/main" id="{4D7ED939-6E44-4775-BA2F-6E8DCCAC1A08}"/>
                </a:ext>
              </a:extLst>
            </p:cNvPr>
            <p:cNvSpPr/>
            <p:nvPr/>
          </p:nvSpPr>
          <p:spPr>
            <a:xfrm>
              <a:off x="9761160" y="35201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310" name="Conector recto 309">
              <a:extLst>
                <a:ext uri="{FF2B5EF4-FFF2-40B4-BE49-F238E27FC236}">
                  <a16:creationId xmlns:a16="http://schemas.microsoft.com/office/drawing/2014/main" id="{5D7CE552-D1C1-4CEB-AB64-77B01AC1786C}"/>
                </a:ext>
              </a:extLst>
            </p:cNvPr>
            <p:cNvCxnSpPr>
              <a:cxnSpLocks/>
              <a:stCxn id="301" idx="4"/>
              <a:endCxn id="299" idx="0"/>
            </p:cNvCxnSpPr>
            <p:nvPr/>
          </p:nvCxnSpPr>
          <p:spPr>
            <a:xfrm>
              <a:off x="10287782" y="3769393"/>
              <a:ext cx="2069" cy="15072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Conector recto 310">
              <a:extLst>
                <a:ext uri="{FF2B5EF4-FFF2-40B4-BE49-F238E27FC236}">
                  <a16:creationId xmlns:a16="http://schemas.microsoft.com/office/drawing/2014/main" id="{DF7B0554-1FD4-4DC0-925A-CAB8A5A148D3}"/>
                </a:ext>
              </a:extLst>
            </p:cNvPr>
            <p:cNvCxnSpPr>
              <a:cxnSpLocks/>
              <a:stCxn id="312" idx="4"/>
              <a:endCxn id="300" idx="0"/>
            </p:cNvCxnSpPr>
            <p:nvPr/>
          </p:nvCxnSpPr>
          <p:spPr>
            <a:xfrm flipH="1">
              <a:off x="9785698" y="3767257"/>
              <a:ext cx="1747" cy="254464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2" name="Elipse 311">
              <a:extLst>
                <a:ext uri="{FF2B5EF4-FFF2-40B4-BE49-F238E27FC236}">
                  <a16:creationId xmlns:a16="http://schemas.microsoft.com/office/drawing/2014/main" id="{C1BE60B9-EFAB-485E-9358-A60022B0EF6E}"/>
                </a:ext>
              </a:extLst>
            </p:cNvPr>
            <p:cNvSpPr/>
            <p:nvPr/>
          </p:nvSpPr>
          <p:spPr>
            <a:xfrm>
              <a:off x="9764585" y="37215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3" name="Elipse 312">
              <a:extLst>
                <a:ext uri="{FF2B5EF4-FFF2-40B4-BE49-F238E27FC236}">
                  <a16:creationId xmlns:a16="http://schemas.microsoft.com/office/drawing/2014/main" id="{A852BD05-8B30-476F-A549-E20D5C9E863E}"/>
                </a:ext>
              </a:extLst>
            </p:cNvPr>
            <p:cNvSpPr/>
            <p:nvPr/>
          </p:nvSpPr>
          <p:spPr>
            <a:xfrm>
              <a:off x="9671661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14" name="Elipse 313">
              <a:extLst>
                <a:ext uri="{FF2B5EF4-FFF2-40B4-BE49-F238E27FC236}">
                  <a16:creationId xmlns:a16="http://schemas.microsoft.com/office/drawing/2014/main" id="{20D4385B-0B72-4900-B9A7-65DE3A95EE64}"/>
                </a:ext>
              </a:extLst>
            </p:cNvPr>
            <p:cNvSpPr/>
            <p:nvPr/>
          </p:nvSpPr>
          <p:spPr>
            <a:xfrm>
              <a:off x="9572293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5" name="Elipse 314">
              <a:extLst>
                <a:ext uri="{FF2B5EF4-FFF2-40B4-BE49-F238E27FC236}">
                  <a16:creationId xmlns:a16="http://schemas.microsoft.com/office/drawing/2014/main" id="{210677BA-06B4-48C3-ABCA-C428625DCD56}"/>
                </a:ext>
              </a:extLst>
            </p:cNvPr>
            <p:cNvSpPr/>
            <p:nvPr/>
          </p:nvSpPr>
          <p:spPr>
            <a:xfrm>
              <a:off x="9474491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6" name="Elipse 315">
              <a:extLst>
                <a:ext uri="{FF2B5EF4-FFF2-40B4-BE49-F238E27FC236}">
                  <a16:creationId xmlns:a16="http://schemas.microsoft.com/office/drawing/2014/main" id="{B7D52980-D824-4CF1-A547-1FA9011CDD99}"/>
                </a:ext>
              </a:extLst>
            </p:cNvPr>
            <p:cNvSpPr/>
            <p:nvPr/>
          </p:nvSpPr>
          <p:spPr>
            <a:xfrm>
              <a:off x="9371949" y="35257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17" name="Conector recto 316">
              <a:extLst>
                <a:ext uri="{FF2B5EF4-FFF2-40B4-BE49-F238E27FC236}">
                  <a16:creationId xmlns:a16="http://schemas.microsoft.com/office/drawing/2014/main" id="{9D449AAF-77FB-4BAE-824B-107B8E0CDA00}"/>
                </a:ext>
              </a:extLst>
            </p:cNvPr>
            <p:cNvCxnSpPr>
              <a:cxnSpLocks/>
              <a:stCxn id="316" idx="6"/>
              <a:endCxn id="315" idx="2"/>
            </p:cNvCxnSpPr>
            <p:nvPr/>
          </p:nvCxnSpPr>
          <p:spPr>
            <a:xfrm>
              <a:off x="9417668" y="3548619"/>
              <a:ext cx="5682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8" name="Conector recto 317">
              <a:extLst>
                <a:ext uri="{FF2B5EF4-FFF2-40B4-BE49-F238E27FC236}">
                  <a16:creationId xmlns:a16="http://schemas.microsoft.com/office/drawing/2014/main" id="{6497E0D0-EE8B-4490-ADC7-76853FF1BD6B}"/>
                </a:ext>
              </a:extLst>
            </p:cNvPr>
            <p:cNvCxnSpPr>
              <a:cxnSpLocks/>
              <a:stCxn id="315" idx="6"/>
              <a:endCxn id="314" idx="2"/>
            </p:cNvCxnSpPr>
            <p:nvPr/>
          </p:nvCxnSpPr>
          <p:spPr>
            <a:xfrm>
              <a:off x="9520210" y="3548619"/>
              <a:ext cx="5208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9" name="Conector recto 318">
              <a:extLst>
                <a:ext uri="{FF2B5EF4-FFF2-40B4-BE49-F238E27FC236}">
                  <a16:creationId xmlns:a16="http://schemas.microsoft.com/office/drawing/2014/main" id="{B6144ED1-592B-4C86-8B8F-0E524355979C}"/>
                </a:ext>
              </a:extLst>
            </p:cNvPr>
            <p:cNvCxnSpPr>
              <a:cxnSpLocks/>
              <a:stCxn id="314" idx="6"/>
              <a:endCxn id="313" idx="2"/>
            </p:cNvCxnSpPr>
            <p:nvPr/>
          </p:nvCxnSpPr>
          <p:spPr>
            <a:xfrm>
              <a:off x="9618012" y="3548619"/>
              <a:ext cx="5364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0" name="Elipse 319">
              <a:extLst>
                <a:ext uri="{FF2B5EF4-FFF2-40B4-BE49-F238E27FC236}">
                  <a16:creationId xmlns:a16="http://schemas.microsoft.com/office/drawing/2014/main" id="{CD0B5DE7-D8B6-4602-A7C8-CE627374ADB8}"/>
                </a:ext>
              </a:extLst>
            </p:cNvPr>
            <p:cNvSpPr/>
            <p:nvPr/>
          </p:nvSpPr>
          <p:spPr>
            <a:xfrm>
              <a:off x="8865897" y="39169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1" name="Conector recto 320">
              <a:extLst>
                <a:ext uri="{FF2B5EF4-FFF2-40B4-BE49-F238E27FC236}">
                  <a16:creationId xmlns:a16="http://schemas.microsoft.com/office/drawing/2014/main" id="{196FE5F7-3063-4E66-AA06-181D305BF197}"/>
                </a:ext>
              </a:extLst>
            </p:cNvPr>
            <p:cNvCxnSpPr>
              <a:cxnSpLocks/>
              <a:stCxn id="322" idx="4"/>
              <a:endCxn id="320" idx="0"/>
            </p:cNvCxnSpPr>
            <p:nvPr/>
          </p:nvCxnSpPr>
          <p:spPr>
            <a:xfrm flipH="1">
              <a:off x="8888757" y="3767257"/>
              <a:ext cx="1747" cy="14968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2" name="Elipse 321">
              <a:extLst>
                <a:ext uri="{FF2B5EF4-FFF2-40B4-BE49-F238E27FC236}">
                  <a16:creationId xmlns:a16="http://schemas.microsoft.com/office/drawing/2014/main" id="{FC87D084-19BD-4D71-B80B-F782C616DB6D}"/>
                </a:ext>
              </a:extLst>
            </p:cNvPr>
            <p:cNvSpPr/>
            <p:nvPr/>
          </p:nvSpPr>
          <p:spPr>
            <a:xfrm>
              <a:off x="8867644" y="372153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3" name="Elipse 322">
              <a:extLst>
                <a:ext uri="{FF2B5EF4-FFF2-40B4-BE49-F238E27FC236}">
                  <a16:creationId xmlns:a16="http://schemas.microsoft.com/office/drawing/2014/main" id="{C7A2A609-840E-46EA-8D00-8D40B29532AF}"/>
                </a:ext>
              </a:extLst>
            </p:cNvPr>
            <p:cNvSpPr/>
            <p:nvPr/>
          </p:nvSpPr>
          <p:spPr>
            <a:xfrm>
              <a:off x="7668043" y="37226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324" name="Conector recto 323">
              <a:extLst>
                <a:ext uri="{FF2B5EF4-FFF2-40B4-BE49-F238E27FC236}">
                  <a16:creationId xmlns:a16="http://schemas.microsoft.com/office/drawing/2014/main" id="{F1D812BE-ADAF-45E2-BA7B-3F69E77EECA9}"/>
                </a:ext>
              </a:extLst>
            </p:cNvPr>
            <p:cNvCxnSpPr>
              <a:cxnSpLocks/>
              <a:stCxn id="323" idx="4"/>
              <a:endCxn id="288" idx="0"/>
            </p:cNvCxnSpPr>
            <p:nvPr/>
          </p:nvCxnSpPr>
          <p:spPr>
            <a:xfrm flipH="1">
              <a:off x="7687775" y="3768335"/>
              <a:ext cx="3128" cy="15330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5" name="Conector: angular 324">
              <a:extLst>
                <a:ext uri="{FF2B5EF4-FFF2-40B4-BE49-F238E27FC236}">
                  <a16:creationId xmlns:a16="http://schemas.microsoft.com/office/drawing/2014/main" id="{E03EF5AA-459A-46B6-8073-DA8FAB3A3067}"/>
                </a:ext>
              </a:extLst>
            </p:cNvPr>
            <p:cNvCxnSpPr>
              <a:cxnSpLocks/>
              <a:stCxn id="297" idx="4"/>
              <a:endCxn id="284" idx="0"/>
            </p:cNvCxnSpPr>
            <p:nvPr/>
          </p:nvCxnSpPr>
          <p:spPr>
            <a:xfrm rot="5400000">
              <a:off x="8406884" y="3141736"/>
              <a:ext cx="260616" cy="899026"/>
            </a:xfrm>
            <a:prstGeom prst="bentConnector3">
              <a:avLst>
                <a:gd name="adj1" fmla="val 11016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6" name="Conector: angular 325">
              <a:extLst>
                <a:ext uri="{FF2B5EF4-FFF2-40B4-BE49-F238E27FC236}">
                  <a16:creationId xmlns:a16="http://schemas.microsoft.com/office/drawing/2014/main" id="{3B79CD0B-5A65-4792-85DD-4A2E30717E45}"/>
                </a:ext>
              </a:extLst>
            </p:cNvPr>
            <p:cNvCxnSpPr>
              <a:cxnSpLocks/>
              <a:stCxn id="296" idx="4"/>
              <a:endCxn id="283" idx="0"/>
            </p:cNvCxnSpPr>
            <p:nvPr/>
          </p:nvCxnSpPr>
          <p:spPr>
            <a:xfrm rot="5400000">
              <a:off x="8506269" y="3140153"/>
              <a:ext cx="260616" cy="902192"/>
            </a:xfrm>
            <a:prstGeom prst="bentConnector3">
              <a:avLst>
                <a:gd name="adj1" fmla="val 2380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7" name="Conector: angular 326">
              <a:extLst>
                <a:ext uri="{FF2B5EF4-FFF2-40B4-BE49-F238E27FC236}">
                  <a16:creationId xmlns:a16="http://schemas.microsoft.com/office/drawing/2014/main" id="{9CA9844E-4AE6-4D3C-944F-27F8D1348D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08025" y="3140945"/>
              <a:ext cx="260616" cy="900619"/>
            </a:xfrm>
            <a:prstGeom prst="bentConnector3">
              <a:avLst>
                <a:gd name="adj1" fmla="val 35987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1" name="Conector: angular 350">
              <a:extLst>
                <a:ext uri="{FF2B5EF4-FFF2-40B4-BE49-F238E27FC236}">
                  <a16:creationId xmlns:a16="http://schemas.microsoft.com/office/drawing/2014/main" id="{681C35E5-200A-4D48-A1C9-CFDFBB2AFF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58677" y="3190637"/>
              <a:ext cx="259028" cy="799643"/>
            </a:xfrm>
            <a:prstGeom prst="bentConnector3">
              <a:avLst>
                <a:gd name="adj1" fmla="val 48161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2" name="Conector: angular 351">
              <a:extLst>
                <a:ext uri="{FF2B5EF4-FFF2-40B4-BE49-F238E27FC236}">
                  <a16:creationId xmlns:a16="http://schemas.microsoft.com/office/drawing/2014/main" id="{E0E89B48-BCBF-4D60-8B4E-49DF90A1AF04}"/>
                </a:ext>
              </a:extLst>
            </p:cNvPr>
            <p:cNvCxnSpPr>
              <a:cxnSpLocks/>
              <a:stCxn id="316" idx="4"/>
              <a:endCxn id="279" idx="0"/>
            </p:cNvCxnSpPr>
            <p:nvPr/>
          </p:nvCxnSpPr>
          <p:spPr>
            <a:xfrm rot="5400000">
              <a:off x="8917041" y="3243788"/>
              <a:ext cx="150079" cy="805459"/>
            </a:xfrm>
            <a:prstGeom prst="bentConnector3">
              <a:avLst>
                <a:gd name="adj1" fmla="val 2884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3" name="Conector: angular 352">
              <a:extLst>
                <a:ext uri="{FF2B5EF4-FFF2-40B4-BE49-F238E27FC236}">
                  <a16:creationId xmlns:a16="http://schemas.microsoft.com/office/drawing/2014/main" id="{4AE9CF31-245A-444C-BF98-9461E33FBC1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384274" y="3020506"/>
              <a:ext cx="2117" cy="1399986"/>
            </a:xfrm>
            <a:prstGeom prst="bentConnector3">
              <a:avLst>
                <a:gd name="adj1" fmla="val -3299575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4" name="Conector: angular 353">
              <a:extLst>
                <a:ext uri="{FF2B5EF4-FFF2-40B4-BE49-F238E27FC236}">
                  <a16:creationId xmlns:a16="http://schemas.microsoft.com/office/drawing/2014/main" id="{26A64598-4FDF-470D-8246-C5233217854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486043" y="3021306"/>
              <a:ext cx="2117" cy="1398386"/>
            </a:xfrm>
            <a:prstGeom prst="bentConnector3">
              <a:avLst>
                <a:gd name="adj1" fmla="val -1499764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5" name="Elipse 354">
              <a:extLst>
                <a:ext uri="{FF2B5EF4-FFF2-40B4-BE49-F238E27FC236}">
                  <a16:creationId xmlns:a16="http://schemas.microsoft.com/office/drawing/2014/main" id="{B0DBB8B7-EE16-4955-8721-8ADC6E06B662}"/>
                </a:ext>
              </a:extLst>
            </p:cNvPr>
            <p:cNvSpPr/>
            <p:nvPr/>
          </p:nvSpPr>
          <p:spPr>
            <a:xfrm>
              <a:off x="9466629" y="402268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A66CC652-CB54-4512-978C-69F410444BD3}"/>
              </a:ext>
            </a:extLst>
          </p:cNvPr>
          <p:cNvSpPr txBox="1"/>
          <p:nvPr/>
        </p:nvSpPr>
        <p:spPr>
          <a:xfrm>
            <a:off x="4503688" y="16939"/>
            <a:ext cx="2917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DTA-Pv66-RoHS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D5B6BBFC-1208-41A0-9ADC-E3294C262C2E}"/>
              </a:ext>
            </a:extLst>
          </p:cNvPr>
          <p:cNvSpPr txBox="1"/>
          <p:nvPr/>
        </p:nvSpPr>
        <p:spPr>
          <a:xfrm>
            <a:off x="4721111" y="3427846"/>
            <a:ext cx="233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DTA-Pv66-S2</a:t>
            </a:r>
          </a:p>
        </p:txBody>
      </p:sp>
    </p:spTree>
    <p:extLst>
      <p:ext uri="{BB962C8B-B14F-4D97-AF65-F5344CB8AC3E}">
        <p14:creationId xmlns:p14="http://schemas.microsoft.com/office/powerpoint/2010/main" val="3374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upo 259">
            <a:extLst>
              <a:ext uri="{FF2B5EF4-FFF2-40B4-BE49-F238E27FC236}">
                <a16:creationId xmlns:a16="http://schemas.microsoft.com/office/drawing/2014/main" id="{3C0B6D63-F8CE-84FE-9063-3076FC57BA0D}"/>
              </a:ext>
            </a:extLst>
          </p:cNvPr>
          <p:cNvGrpSpPr/>
          <p:nvPr/>
        </p:nvGrpSpPr>
        <p:grpSpPr>
          <a:xfrm>
            <a:off x="2939244" y="1002028"/>
            <a:ext cx="2753818" cy="3704530"/>
            <a:chOff x="2939244" y="1002028"/>
            <a:chExt cx="2753818" cy="3704530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D166BDDD-4930-30EC-8D82-15E1DB1ED883}"/>
                </a:ext>
              </a:extLst>
            </p:cNvPr>
            <p:cNvSpPr/>
            <p:nvPr/>
          </p:nvSpPr>
          <p:spPr>
            <a:xfrm>
              <a:off x="3132484" y="1216731"/>
              <a:ext cx="2419342" cy="32621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F928B2F4-448E-1BC5-A6EC-12B9621BCEF3}"/>
                </a:ext>
              </a:extLst>
            </p:cNvPr>
            <p:cNvGrpSpPr/>
            <p:nvPr/>
          </p:nvGrpSpPr>
          <p:grpSpPr>
            <a:xfrm>
              <a:off x="2939244" y="3713654"/>
              <a:ext cx="1760262" cy="683173"/>
              <a:chOff x="2939393" y="2791696"/>
              <a:chExt cx="1760262" cy="683173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4AB84A20-8DF3-042B-1555-5BB05BC0E7C4}"/>
                  </a:ext>
                </a:extLst>
              </p:cNvPr>
              <p:cNvGrpSpPr/>
              <p:nvPr/>
            </p:nvGrpSpPr>
            <p:grpSpPr>
              <a:xfrm>
                <a:off x="3963931" y="2791696"/>
                <a:ext cx="735724" cy="683173"/>
                <a:chOff x="3941379" y="1282263"/>
                <a:chExt cx="735724" cy="683173"/>
              </a:xfrm>
            </p:grpSpPr>
            <p:cxnSp>
              <p:nvCxnSpPr>
                <p:cNvPr id="14" name="Conector recto 13">
                  <a:extLst>
                    <a:ext uri="{FF2B5EF4-FFF2-40B4-BE49-F238E27FC236}">
                      <a16:creationId xmlns:a16="http://schemas.microsoft.com/office/drawing/2014/main" id="{857FFCDD-38EA-6903-68CF-D4CF33CEB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1379" y="1629103"/>
                  <a:ext cx="367862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229758A8-35EE-F9F3-6822-C02C963E5ED2}"/>
                    </a:ext>
                  </a:extLst>
                </p:cNvPr>
                <p:cNvCxnSpPr/>
                <p:nvPr/>
              </p:nvCxnSpPr>
              <p:spPr>
                <a:xfrm>
                  <a:off x="4319752" y="1282263"/>
                  <a:ext cx="0" cy="68317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>
                  <a:extLst>
                    <a:ext uri="{FF2B5EF4-FFF2-40B4-BE49-F238E27FC236}">
                      <a16:creationId xmlns:a16="http://schemas.microsoft.com/office/drawing/2014/main" id="{AB563CE5-3781-8260-724A-CB9442DBF110}"/>
                    </a:ext>
                  </a:extLst>
                </p:cNvPr>
                <p:cNvCxnSpPr/>
                <p:nvPr/>
              </p:nvCxnSpPr>
              <p:spPr>
                <a:xfrm flipH="1">
                  <a:off x="4319752" y="1282263"/>
                  <a:ext cx="325820" cy="27326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ector recto de flecha 16">
                  <a:extLst>
                    <a:ext uri="{FF2B5EF4-FFF2-40B4-BE49-F238E27FC236}">
                      <a16:creationId xmlns:a16="http://schemas.microsoft.com/office/drawing/2014/main" id="{A541D556-0D72-59BE-6951-3C991BE49ED0}"/>
                    </a:ext>
                  </a:extLst>
                </p:cNvPr>
                <p:cNvCxnSpPr/>
                <p:nvPr/>
              </p:nvCxnSpPr>
              <p:spPr>
                <a:xfrm>
                  <a:off x="4319752" y="1702676"/>
                  <a:ext cx="357351" cy="2627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E76AF7C6-AAE9-527A-10AB-49F98FFBEBAB}"/>
                  </a:ext>
                </a:extLst>
              </p:cNvPr>
              <p:cNvGrpSpPr/>
              <p:nvPr/>
            </p:nvGrpSpPr>
            <p:grpSpPr>
              <a:xfrm>
                <a:off x="2939393" y="3034531"/>
                <a:ext cx="1331311" cy="210202"/>
                <a:chOff x="2192939" y="2617073"/>
                <a:chExt cx="1331311" cy="210202"/>
              </a:xfrm>
            </p:grpSpPr>
            <p:sp>
              <p:nvSpPr>
                <p:cNvPr id="18" name="Rectángulo 17">
                  <a:extLst>
                    <a:ext uri="{FF2B5EF4-FFF2-40B4-BE49-F238E27FC236}">
                      <a16:creationId xmlns:a16="http://schemas.microsoft.com/office/drawing/2014/main" id="{98F8DE97-1F16-E35F-2CD7-05F85E4F0DBD}"/>
                    </a:ext>
                  </a:extLst>
                </p:cNvPr>
                <p:cNvSpPr/>
                <p:nvPr/>
              </p:nvSpPr>
              <p:spPr>
                <a:xfrm>
                  <a:off x="2548539" y="2617073"/>
                  <a:ext cx="620110" cy="21020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C4AAB945-8650-983D-1DF0-12B4FEC556E3}"/>
                    </a:ext>
                  </a:extLst>
                </p:cNvPr>
                <p:cNvCxnSpPr/>
                <p:nvPr/>
              </p:nvCxnSpPr>
              <p:spPr>
                <a:xfrm flipH="1">
                  <a:off x="3168650" y="2722173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5" name="Conector recto 24">
                  <a:extLst>
                    <a:ext uri="{FF2B5EF4-FFF2-40B4-BE49-F238E27FC236}">
                      <a16:creationId xmlns:a16="http://schemas.microsoft.com/office/drawing/2014/main" id="{8BE2A171-72E5-9843-4A55-AA9550848521}"/>
                    </a:ext>
                  </a:extLst>
                </p:cNvPr>
                <p:cNvCxnSpPr/>
                <p:nvPr/>
              </p:nvCxnSpPr>
              <p:spPr>
                <a:xfrm flipH="1">
                  <a:off x="2192939" y="2733997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E1758DFF-BA48-3D7B-6348-DA6CC953D5F6}"/>
                </a:ext>
              </a:extLst>
            </p:cNvPr>
            <p:cNvGrpSpPr/>
            <p:nvPr/>
          </p:nvGrpSpPr>
          <p:grpSpPr>
            <a:xfrm>
              <a:off x="2939244" y="1289969"/>
              <a:ext cx="1762235" cy="683173"/>
              <a:chOff x="2939831" y="1519841"/>
              <a:chExt cx="1762235" cy="683173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94EE7747-59BC-5ECD-AF8F-A78F42EFEA34}"/>
                  </a:ext>
                </a:extLst>
              </p:cNvPr>
              <p:cNvGrpSpPr/>
              <p:nvPr/>
            </p:nvGrpSpPr>
            <p:grpSpPr>
              <a:xfrm flipV="1">
                <a:off x="3966342" y="1519841"/>
                <a:ext cx="735724" cy="683173"/>
                <a:chOff x="3941379" y="1282263"/>
                <a:chExt cx="735724" cy="683173"/>
              </a:xfrm>
            </p:grpSpPr>
            <p:cxnSp>
              <p:nvCxnSpPr>
                <p:cNvPr id="3" name="Conector recto 2">
                  <a:extLst>
                    <a:ext uri="{FF2B5EF4-FFF2-40B4-BE49-F238E27FC236}">
                      <a16:creationId xmlns:a16="http://schemas.microsoft.com/office/drawing/2014/main" id="{B4678296-B8F9-10C6-1913-B9816EB8A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1379" y="1629103"/>
                  <a:ext cx="367862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ector recto 5">
                  <a:extLst>
                    <a:ext uri="{FF2B5EF4-FFF2-40B4-BE49-F238E27FC236}">
                      <a16:creationId xmlns:a16="http://schemas.microsoft.com/office/drawing/2014/main" id="{B8AAE709-1849-5ED4-E2E1-830E338D8B9F}"/>
                    </a:ext>
                  </a:extLst>
                </p:cNvPr>
                <p:cNvCxnSpPr/>
                <p:nvPr/>
              </p:nvCxnSpPr>
              <p:spPr>
                <a:xfrm>
                  <a:off x="4319752" y="1282263"/>
                  <a:ext cx="0" cy="68317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cto 8">
                  <a:extLst>
                    <a:ext uri="{FF2B5EF4-FFF2-40B4-BE49-F238E27FC236}">
                      <a16:creationId xmlns:a16="http://schemas.microsoft.com/office/drawing/2014/main" id="{A75256A8-DCAD-75AF-06A0-525E63A6CA58}"/>
                    </a:ext>
                  </a:extLst>
                </p:cNvPr>
                <p:cNvCxnSpPr/>
                <p:nvPr/>
              </p:nvCxnSpPr>
              <p:spPr>
                <a:xfrm flipH="1">
                  <a:off x="4319752" y="1282263"/>
                  <a:ext cx="325820" cy="27326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cto de flecha 10">
                  <a:extLst>
                    <a:ext uri="{FF2B5EF4-FFF2-40B4-BE49-F238E27FC236}">
                      <a16:creationId xmlns:a16="http://schemas.microsoft.com/office/drawing/2014/main" id="{55A45CDF-23CC-880D-4DA7-F5BBFF4F87D2}"/>
                    </a:ext>
                  </a:extLst>
                </p:cNvPr>
                <p:cNvCxnSpPr/>
                <p:nvPr/>
              </p:nvCxnSpPr>
              <p:spPr>
                <a:xfrm>
                  <a:off x="4319752" y="1702676"/>
                  <a:ext cx="357351" cy="26276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07CB1026-E59B-E4C6-F150-697463D226EB}"/>
                  </a:ext>
                </a:extLst>
              </p:cNvPr>
              <p:cNvGrpSpPr/>
              <p:nvPr/>
            </p:nvGrpSpPr>
            <p:grpSpPr>
              <a:xfrm flipV="1">
                <a:off x="2939831" y="1749976"/>
                <a:ext cx="1331311" cy="210202"/>
                <a:chOff x="2192939" y="2617073"/>
                <a:chExt cx="1331311" cy="210202"/>
              </a:xfrm>
            </p:grpSpPr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94A59CD7-81F3-538C-E9D0-E1F72C2A72B8}"/>
                    </a:ext>
                  </a:extLst>
                </p:cNvPr>
                <p:cNvSpPr/>
                <p:nvPr/>
              </p:nvSpPr>
              <p:spPr>
                <a:xfrm>
                  <a:off x="2548539" y="2617073"/>
                  <a:ext cx="620110" cy="21020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cxnSp>
              <p:nvCxnSpPr>
                <p:cNvPr id="29" name="Conector recto 28">
                  <a:extLst>
                    <a:ext uri="{FF2B5EF4-FFF2-40B4-BE49-F238E27FC236}">
                      <a16:creationId xmlns:a16="http://schemas.microsoft.com/office/drawing/2014/main" id="{59B81662-621B-D680-5B9C-5D697D67226E}"/>
                    </a:ext>
                  </a:extLst>
                </p:cNvPr>
                <p:cNvCxnSpPr/>
                <p:nvPr/>
              </p:nvCxnSpPr>
              <p:spPr>
                <a:xfrm flipH="1">
                  <a:off x="3168650" y="2722173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30" name="Conector recto 29">
                  <a:extLst>
                    <a:ext uri="{FF2B5EF4-FFF2-40B4-BE49-F238E27FC236}">
                      <a16:creationId xmlns:a16="http://schemas.microsoft.com/office/drawing/2014/main" id="{77B4EE39-EE33-813A-06B6-466B8A8AB862}"/>
                    </a:ext>
                  </a:extLst>
                </p:cNvPr>
                <p:cNvCxnSpPr/>
                <p:nvPr/>
              </p:nvCxnSpPr>
              <p:spPr>
                <a:xfrm flipH="1">
                  <a:off x="2192939" y="2733997"/>
                  <a:ext cx="355600" cy="0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B5D18D0E-3ED3-D57E-7A6C-4D7278CBA2E7}"/>
                </a:ext>
              </a:extLst>
            </p:cNvPr>
            <p:cNvGrpSpPr/>
            <p:nvPr/>
          </p:nvGrpSpPr>
          <p:grpSpPr>
            <a:xfrm rot="5400000">
              <a:off x="4135398" y="2322039"/>
              <a:ext cx="1060450" cy="354839"/>
              <a:chOff x="6096000" y="1395137"/>
              <a:chExt cx="1060450" cy="354839"/>
            </a:xfrm>
          </p:grpSpPr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1489F2BA-2AB1-0358-9C8D-A60B2704A355}"/>
                  </a:ext>
                </a:extLst>
              </p:cNvPr>
              <p:cNvCxnSpPr/>
              <p:nvPr/>
            </p:nvCxnSpPr>
            <p:spPr>
              <a:xfrm>
                <a:off x="60960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6DFFC06F-4006-2071-1DF1-E017F1A0E651}"/>
                  </a:ext>
                </a:extLst>
              </p:cNvPr>
              <p:cNvCxnSpPr/>
              <p:nvPr/>
            </p:nvCxnSpPr>
            <p:spPr>
              <a:xfrm>
                <a:off x="6470650" y="1403350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8A295752-851A-E7F6-79AC-897503E39B53}"/>
                  </a:ext>
                </a:extLst>
              </p:cNvPr>
              <p:cNvCxnSpPr/>
              <p:nvPr/>
            </p:nvCxnSpPr>
            <p:spPr>
              <a:xfrm>
                <a:off x="6794500" y="1395137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55B63EDB-6BAA-58D6-DB7B-B4361EC659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0650" y="1403350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C02110B2-45C2-85B4-C1B7-92D648C0B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3351" y="1574364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D445B564-17E0-03BA-4502-431AF4112F83}"/>
                  </a:ext>
                </a:extLst>
              </p:cNvPr>
              <p:cNvCxnSpPr/>
              <p:nvPr/>
            </p:nvCxnSpPr>
            <p:spPr>
              <a:xfrm>
                <a:off x="67945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DE2A4779-D160-1503-FD8D-1A875D655816}"/>
                </a:ext>
              </a:extLst>
            </p:cNvPr>
            <p:cNvGrpSpPr/>
            <p:nvPr/>
          </p:nvGrpSpPr>
          <p:grpSpPr>
            <a:xfrm rot="16200000">
              <a:off x="4137751" y="3029151"/>
              <a:ext cx="1060450" cy="354839"/>
              <a:chOff x="6096000" y="1395137"/>
              <a:chExt cx="1060450" cy="354839"/>
            </a:xfrm>
          </p:grpSpPr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5C5B3657-1F60-9E16-E850-C4772C6AEBA7}"/>
                  </a:ext>
                </a:extLst>
              </p:cNvPr>
              <p:cNvCxnSpPr/>
              <p:nvPr/>
            </p:nvCxnSpPr>
            <p:spPr>
              <a:xfrm>
                <a:off x="60960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EC29B370-A1BC-0090-3CF1-E2A8AAE1F05B}"/>
                  </a:ext>
                </a:extLst>
              </p:cNvPr>
              <p:cNvCxnSpPr/>
              <p:nvPr/>
            </p:nvCxnSpPr>
            <p:spPr>
              <a:xfrm>
                <a:off x="6470650" y="1403350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>
                <a:extLst>
                  <a:ext uri="{FF2B5EF4-FFF2-40B4-BE49-F238E27FC236}">
                    <a16:creationId xmlns:a16="http://schemas.microsoft.com/office/drawing/2014/main" id="{71EA3511-23B4-B075-D446-9CF0D1618BD0}"/>
                  </a:ext>
                </a:extLst>
              </p:cNvPr>
              <p:cNvCxnSpPr/>
              <p:nvPr/>
            </p:nvCxnSpPr>
            <p:spPr>
              <a:xfrm>
                <a:off x="6794500" y="1395137"/>
                <a:ext cx="0" cy="346626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>
                <a:extLst>
                  <a:ext uri="{FF2B5EF4-FFF2-40B4-BE49-F238E27FC236}">
                    <a16:creationId xmlns:a16="http://schemas.microsoft.com/office/drawing/2014/main" id="{14B6BB3B-7D51-89AB-8DD1-1FFB5EE570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0650" y="1403350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4BD4DEA5-A080-86C4-C3CE-78C7A1E20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3351" y="1574364"/>
                <a:ext cx="323850" cy="173313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E7321BC0-8EA5-5FD2-3C44-8B6147C172A2}"/>
                  </a:ext>
                </a:extLst>
              </p:cNvPr>
              <p:cNvCxnSpPr/>
              <p:nvPr/>
            </p:nvCxnSpPr>
            <p:spPr>
              <a:xfrm>
                <a:off x="6794500" y="1568450"/>
                <a:ext cx="3619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513C512B-38B6-318F-51FB-6DC46F2F98BF}"/>
                </a:ext>
              </a:extLst>
            </p:cNvPr>
            <p:cNvCxnSpPr>
              <a:cxnSpLocks/>
            </p:cNvCxnSpPr>
            <p:nvPr/>
          </p:nvCxnSpPr>
          <p:spPr>
            <a:xfrm>
              <a:off x="4661516" y="1997090"/>
              <a:ext cx="10315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692E9031-AB52-004C-C227-0BBFD313A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948" y="1002028"/>
              <a:ext cx="0" cy="28794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641E6BB6-6955-D9F8-20EE-71AB28B66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0386" y="4350958"/>
              <a:ext cx="0" cy="3556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Conector recto 257">
              <a:extLst>
                <a:ext uri="{FF2B5EF4-FFF2-40B4-BE49-F238E27FC236}">
                  <a16:creationId xmlns:a16="http://schemas.microsoft.com/office/drawing/2014/main" id="{F2A67D68-4D2A-4078-3884-09970559D072}"/>
                </a:ext>
              </a:extLst>
            </p:cNvPr>
            <p:cNvCxnSpPr>
              <a:cxnSpLocks/>
            </p:cNvCxnSpPr>
            <p:nvPr/>
          </p:nvCxnSpPr>
          <p:spPr>
            <a:xfrm>
              <a:off x="4661516" y="2835290"/>
              <a:ext cx="10315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Conector recto 258">
              <a:extLst>
                <a:ext uri="{FF2B5EF4-FFF2-40B4-BE49-F238E27FC236}">
                  <a16:creationId xmlns:a16="http://schemas.microsoft.com/office/drawing/2014/main" id="{C0AC0917-DB5B-DC7B-539A-AC44788F36B0}"/>
                </a:ext>
              </a:extLst>
            </p:cNvPr>
            <p:cNvCxnSpPr>
              <a:cxnSpLocks/>
            </p:cNvCxnSpPr>
            <p:nvPr/>
          </p:nvCxnSpPr>
          <p:spPr>
            <a:xfrm>
              <a:off x="4661516" y="3736796"/>
              <a:ext cx="1031546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12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7EC03EEE-F8DC-45E7-A2A5-2551CB43A416}"/>
              </a:ext>
            </a:extLst>
          </p:cNvPr>
          <p:cNvGrpSpPr/>
          <p:nvPr/>
        </p:nvGrpSpPr>
        <p:grpSpPr>
          <a:xfrm>
            <a:off x="185420" y="883428"/>
            <a:ext cx="5951163" cy="5655719"/>
            <a:chOff x="185420" y="883428"/>
            <a:chExt cx="5951163" cy="5655719"/>
          </a:xfrm>
        </p:grpSpPr>
        <p:pic>
          <p:nvPicPr>
            <p:cNvPr id="727" name="Imagen 726">
              <a:extLst>
                <a:ext uri="{FF2B5EF4-FFF2-40B4-BE49-F238E27FC236}">
                  <a16:creationId xmlns:a16="http://schemas.microsoft.com/office/drawing/2014/main" id="{728E8CBB-FED9-4617-8419-9649F72E0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6200000">
              <a:off x="4659189" y="3349597"/>
              <a:ext cx="1217944" cy="1736844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06079291-DB43-4AF8-937C-0F4ECB1A85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70" t="4098" r="7619" b="5864"/>
            <a:stretch/>
          </p:blipFill>
          <p:spPr bwMode="auto">
            <a:xfrm>
              <a:off x="637012" y="3409221"/>
              <a:ext cx="2977143" cy="214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70552AE3-8C35-45DA-83ED-56412F42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 l="1238" t="18117" r="1238" b="14063"/>
            <a:stretch/>
          </p:blipFill>
          <p:spPr>
            <a:xfrm>
              <a:off x="185420" y="883428"/>
              <a:ext cx="4856480" cy="2007092"/>
            </a:xfrm>
            <a:prstGeom prst="rect">
              <a:avLst/>
            </a:prstGeom>
          </p:spPr>
        </p:pic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8E82804-C12A-4BE4-B043-594F4A19EC94}"/>
                </a:ext>
              </a:extLst>
            </p:cNvPr>
            <p:cNvSpPr/>
            <p:nvPr/>
          </p:nvSpPr>
          <p:spPr>
            <a:xfrm>
              <a:off x="2696210" y="353631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EA0D021-940F-48CF-8A7E-956559984789}"/>
                </a:ext>
              </a:extLst>
            </p:cNvPr>
            <p:cNvSpPr/>
            <p:nvPr/>
          </p:nvSpPr>
          <p:spPr>
            <a:xfrm>
              <a:off x="2892266" y="35381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C33E13-670A-4F2B-BC63-92C0E935AF5F}"/>
                </a:ext>
              </a:extLst>
            </p:cNvPr>
            <p:cNvSpPr/>
            <p:nvPr/>
          </p:nvSpPr>
          <p:spPr>
            <a:xfrm>
              <a:off x="2984341" y="35381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1736278-D740-4C18-8717-CF7472F39A96}"/>
                </a:ext>
              </a:extLst>
            </p:cNvPr>
            <p:cNvSpPr/>
            <p:nvPr/>
          </p:nvSpPr>
          <p:spPr>
            <a:xfrm>
              <a:off x="3080225" y="353810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B77663F-0F3A-4950-9AE8-ED261A9C5F7D}"/>
                </a:ext>
              </a:extLst>
            </p:cNvPr>
            <p:cNvSpPr/>
            <p:nvPr/>
          </p:nvSpPr>
          <p:spPr>
            <a:xfrm>
              <a:off x="2496554" y="353631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9982D43-FDB0-4236-A20E-2B59EA99AF7E}"/>
                </a:ext>
              </a:extLst>
            </p:cNvPr>
            <p:cNvSpPr/>
            <p:nvPr/>
          </p:nvSpPr>
          <p:spPr>
            <a:xfrm>
              <a:off x="2390695" y="35363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13FEDED-C685-4CFA-813B-886B86870563}"/>
                </a:ext>
              </a:extLst>
            </p:cNvPr>
            <p:cNvSpPr/>
            <p:nvPr/>
          </p:nvSpPr>
          <p:spPr>
            <a:xfrm>
              <a:off x="2292417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6925D32-42E4-4A28-A3E3-1C65AF654616}"/>
                </a:ext>
              </a:extLst>
            </p:cNvPr>
            <p:cNvSpPr/>
            <p:nvPr/>
          </p:nvSpPr>
          <p:spPr>
            <a:xfrm>
              <a:off x="2196093" y="353631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F8A7085F-A516-44EB-902A-63863148D48E}"/>
                </a:ext>
              </a:extLst>
            </p:cNvPr>
            <p:cNvSpPr/>
            <p:nvPr/>
          </p:nvSpPr>
          <p:spPr>
            <a:xfrm>
              <a:off x="2089264" y="353631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3B4D9279-51CF-4841-A994-C286D88DDA4B}"/>
                </a:ext>
              </a:extLst>
            </p:cNvPr>
            <p:cNvSpPr/>
            <p:nvPr/>
          </p:nvSpPr>
          <p:spPr>
            <a:xfrm>
              <a:off x="1891253" y="35430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5B6E1F4-9BE3-420C-A84D-60D6AC1A548F}"/>
                </a:ext>
              </a:extLst>
            </p:cNvPr>
            <p:cNvSpPr/>
            <p:nvPr/>
          </p:nvSpPr>
          <p:spPr>
            <a:xfrm>
              <a:off x="2903219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DE9EAA3-B923-470E-8A85-B7C2211AB5B3}"/>
                </a:ext>
              </a:extLst>
            </p:cNvPr>
            <p:cNvSpPr/>
            <p:nvPr/>
          </p:nvSpPr>
          <p:spPr>
            <a:xfrm>
              <a:off x="281495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26BCC2F-18B3-446E-9B2B-CEDD8A61248C}"/>
                </a:ext>
              </a:extLst>
            </p:cNvPr>
            <p:cNvSpPr/>
            <p:nvPr/>
          </p:nvSpPr>
          <p:spPr>
            <a:xfrm>
              <a:off x="272668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8574056-7978-4C56-8FE6-14683358E311}"/>
                </a:ext>
              </a:extLst>
            </p:cNvPr>
            <p:cNvSpPr/>
            <p:nvPr/>
          </p:nvSpPr>
          <p:spPr>
            <a:xfrm>
              <a:off x="263841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5F7B9FF-9E98-498D-A3E3-FEA45978DF30}"/>
                </a:ext>
              </a:extLst>
            </p:cNvPr>
            <p:cNvSpPr/>
            <p:nvPr/>
          </p:nvSpPr>
          <p:spPr>
            <a:xfrm>
              <a:off x="255015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87F71E73-A45C-43CD-8352-D9EA6C887C88}"/>
                </a:ext>
              </a:extLst>
            </p:cNvPr>
            <p:cNvSpPr/>
            <p:nvPr/>
          </p:nvSpPr>
          <p:spPr>
            <a:xfrm>
              <a:off x="2461886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C6EBEB7-7B5A-4F47-B84F-DEB389B09699}"/>
                </a:ext>
              </a:extLst>
            </p:cNvPr>
            <p:cNvSpPr/>
            <p:nvPr/>
          </p:nvSpPr>
          <p:spPr>
            <a:xfrm>
              <a:off x="2373620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4EBF5772-3F88-46B8-BEBA-14A641190A1A}"/>
                </a:ext>
              </a:extLst>
            </p:cNvPr>
            <p:cNvSpPr/>
            <p:nvPr/>
          </p:nvSpPr>
          <p:spPr>
            <a:xfrm>
              <a:off x="2285354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6DF69C3E-DE50-40E2-B624-9765E60FE18E}"/>
                </a:ext>
              </a:extLst>
            </p:cNvPr>
            <p:cNvSpPr/>
            <p:nvPr/>
          </p:nvSpPr>
          <p:spPr>
            <a:xfrm>
              <a:off x="2197088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9375D4-A9B6-4FF4-975E-1BF6AE15F5AF}"/>
                </a:ext>
              </a:extLst>
            </p:cNvPr>
            <p:cNvSpPr/>
            <p:nvPr/>
          </p:nvSpPr>
          <p:spPr>
            <a:xfrm>
              <a:off x="2108822" y="28447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20F2846-9D76-4D5F-9A6E-59676C6D8611}"/>
                </a:ext>
              </a:extLst>
            </p:cNvPr>
            <p:cNvSpPr/>
            <p:nvPr/>
          </p:nvSpPr>
          <p:spPr>
            <a:xfrm>
              <a:off x="4446088" y="427822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4279C67C-94EA-4635-A884-7FD41A3946BE}"/>
                </a:ext>
              </a:extLst>
            </p:cNvPr>
            <p:cNvSpPr/>
            <p:nvPr/>
          </p:nvSpPr>
          <p:spPr>
            <a:xfrm>
              <a:off x="4446087" y="461636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1850E377-B176-4D3B-B2F7-FDD65950564B}"/>
                </a:ext>
              </a:extLst>
            </p:cNvPr>
            <p:cNvSpPr/>
            <p:nvPr/>
          </p:nvSpPr>
          <p:spPr>
            <a:xfrm>
              <a:off x="4446087" y="450334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89D1BE9-8B93-46B4-A38C-6DC20089038E}"/>
                </a:ext>
              </a:extLst>
            </p:cNvPr>
            <p:cNvSpPr/>
            <p:nvPr/>
          </p:nvSpPr>
          <p:spPr>
            <a:xfrm>
              <a:off x="4446087" y="4382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58" name="Conector: angular 57">
              <a:extLst>
                <a:ext uri="{FF2B5EF4-FFF2-40B4-BE49-F238E27FC236}">
                  <a16:creationId xmlns:a16="http://schemas.microsoft.com/office/drawing/2014/main" id="{DA636CF6-70F2-4A79-9C25-7D2ACD5DB37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H="1">
              <a:off x="3293162" y="3252145"/>
              <a:ext cx="866966" cy="1438888"/>
            </a:xfrm>
            <a:prstGeom prst="bentConnector4">
              <a:avLst>
                <a:gd name="adj1" fmla="val -36622"/>
                <a:gd name="adj2" fmla="val 5079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: angular 62">
              <a:extLst>
                <a:ext uri="{FF2B5EF4-FFF2-40B4-BE49-F238E27FC236}">
                  <a16:creationId xmlns:a16="http://schemas.microsoft.com/office/drawing/2014/main" id="{2004BFEB-E3BB-4481-8FB7-612C3418DFFD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rot="16200000" flipH="1">
              <a:off x="3393095" y="3248095"/>
              <a:ext cx="762981" cy="1343003"/>
            </a:xfrm>
            <a:prstGeom prst="bentConnector4">
              <a:avLst>
                <a:gd name="adj1" fmla="val -29961"/>
                <a:gd name="adj2" fmla="val 543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0" name="Conector: angular 1049">
              <a:extLst>
                <a:ext uri="{FF2B5EF4-FFF2-40B4-BE49-F238E27FC236}">
                  <a16:creationId xmlns:a16="http://schemas.microsoft.com/office/drawing/2014/main" id="{04E9477A-52F5-45C3-8B9A-C01A889D34E3}"/>
                </a:ext>
              </a:extLst>
            </p:cNvPr>
            <p:cNvCxnSpPr>
              <a:cxnSpLocks/>
              <a:stCxn id="23" idx="1"/>
              <a:endCxn id="33" idx="4"/>
            </p:cNvCxnSpPr>
            <p:nvPr/>
          </p:nvCxnSpPr>
          <p:spPr>
            <a:xfrm rot="5400000" flipH="1" flipV="1">
              <a:off x="2211884" y="3181881"/>
              <a:ext cx="652493" cy="69763"/>
            </a:xfrm>
            <a:prstGeom prst="bentConnector3">
              <a:avLst>
                <a:gd name="adj1" fmla="val 4026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: angular 96">
              <a:extLst>
                <a:ext uri="{FF2B5EF4-FFF2-40B4-BE49-F238E27FC236}">
                  <a16:creationId xmlns:a16="http://schemas.microsoft.com/office/drawing/2014/main" id="{ACAF85F0-1DC8-46AB-856A-5906DD330AF8}"/>
                </a:ext>
              </a:extLst>
            </p:cNvPr>
            <p:cNvCxnSpPr>
              <a:cxnSpLocks/>
              <a:stCxn id="24" idx="0"/>
              <a:endCxn id="34" idx="4"/>
            </p:cNvCxnSpPr>
            <p:nvPr/>
          </p:nvCxnSpPr>
          <p:spPr>
            <a:xfrm rot="5400000" flipH="1" flipV="1">
              <a:off x="2126252" y="3177819"/>
              <a:ext cx="645797" cy="71191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ector: angular 99">
              <a:extLst>
                <a:ext uri="{FF2B5EF4-FFF2-40B4-BE49-F238E27FC236}">
                  <a16:creationId xmlns:a16="http://schemas.microsoft.com/office/drawing/2014/main" id="{0132A74C-53E8-4F37-8E29-B949C97DAF5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843140" y="3159501"/>
              <a:ext cx="645795" cy="107824"/>
            </a:xfrm>
            <a:prstGeom prst="bentConnector3">
              <a:avLst>
                <a:gd name="adj1" fmla="val 7900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ector: angular 102">
              <a:extLst>
                <a:ext uri="{FF2B5EF4-FFF2-40B4-BE49-F238E27FC236}">
                  <a16:creationId xmlns:a16="http://schemas.microsoft.com/office/drawing/2014/main" id="{7651F500-339E-428B-9B4D-F79326EB97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940686" y="3168783"/>
              <a:ext cx="645796" cy="89261"/>
            </a:xfrm>
            <a:prstGeom prst="bentConnector3">
              <a:avLst>
                <a:gd name="adj1" fmla="val 691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: angular 110">
              <a:extLst>
                <a:ext uri="{FF2B5EF4-FFF2-40B4-BE49-F238E27FC236}">
                  <a16:creationId xmlns:a16="http://schemas.microsoft.com/office/drawing/2014/main" id="{9FDDFCF0-7F11-4EA8-82D8-82B606EFB7FC}"/>
                </a:ext>
              </a:extLst>
            </p:cNvPr>
            <p:cNvCxnSpPr>
              <a:cxnSpLocks/>
              <a:stCxn id="25" idx="0"/>
              <a:endCxn id="35" idx="4"/>
            </p:cNvCxnSpPr>
            <p:nvPr/>
          </p:nvCxnSpPr>
          <p:spPr>
            <a:xfrm rot="5400000" flipH="1" flipV="1">
              <a:off x="2032980" y="3172812"/>
              <a:ext cx="645796" cy="81203"/>
            </a:xfrm>
            <a:prstGeom prst="bentConnector3">
              <a:avLst>
                <a:gd name="adj1" fmla="val 603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ector: angular 116">
              <a:extLst>
                <a:ext uri="{FF2B5EF4-FFF2-40B4-BE49-F238E27FC236}">
                  <a16:creationId xmlns:a16="http://schemas.microsoft.com/office/drawing/2014/main" id="{839E5B60-2AEE-457A-B4E0-3F9D522A6D09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rot="5400000" flipH="1" flipV="1">
              <a:off x="1696653" y="3107976"/>
              <a:ext cx="652492" cy="217572"/>
            </a:xfrm>
            <a:prstGeom prst="bentConnector3">
              <a:avLst>
                <a:gd name="adj1" fmla="val 8844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866E3E58-DBE4-4873-B33C-A98593951375}"/>
                </a:ext>
              </a:extLst>
            </p:cNvPr>
            <p:cNvSpPr/>
            <p:nvPr/>
          </p:nvSpPr>
          <p:spPr>
            <a:xfrm>
              <a:off x="257936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77F5BEBE-3CEE-41AA-973E-D8C5218E1AA7}"/>
                </a:ext>
              </a:extLst>
            </p:cNvPr>
            <p:cNvSpPr/>
            <p:nvPr/>
          </p:nvSpPr>
          <p:spPr>
            <a:xfrm>
              <a:off x="2399642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9A87B27A-580C-41CC-BB08-E0CA5E35CC7A}"/>
                </a:ext>
              </a:extLst>
            </p:cNvPr>
            <p:cNvSpPr/>
            <p:nvPr/>
          </p:nvSpPr>
          <p:spPr>
            <a:xfrm>
              <a:off x="2680319" y="539622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29" name="Conector: angular 128">
              <a:extLst>
                <a:ext uri="{FF2B5EF4-FFF2-40B4-BE49-F238E27FC236}">
                  <a16:creationId xmlns:a16="http://schemas.microsoft.com/office/drawing/2014/main" id="{CCF36F4D-FBA4-46AD-A6BB-70F62D0CF8A4}"/>
                </a:ext>
              </a:extLst>
            </p:cNvPr>
            <p:cNvCxnSpPr>
              <a:cxnSpLocks/>
              <a:stCxn id="126" idx="4"/>
              <a:endCxn id="731" idx="2"/>
            </p:cNvCxnSpPr>
            <p:nvPr/>
          </p:nvCxnSpPr>
          <p:spPr>
            <a:xfrm rot="5400000" flipH="1" flipV="1">
              <a:off x="2832551" y="3837233"/>
              <a:ext cx="1475342" cy="1734087"/>
            </a:xfrm>
            <a:prstGeom prst="bentConnector4">
              <a:avLst>
                <a:gd name="adj1" fmla="val -23458"/>
                <a:gd name="adj2" fmla="val 7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3" name="Grupo 232">
              <a:extLst>
                <a:ext uri="{FF2B5EF4-FFF2-40B4-BE49-F238E27FC236}">
                  <a16:creationId xmlns:a16="http://schemas.microsoft.com/office/drawing/2014/main" id="{CCAE3675-F6A1-4543-B436-82D4B5736AB8}"/>
                </a:ext>
              </a:extLst>
            </p:cNvPr>
            <p:cNvGrpSpPr/>
            <p:nvPr/>
          </p:nvGrpSpPr>
          <p:grpSpPr>
            <a:xfrm>
              <a:off x="4825750" y="5588837"/>
              <a:ext cx="1208512" cy="923330"/>
              <a:chOff x="6456944" y="5142210"/>
              <a:chExt cx="1208512" cy="923330"/>
            </a:xfrm>
          </p:grpSpPr>
          <p:sp>
            <p:nvSpPr>
              <p:cNvPr id="234" name="Rectángulo: esquinas redondeadas 233">
                <a:extLst>
                  <a:ext uri="{FF2B5EF4-FFF2-40B4-BE49-F238E27FC236}">
                    <a16:creationId xmlns:a16="http://schemas.microsoft.com/office/drawing/2014/main" id="{CE689CD9-C1AF-4206-9CE9-5456B36EE8BE}"/>
                  </a:ext>
                </a:extLst>
              </p:cNvPr>
              <p:cNvSpPr/>
              <p:nvPr/>
            </p:nvSpPr>
            <p:spPr>
              <a:xfrm>
                <a:off x="6597650" y="5219700"/>
                <a:ext cx="927100" cy="768350"/>
              </a:xfrm>
              <a:prstGeom prst="roundRect">
                <a:avLst>
                  <a:gd name="adj" fmla="val 814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35" name="CuadroTexto 234">
                <a:extLst>
                  <a:ext uri="{FF2B5EF4-FFF2-40B4-BE49-F238E27FC236}">
                    <a16:creationId xmlns:a16="http://schemas.microsoft.com/office/drawing/2014/main" id="{5736A4DA-FB91-4DFF-A7C9-4C7E3BE8DAB5}"/>
                  </a:ext>
                </a:extLst>
              </p:cNvPr>
              <p:cNvSpPr txBox="1"/>
              <p:nvPr/>
            </p:nvSpPr>
            <p:spPr>
              <a:xfrm>
                <a:off x="6540236" y="5142210"/>
                <a:ext cx="105537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solidFill>
                      <a:schemeClr val="bg1"/>
                    </a:solidFill>
                  </a:rPr>
                  <a:t>+            ~ </a:t>
                </a:r>
              </a:p>
              <a:p>
                <a:endParaRPr lang="es-MX" dirty="0">
                  <a:solidFill>
                    <a:schemeClr val="bg1"/>
                  </a:solidFill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</a:rPr>
                  <a:t>–            ~</a:t>
                </a:r>
              </a:p>
            </p:txBody>
          </p: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9BD73453-D448-4048-B17A-65163FA1F99A}"/>
                  </a:ext>
                </a:extLst>
              </p:cNvPr>
              <p:cNvCxnSpPr/>
              <p:nvPr/>
            </p:nvCxnSpPr>
            <p:spPr>
              <a:xfrm>
                <a:off x="6457950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AE2137E-171A-420C-A584-99C9E84DFDE1}"/>
                  </a:ext>
                </a:extLst>
              </p:cNvPr>
              <p:cNvCxnSpPr/>
              <p:nvPr/>
            </p:nvCxnSpPr>
            <p:spPr>
              <a:xfrm>
                <a:off x="7525756" y="5340350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E742F97B-DDF2-426B-BA29-BECE32D5B513}"/>
                  </a:ext>
                </a:extLst>
              </p:cNvPr>
              <p:cNvCxnSpPr/>
              <p:nvPr/>
            </p:nvCxnSpPr>
            <p:spPr>
              <a:xfrm>
                <a:off x="6456944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A8E0D6AF-6B08-4336-B38A-8CE2A9E916B2}"/>
                  </a:ext>
                </a:extLst>
              </p:cNvPr>
              <p:cNvCxnSpPr/>
              <p:nvPr/>
            </p:nvCxnSpPr>
            <p:spPr>
              <a:xfrm>
                <a:off x="7524750" y="5864225"/>
                <a:ext cx="1397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ABAFF99C-186E-4A8F-82C7-C4ABFF4D09B9}"/>
                </a:ext>
              </a:extLst>
            </p:cNvPr>
            <p:cNvCxnSpPr>
              <a:cxnSpLocks/>
            </p:cNvCxnSpPr>
            <p:nvPr/>
          </p:nvCxnSpPr>
          <p:spPr>
            <a:xfrm>
              <a:off x="3966438" y="5789561"/>
              <a:ext cx="8646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1" name="Elipse 730">
              <a:extLst>
                <a:ext uri="{FF2B5EF4-FFF2-40B4-BE49-F238E27FC236}">
                  <a16:creationId xmlns:a16="http://schemas.microsoft.com/office/drawing/2014/main" id="{5DDDC778-B7C2-4F13-B612-B4DACDD21678}"/>
                </a:ext>
              </a:extLst>
            </p:cNvPr>
            <p:cNvSpPr/>
            <p:nvPr/>
          </p:nvSpPr>
          <p:spPr>
            <a:xfrm>
              <a:off x="4437266" y="394374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2" name="Elipse 731">
              <a:extLst>
                <a:ext uri="{FF2B5EF4-FFF2-40B4-BE49-F238E27FC236}">
                  <a16:creationId xmlns:a16="http://schemas.microsoft.com/office/drawing/2014/main" id="{B531A9EB-43AD-4FC2-AF06-C0EBF6F376E9}"/>
                </a:ext>
              </a:extLst>
            </p:cNvPr>
            <p:cNvSpPr/>
            <p:nvPr/>
          </p:nvSpPr>
          <p:spPr>
            <a:xfrm>
              <a:off x="4442280" y="407081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768" name="Conector: angular 767">
              <a:extLst>
                <a:ext uri="{FF2B5EF4-FFF2-40B4-BE49-F238E27FC236}">
                  <a16:creationId xmlns:a16="http://schemas.microsoft.com/office/drawing/2014/main" id="{5AF6005E-7EA3-46FC-9858-2D89CE65691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4442036" y="4093677"/>
              <a:ext cx="3807" cy="432531"/>
            </a:xfrm>
            <a:prstGeom prst="bentConnector3">
              <a:avLst>
                <a:gd name="adj1" fmla="val -733911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9" name="Grupo 708">
              <a:extLst>
                <a:ext uri="{FF2B5EF4-FFF2-40B4-BE49-F238E27FC236}">
                  <a16:creationId xmlns:a16="http://schemas.microsoft.com/office/drawing/2014/main" id="{2E030FC0-7039-4D04-B619-122F90FE697F}"/>
                </a:ext>
              </a:extLst>
            </p:cNvPr>
            <p:cNvGrpSpPr/>
            <p:nvPr/>
          </p:nvGrpSpPr>
          <p:grpSpPr>
            <a:xfrm>
              <a:off x="4717648" y="6306246"/>
              <a:ext cx="228849" cy="232901"/>
              <a:chOff x="4717648" y="6315771"/>
              <a:chExt cx="228849" cy="232901"/>
            </a:xfrm>
          </p:grpSpPr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8D87A649-F573-46B5-AB58-40F9751AB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08" name="Grupo 707">
                <a:extLst>
                  <a:ext uri="{FF2B5EF4-FFF2-40B4-BE49-F238E27FC236}">
                    <a16:creationId xmlns:a16="http://schemas.microsoft.com/office/drawing/2014/main" id="{C597D9D2-FC87-4C11-A8CE-EF9341D68163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75" name="Conector recto 774">
                  <a:extLst>
                    <a:ext uri="{FF2B5EF4-FFF2-40B4-BE49-F238E27FC236}">
                      <a16:creationId xmlns:a16="http://schemas.microsoft.com/office/drawing/2014/main" id="{1F823489-6497-466C-B225-1D983F4F9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Conector recto 776">
                  <a:extLst>
                    <a:ext uri="{FF2B5EF4-FFF2-40B4-BE49-F238E27FC236}">
                      <a16:creationId xmlns:a16="http://schemas.microsoft.com/office/drawing/2014/main" id="{A96C34FD-4044-4B7C-969C-8EFE39783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Conector recto 778">
                  <a:extLst>
                    <a:ext uri="{FF2B5EF4-FFF2-40B4-BE49-F238E27FC236}">
                      <a16:creationId xmlns:a16="http://schemas.microsoft.com/office/drawing/2014/main" id="{6E78EB10-278C-48AF-B9FD-88B723E99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3" name="Grupo 782">
              <a:extLst>
                <a:ext uri="{FF2B5EF4-FFF2-40B4-BE49-F238E27FC236}">
                  <a16:creationId xmlns:a16="http://schemas.microsoft.com/office/drawing/2014/main" id="{850DC288-EFF9-44DA-A165-D3C98F38975B}"/>
                </a:ext>
              </a:extLst>
            </p:cNvPr>
            <p:cNvGrpSpPr/>
            <p:nvPr/>
          </p:nvGrpSpPr>
          <p:grpSpPr>
            <a:xfrm>
              <a:off x="4054080" y="4529729"/>
              <a:ext cx="228849" cy="232901"/>
              <a:chOff x="4717648" y="6315771"/>
              <a:chExt cx="228849" cy="232901"/>
            </a:xfrm>
          </p:grpSpPr>
          <p:cxnSp>
            <p:nvCxnSpPr>
              <p:cNvPr id="784" name="Conector recto 783">
                <a:extLst>
                  <a:ext uri="{FF2B5EF4-FFF2-40B4-BE49-F238E27FC236}">
                    <a16:creationId xmlns:a16="http://schemas.microsoft.com/office/drawing/2014/main" id="{FD6B2F18-CBC0-46DE-AAE8-3D5D931DD1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25750" y="6315771"/>
                <a:ext cx="0" cy="15276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85" name="Grupo 784">
                <a:extLst>
                  <a:ext uri="{FF2B5EF4-FFF2-40B4-BE49-F238E27FC236}">
                    <a16:creationId xmlns:a16="http://schemas.microsoft.com/office/drawing/2014/main" id="{6AF2806A-328F-4DB7-99BB-FEC98A807649}"/>
                  </a:ext>
                </a:extLst>
              </p:cNvPr>
              <p:cNvGrpSpPr/>
              <p:nvPr/>
            </p:nvGrpSpPr>
            <p:grpSpPr>
              <a:xfrm>
                <a:off x="4717648" y="6481574"/>
                <a:ext cx="228849" cy="67098"/>
                <a:chOff x="4717648" y="6481574"/>
                <a:chExt cx="228849" cy="67098"/>
              </a:xfrm>
            </p:grpSpPr>
            <p:cxnSp>
              <p:nvCxnSpPr>
                <p:cNvPr id="786" name="Conector recto 785">
                  <a:extLst>
                    <a:ext uri="{FF2B5EF4-FFF2-40B4-BE49-F238E27FC236}">
                      <a16:creationId xmlns:a16="http://schemas.microsoft.com/office/drawing/2014/main" id="{8294D448-72DD-4379-8B09-3C9AFC445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17648" y="6481574"/>
                  <a:ext cx="228849" cy="1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7" name="Conector recto 786">
                  <a:extLst>
                    <a:ext uri="{FF2B5EF4-FFF2-40B4-BE49-F238E27FC236}">
                      <a16:creationId xmlns:a16="http://schemas.microsoft.com/office/drawing/2014/main" id="{755751D5-39DC-42BA-8994-0ECA86140D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64269" y="6514802"/>
                  <a:ext cx="122962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8" name="Conector recto 787">
                  <a:extLst>
                    <a:ext uri="{FF2B5EF4-FFF2-40B4-BE49-F238E27FC236}">
                      <a16:creationId xmlns:a16="http://schemas.microsoft.com/office/drawing/2014/main" id="{706DCF93-E655-419B-8899-5F073500F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6602" y="6548672"/>
                  <a:ext cx="55229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9" name="Elipse 208">
              <a:extLst>
                <a:ext uri="{FF2B5EF4-FFF2-40B4-BE49-F238E27FC236}">
                  <a16:creationId xmlns:a16="http://schemas.microsoft.com/office/drawing/2014/main" id="{B5EA0557-04C0-41A8-8927-E87F256C42B0}"/>
                </a:ext>
              </a:extLst>
            </p:cNvPr>
            <p:cNvSpPr/>
            <p:nvPr/>
          </p:nvSpPr>
          <p:spPr>
            <a:xfrm>
              <a:off x="2791530" y="353608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215" name="Conector: angular 214">
              <a:extLst>
                <a:ext uri="{FF2B5EF4-FFF2-40B4-BE49-F238E27FC236}">
                  <a16:creationId xmlns:a16="http://schemas.microsoft.com/office/drawing/2014/main" id="{C0AE0D73-C58B-4203-9F88-0E9D8DD2D857}"/>
                </a:ext>
              </a:extLst>
            </p:cNvPr>
            <p:cNvCxnSpPr>
              <a:cxnSpLocks/>
              <a:stCxn id="19" idx="0"/>
              <a:endCxn id="32" idx="4"/>
            </p:cNvCxnSpPr>
            <p:nvPr/>
          </p:nvCxnSpPr>
          <p:spPr>
            <a:xfrm rot="16200000" flipV="1">
              <a:off x="2367275" y="3184519"/>
              <a:ext cx="645799" cy="57792"/>
            </a:xfrm>
            <a:prstGeom prst="bentConnector3">
              <a:avLst>
                <a:gd name="adj1" fmla="val 3967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Conector: angular 216">
              <a:extLst>
                <a:ext uri="{FF2B5EF4-FFF2-40B4-BE49-F238E27FC236}">
                  <a16:creationId xmlns:a16="http://schemas.microsoft.com/office/drawing/2014/main" id="{A42705BE-4677-40AF-B205-0B2F018CEED8}"/>
                </a:ext>
              </a:extLst>
            </p:cNvPr>
            <p:cNvCxnSpPr>
              <a:cxnSpLocks/>
              <a:stCxn id="209" idx="0"/>
              <a:endCxn id="31" idx="4"/>
            </p:cNvCxnSpPr>
            <p:nvPr/>
          </p:nvCxnSpPr>
          <p:spPr>
            <a:xfrm rot="16200000" flipV="1">
              <a:off x="2459180" y="3180879"/>
              <a:ext cx="645574" cy="64846"/>
            </a:xfrm>
            <a:prstGeom prst="bentConnector3">
              <a:avLst>
                <a:gd name="adj1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Conector: angular 219">
              <a:extLst>
                <a:ext uri="{FF2B5EF4-FFF2-40B4-BE49-F238E27FC236}">
                  <a16:creationId xmlns:a16="http://schemas.microsoft.com/office/drawing/2014/main" id="{B90527B3-E506-4C62-9656-6038A28B5727}"/>
                </a:ext>
              </a:extLst>
            </p:cNvPr>
            <p:cNvCxnSpPr>
              <a:cxnSpLocks/>
              <a:stCxn id="20" idx="0"/>
              <a:endCxn id="30" idx="4"/>
            </p:cNvCxnSpPr>
            <p:nvPr/>
          </p:nvCxnSpPr>
          <p:spPr>
            <a:xfrm rot="16200000" flipV="1">
              <a:off x="2552673" y="3175653"/>
              <a:ext cx="647591" cy="77316"/>
            </a:xfrm>
            <a:prstGeom prst="bentConnector3">
              <a:avLst>
                <a:gd name="adj1" fmla="val 6127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158D61A9-99A7-4C5D-B40C-97939E416F36}"/>
              </a:ext>
            </a:extLst>
          </p:cNvPr>
          <p:cNvGrpSpPr/>
          <p:nvPr/>
        </p:nvGrpSpPr>
        <p:grpSpPr>
          <a:xfrm>
            <a:off x="6306435" y="761110"/>
            <a:ext cx="5768990" cy="5713694"/>
            <a:chOff x="6306435" y="761110"/>
            <a:chExt cx="5768990" cy="5713694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29DB8786-4B68-42B7-94C6-FA5D57F40D48}"/>
                </a:ext>
              </a:extLst>
            </p:cNvPr>
            <p:cNvGrpSpPr/>
            <p:nvPr/>
          </p:nvGrpSpPr>
          <p:grpSpPr>
            <a:xfrm>
              <a:off x="7520066" y="3406602"/>
              <a:ext cx="3034836" cy="767652"/>
              <a:chOff x="7520066" y="3406602"/>
              <a:chExt cx="3034836" cy="767652"/>
            </a:xfrm>
          </p:grpSpPr>
          <p:grpSp>
            <p:nvGrpSpPr>
              <p:cNvPr id="214" name="Grupo 213">
                <a:extLst>
                  <a:ext uri="{FF2B5EF4-FFF2-40B4-BE49-F238E27FC236}">
                    <a16:creationId xmlns:a16="http://schemas.microsoft.com/office/drawing/2014/main" id="{60C22071-7C5E-4820-9F30-F4F892B1433C}"/>
                  </a:ext>
                </a:extLst>
              </p:cNvPr>
              <p:cNvGrpSpPr/>
              <p:nvPr/>
            </p:nvGrpSpPr>
            <p:grpSpPr>
              <a:xfrm>
                <a:off x="7520066" y="3406602"/>
                <a:ext cx="3034836" cy="767652"/>
                <a:chOff x="7641065" y="3403258"/>
                <a:chExt cx="3034836" cy="767652"/>
              </a:xfrm>
            </p:grpSpPr>
            <p:pic>
              <p:nvPicPr>
                <p:cNvPr id="390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E1557D5C-89A5-4B1D-8B12-CD01366468C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58" t="-1" r="52665" b="58803"/>
                <a:stretch/>
              </p:blipFill>
              <p:spPr bwMode="auto">
                <a:xfrm flipV="1">
                  <a:off x="7641065" y="3405580"/>
                  <a:ext cx="985533" cy="76532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1" name="Picture 2" descr="PROYECTOS DE TECNOLOGÍA: Placa de pruebas (Protoboard)">
                  <a:extLst>
                    <a:ext uri="{FF2B5EF4-FFF2-40B4-BE49-F238E27FC236}">
                      <a16:creationId xmlns:a16="http://schemas.microsoft.com/office/drawing/2014/main" id="{B283E69A-2845-4440-B1F0-2023C7220E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58" t="-1" b="58678"/>
                <a:stretch/>
              </p:blipFill>
              <p:spPr bwMode="auto">
                <a:xfrm flipV="1">
                  <a:off x="8549875" y="3403258"/>
                  <a:ext cx="2126026" cy="76765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48" name="Elipse 447">
                <a:extLst>
                  <a:ext uri="{FF2B5EF4-FFF2-40B4-BE49-F238E27FC236}">
                    <a16:creationId xmlns:a16="http://schemas.microsoft.com/office/drawing/2014/main" id="{BAE957C1-2522-4EB0-9F13-89F4EC3CE8F9}"/>
                  </a:ext>
                </a:extLst>
              </p:cNvPr>
              <p:cNvSpPr/>
              <p:nvPr/>
            </p:nvSpPr>
            <p:spPr>
              <a:xfrm>
                <a:off x="844549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49" name="Elipse 448">
                <a:extLst>
                  <a:ext uri="{FF2B5EF4-FFF2-40B4-BE49-F238E27FC236}">
                    <a16:creationId xmlns:a16="http://schemas.microsoft.com/office/drawing/2014/main" id="{200B7D07-66B5-48DC-88B9-3FBF14032346}"/>
                  </a:ext>
                </a:extLst>
              </p:cNvPr>
              <p:cNvSpPr/>
              <p:nvPr/>
            </p:nvSpPr>
            <p:spPr>
              <a:xfrm>
                <a:off x="8344510" y="3723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50" name="Elipse 449">
                <a:extLst>
                  <a:ext uri="{FF2B5EF4-FFF2-40B4-BE49-F238E27FC236}">
                    <a16:creationId xmlns:a16="http://schemas.microsoft.com/office/drawing/2014/main" id="{09A7C032-7604-4DEE-B336-CA4C01E19B84}"/>
                  </a:ext>
                </a:extLst>
              </p:cNvPr>
              <p:cNvSpPr/>
              <p:nvPr/>
            </p:nvSpPr>
            <p:spPr>
              <a:xfrm>
                <a:off x="824514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1" name="Elipse 450">
                <a:extLst>
                  <a:ext uri="{FF2B5EF4-FFF2-40B4-BE49-F238E27FC236}">
                    <a16:creationId xmlns:a16="http://schemas.microsoft.com/office/drawing/2014/main" id="{0C6CE344-B008-4ECC-B0E3-6910256F6C35}"/>
                  </a:ext>
                </a:extLst>
              </p:cNvPr>
              <p:cNvSpPr/>
              <p:nvPr/>
            </p:nvSpPr>
            <p:spPr>
              <a:xfrm>
                <a:off x="8144164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2" name="Elipse 451">
                <a:extLst>
                  <a:ext uri="{FF2B5EF4-FFF2-40B4-BE49-F238E27FC236}">
                    <a16:creationId xmlns:a16="http://schemas.microsoft.com/office/drawing/2014/main" id="{6FDDDEBD-B7A3-4954-B0B5-33A43A6E8A8F}"/>
                  </a:ext>
                </a:extLst>
              </p:cNvPr>
              <p:cNvSpPr/>
              <p:nvPr/>
            </p:nvSpPr>
            <p:spPr>
              <a:xfrm>
                <a:off x="8041622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3" name="Elipse 452">
                <a:extLst>
                  <a:ext uri="{FF2B5EF4-FFF2-40B4-BE49-F238E27FC236}">
                    <a16:creationId xmlns:a16="http://schemas.microsoft.com/office/drawing/2014/main" id="{5B685F14-4620-49F7-A7D0-791BB43D0881}"/>
                  </a:ext>
                </a:extLst>
              </p:cNvPr>
              <p:cNvSpPr/>
              <p:nvPr/>
            </p:nvSpPr>
            <p:spPr>
              <a:xfrm>
                <a:off x="794382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4" name="Elipse 453">
                <a:extLst>
                  <a:ext uri="{FF2B5EF4-FFF2-40B4-BE49-F238E27FC236}">
                    <a16:creationId xmlns:a16="http://schemas.microsoft.com/office/drawing/2014/main" id="{B4E37177-63A8-44D2-B15C-9CED430CD15C}"/>
                  </a:ext>
                </a:extLst>
              </p:cNvPr>
              <p:cNvSpPr/>
              <p:nvPr/>
            </p:nvSpPr>
            <p:spPr>
              <a:xfrm>
                <a:off x="78444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5" name="Elipse 454">
                <a:extLst>
                  <a:ext uri="{FF2B5EF4-FFF2-40B4-BE49-F238E27FC236}">
                    <a16:creationId xmlns:a16="http://schemas.microsoft.com/office/drawing/2014/main" id="{B81D3CEE-D103-4946-B2A5-C1E5554D8008}"/>
                  </a:ext>
                </a:extLst>
              </p:cNvPr>
              <p:cNvSpPr/>
              <p:nvPr/>
            </p:nvSpPr>
            <p:spPr>
              <a:xfrm>
                <a:off x="77434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6" name="Elipse 455">
                <a:extLst>
                  <a:ext uri="{FF2B5EF4-FFF2-40B4-BE49-F238E27FC236}">
                    <a16:creationId xmlns:a16="http://schemas.microsoft.com/office/drawing/2014/main" id="{3492BCF4-0922-4D8E-A882-ABF410F80028}"/>
                  </a:ext>
                </a:extLst>
              </p:cNvPr>
              <p:cNvSpPr/>
              <p:nvPr/>
            </p:nvSpPr>
            <p:spPr>
              <a:xfrm>
                <a:off x="7642513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7" name="Elipse 456">
                <a:extLst>
                  <a:ext uri="{FF2B5EF4-FFF2-40B4-BE49-F238E27FC236}">
                    <a16:creationId xmlns:a16="http://schemas.microsoft.com/office/drawing/2014/main" id="{ABEC819E-0F16-437B-BCBB-5A32C0BB54F3}"/>
                  </a:ext>
                </a:extLst>
              </p:cNvPr>
              <p:cNvSpPr/>
              <p:nvPr/>
            </p:nvSpPr>
            <p:spPr>
              <a:xfrm>
                <a:off x="7553441" y="392498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8" name="Elipse 457">
                <a:extLst>
                  <a:ext uri="{FF2B5EF4-FFF2-40B4-BE49-F238E27FC236}">
                    <a16:creationId xmlns:a16="http://schemas.microsoft.com/office/drawing/2014/main" id="{B9DD9670-5B88-4E1E-AC55-0B35A109A082}"/>
                  </a:ext>
                </a:extLst>
              </p:cNvPr>
              <p:cNvSpPr/>
              <p:nvPr/>
            </p:nvSpPr>
            <p:spPr>
              <a:xfrm>
                <a:off x="9641838" y="34229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59" name="Elipse 458">
                <a:extLst>
                  <a:ext uri="{FF2B5EF4-FFF2-40B4-BE49-F238E27FC236}">
                    <a16:creationId xmlns:a16="http://schemas.microsoft.com/office/drawing/2014/main" id="{2445D5D7-3278-4308-A935-CFDB621FAAE0}"/>
                  </a:ext>
                </a:extLst>
              </p:cNvPr>
              <p:cNvSpPr/>
              <p:nvPr/>
            </p:nvSpPr>
            <p:spPr>
              <a:xfrm>
                <a:off x="954166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60" name="Elipse 459">
                <a:extLst>
                  <a:ext uri="{FF2B5EF4-FFF2-40B4-BE49-F238E27FC236}">
                    <a16:creationId xmlns:a16="http://schemas.microsoft.com/office/drawing/2014/main" id="{06C68640-5328-4F8C-9F5F-77A68B8FA241}"/>
                  </a:ext>
                </a:extLst>
              </p:cNvPr>
              <p:cNvSpPr/>
              <p:nvPr/>
            </p:nvSpPr>
            <p:spPr>
              <a:xfrm>
                <a:off x="9442299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1" name="Elipse 460">
                <a:extLst>
                  <a:ext uri="{FF2B5EF4-FFF2-40B4-BE49-F238E27FC236}">
                    <a16:creationId xmlns:a16="http://schemas.microsoft.com/office/drawing/2014/main" id="{DE694EE2-949F-425C-AE81-685C8D9CE8DC}"/>
                  </a:ext>
                </a:extLst>
              </p:cNvPr>
              <p:cNvSpPr/>
              <p:nvPr/>
            </p:nvSpPr>
            <p:spPr>
              <a:xfrm>
                <a:off x="9344497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2" name="Elipse 461">
                <a:extLst>
                  <a:ext uri="{FF2B5EF4-FFF2-40B4-BE49-F238E27FC236}">
                    <a16:creationId xmlns:a16="http://schemas.microsoft.com/office/drawing/2014/main" id="{0D9E964C-1CAC-49FE-8E0A-9E851A7D75CA}"/>
                  </a:ext>
                </a:extLst>
              </p:cNvPr>
              <p:cNvSpPr/>
              <p:nvPr/>
            </p:nvSpPr>
            <p:spPr>
              <a:xfrm>
                <a:off x="924195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3" name="Elipse 462">
                <a:extLst>
                  <a:ext uri="{FF2B5EF4-FFF2-40B4-BE49-F238E27FC236}">
                    <a16:creationId xmlns:a16="http://schemas.microsoft.com/office/drawing/2014/main" id="{AAB1B4F8-C080-47E3-98D2-508EF33BD94A}"/>
                  </a:ext>
                </a:extLst>
              </p:cNvPr>
              <p:cNvSpPr/>
              <p:nvPr/>
            </p:nvSpPr>
            <p:spPr>
              <a:xfrm>
                <a:off x="914415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4" name="Elipse 463">
                <a:extLst>
                  <a:ext uri="{FF2B5EF4-FFF2-40B4-BE49-F238E27FC236}">
                    <a16:creationId xmlns:a16="http://schemas.microsoft.com/office/drawing/2014/main" id="{795B606E-1A88-40B7-8C04-9AAA51CBB472}"/>
                  </a:ext>
                </a:extLst>
              </p:cNvPr>
              <p:cNvSpPr/>
              <p:nvPr/>
            </p:nvSpPr>
            <p:spPr>
              <a:xfrm>
                <a:off x="9044783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5" name="Elipse 464">
                <a:extLst>
                  <a:ext uri="{FF2B5EF4-FFF2-40B4-BE49-F238E27FC236}">
                    <a16:creationId xmlns:a16="http://schemas.microsoft.com/office/drawing/2014/main" id="{95F35B1A-0196-497E-9B88-E268FAE3A2A2}"/>
                  </a:ext>
                </a:extLst>
              </p:cNvPr>
              <p:cNvSpPr/>
              <p:nvPr/>
            </p:nvSpPr>
            <p:spPr>
              <a:xfrm>
                <a:off x="8943814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6" name="Elipse 465">
                <a:extLst>
                  <a:ext uri="{FF2B5EF4-FFF2-40B4-BE49-F238E27FC236}">
                    <a16:creationId xmlns:a16="http://schemas.microsoft.com/office/drawing/2014/main" id="{F97CE253-2FDB-4A90-AECD-8EF7B65E2A5F}"/>
                  </a:ext>
                </a:extLst>
              </p:cNvPr>
              <p:cNvSpPr/>
              <p:nvPr/>
            </p:nvSpPr>
            <p:spPr>
              <a:xfrm>
                <a:off x="8842846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67" name="Elipse 466">
                <a:extLst>
                  <a:ext uri="{FF2B5EF4-FFF2-40B4-BE49-F238E27FC236}">
                    <a16:creationId xmlns:a16="http://schemas.microsoft.com/office/drawing/2014/main" id="{27A5B10A-D79F-47FC-B0DC-EE8886334432}"/>
                  </a:ext>
                </a:extLst>
              </p:cNvPr>
              <p:cNvSpPr/>
              <p:nvPr/>
            </p:nvSpPr>
            <p:spPr>
              <a:xfrm>
                <a:off x="8743465" y="341856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1" name="Elipse 470">
                <a:extLst>
                  <a:ext uri="{FF2B5EF4-FFF2-40B4-BE49-F238E27FC236}">
                    <a16:creationId xmlns:a16="http://schemas.microsoft.com/office/drawing/2014/main" id="{B23712C8-FE55-4F12-B0FD-ABA0C4BA1990}"/>
                  </a:ext>
                </a:extLst>
              </p:cNvPr>
              <p:cNvSpPr/>
              <p:nvPr/>
            </p:nvSpPr>
            <p:spPr>
              <a:xfrm>
                <a:off x="10145992" y="39234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2" name="Elipse 471">
                <a:extLst>
                  <a:ext uri="{FF2B5EF4-FFF2-40B4-BE49-F238E27FC236}">
                    <a16:creationId xmlns:a16="http://schemas.microsoft.com/office/drawing/2014/main" id="{4DC393DC-8532-48B5-9E10-7034B5CCBF0B}"/>
                  </a:ext>
                </a:extLst>
              </p:cNvPr>
              <p:cNvSpPr/>
              <p:nvPr/>
            </p:nvSpPr>
            <p:spPr>
              <a:xfrm>
                <a:off x="9641839" y="40250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3" name="Elipse 472">
                <a:extLst>
                  <a:ext uri="{FF2B5EF4-FFF2-40B4-BE49-F238E27FC236}">
                    <a16:creationId xmlns:a16="http://schemas.microsoft.com/office/drawing/2014/main" id="{F597C5D2-032D-4F25-BFA1-26F36B8E3B54}"/>
                  </a:ext>
                </a:extLst>
              </p:cNvPr>
              <p:cNvSpPr/>
              <p:nvPr/>
            </p:nvSpPr>
            <p:spPr>
              <a:xfrm>
                <a:off x="10143923" y="372701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4" name="Elipse 473">
                <a:extLst>
                  <a:ext uri="{FF2B5EF4-FFF2-40B4-BE49-F238E27FC236}">
                    <a16:creationId xmlns:a16="http://schemas.microsoft.com/office/drawing/2014/main" id="{C69E01F5-BA69-4058-90F3-2F6B6B2DFC5B}"/>
                  </a:ext>
                </a:extLst>
              </p:cNvPr>
              <p:cNvSpPr/>
              <p:nvPr/>
            </p:nvSpPr>
            <p:spPr>
              <a:xfrm>
                <a:off x="10042436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5" name="Elipse 474">
                <a:extLst>
                  <a:ext uri="{FF2B5EF4-FFF2-40B4-BE49-F238E27FC236}">
                    <a16:creationId xmlns:a16="http://schemas.microsoft.com/office/drawing/2014/main" id="{07AC060B-1658-45D0-9400-430DA074805E}"/>
                  </a:ext>
                </a:extLst>
              </p:cNvPr>
              <p:cNvSpPr/>
              <p:nvPr/>
            </p:nvSpPr>
            <p:spPr>
              <a:xfrm>
                <a:off x="9941467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6" name="Elipse 475">
                <a:extLst>
                  <a:ext uri="{FF2B5EF4-FFF2-40B4-BE49-F238E27FC236}">
                    <a16:creationId xmlns:a16="http://schemas.microsoft.com/office/drawing/2014/main" id="{38CCB7C5-29AC-44AB-B71B-356B0FD95FD6}"/>
                  </a:ext>
                </a:extLst>
              </p:cNvPr>
              <p:cNvSpPr/>
              <p:nvPr/>
            </p:nvSpPr>
            <p:spPr>
              <a:xfrm>
                <a:off x="9840499" y="372278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7" name="Elipse 476">
                <a:extLst>
                  <a:ext uri="{FF2B5EF4-FFF2-40B4-BE49-F238E27FC236}">
                    <a16:creationId xmlns:a16="http://schemas.microsoft.com/office/drawing/2014/main" id="{4E8141FE-EAE1-403B-90FF-486144E9B1AD}"/>
                  </a:ext>
                </a:extLst>
              </p:cNvPr>
              <p:cNvSpPr/>
              <p:nvPr/>
            </p:nvSpPr>
            <p:spPr>
              <a:xfrm>
                <a:off x="9741118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8" name="Elipse 477">
                <a:extLst>
                  <a:ext uri="{FF2B5EF4-FFF2-40B4-BE49-F238E27FC236}">
                    <a16:creationId xmlns:a16="http://schemas.microsoft.com/office/drawing/2014/main" id="{630AC89D-5D72-4CED-B1F2-2AC2A33A8493}"/>
                  </a:ext>
                </a:extLst>
              </p:cNvPr>
              <p:cNvSpPr/>
              <p:nvPr/>
            </p:nvSpPr>
            <p:spPr>
              <a:xfrm>
                <a:off x="8644050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9" name="Elipse 478">
                <a:extLst>
                  <a:ext uri="{FF2B5EF4-FFF2-40B4-BE49-F238E27FC236}">
                    <a16:creationId xmlns:a16="http://schemas.microsoft.com/office/drawing/2014/main" id="{4A0F7303-9B85-401A-B27D-C1DF94A88598}"/>
                  </a:ext>
                </a:extLst>
              </p:cNvPr>
              <p:cNvSpPr/>
              <p:nvPr/>
            </p:nvSpPr>
            <p:spPr>
              <a:xfrm>
                <a:off x="8541481" y="372490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cxnSp>
            <p:nvCxnSpPr>
              <p:cNvPr id="567" name="Conector recto 566">
                <a:extLst>
                  <a:ext uri="{FF2B5EF4-FFF2-40B4-BE49-F238E27FC236}">
                    <a16:creationId xmlns:a16="http://schemas.microsoft.com/office/drawing/2014/main" id="{9891E966-428A-4A79-856B-CF6D0980CA69}"/>
                  </a:ext>
                </a:extLst>
              </p:cNvPr>
              <p:cNvCxnSpPr>
                <a:cxnSpLocks/>
                <a:stCxn id="473" idx="4"/>
                <a:endCxn id="471" idx="0"/>
              </p:cNvCxnSpPr>
              <p:nvPr/>
            </p:nvCxnSpPr>
            <p:spPr>
              <a:xfrm>
                <a:off x="10166783" y="3772737"/>
                <a:ext cx="2069" cy="15072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1" name="Conector recto 570">
                <a:extLst>
                  <a:ext uri="{FF2B5EF4-FFF2-40B4-BE49-F238E27FC236}">
                    <a16:creationId xmlns:a16="http://schemas.microsoft.com/office/drawing/2014/main" id="{A20FB232-20D9-4B93-B370-2E81F1DAC4B8}"/>
                  </a:ext>
                </a:extLst>
              </p:cNvPr>
              <p:cNvCxnSpPr>
                <a:cxnSpLocks/>
                <a:stCxn id="578" idx="4"/>
                <a:endCxn id="472" idx="0"/>
              </p:cNvCxnSpPr>
              <p:nvPr/>
            </p:nvCxnSpPr>
            <p:spPr>
              <a:xfrm flipH="1">
                <a:off x="9664699" y="3770601"/>
                <a:ext cx="1747" cy="25446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78" name="Elipse 577">
                <a:extLst>
                  <a:ext uri="{FF2B5EF4-FFF2-40B4-BE49-F238E27FC236}">
                    <a16:creationId xmlns:a16="http://schemas.microsoft.com/office/drawing/2014/main" id="{3AC1F1C2-8A9B-4471-96BD-20F7CC76BD2A}"/>
                  </a:ext>
                </a:extLst>
              </p:cNvPr>
              <p:cNvSpPr/>
              <p:nvPr/>
            </p:nvSpPr>
            <p:spPr>
              <a:xfrm>
                <a:off x="9643586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4" name="Elipse 603">
                <a:extLst>
                  <a:ext uri="{FF2B5EF4-FFF2-40B4-BE49-F238E27FC236}">
                    <a16:creationId xmlns:a16="http://schemas.microsoft.com/office/drawing/2014/main" id="{54DD3529-6DAB-46EE-82E5-BE4228DA257D}"/>
                  </a:ext>
                </a:extLst>
              </p:cNvPr>
              <p:cNvSpPr/>
              <p:nvPr/>
            </p:nvSpPr>
            <p:spPr>
              <a:xfrm>
                <a:off x="8746645" y="372488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608" name="Elipse 607">
                <a:extLst>
                  <a:ext uri="{FF2B5EF4-FFF2-40B4-BE49-F238E27FC236}">
                    <a16:creationId xmlns:a16="http://schemas.microsoft.com/office/drawing/2014/main" id="{7196C901-8687-4EE6-9BBB-F3DF65AB9BD0}"/>
                  </a:ext>
                </a:extLst>
              </p:cNvPr>
              <p:cNvSpPr/>
              <p:nvPr/>
            </p:nvSpPr>
            <p:spPr>
              <a:xfrm>
                <a:off x="7547044" y="372596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609" name="Conector recto 608">
                <a:extLst>
                  <a:ext uri="{FF2B5EF4-FFF2-40B4-BE49-F238E27FC236}">
                    <a16:creationId xmlns:a16="http://schemas.microsoft.com/office/drawing/2014/main" id="{E5046D5A-AE17-457A-9E87-2AEC7DDBCF59}"/>
                  </a:ext>
                </a:extLst>
              </p:cNvPr>
              <p:cNvCxnSpPr>
                <a:cxnSpLocks/>
                <a:stCxn id="608" idx="4"/>
                <a:endCxn id="457" idx="0"/>
              </p:cNvCxnSpPr>
              <p:nvPr/>
            </p:nvCxnSpPr>
            <p:spPr>
              <a:xfrm>
                <a:off x="7569904" y="3771679"/>
                <a:ext cx="6397" cy="15330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0" name="Conector: angular 649">
                <a:extLst>
                  <a:ext uri="{FF2B5EF4-FFF2-40B4-BE49-F238E27FC236}">
                    <a16:creationId xmlns:a16="http://schemas.microsoft.com/office/drawing/2014/main" id="{C10A2B4D-C168-40B1-A2BE-2E247DCC8049}"/>
                  </a:ext>
                </a:extLst>
              </p:cNvPr>
              <p:cNvCxnSpPr>
                <a:cxnSpLocks/>
                <a:stCxn id="466" idx="4"/>
                <a:endCxn id="455" idx="0"/>
              </p:cNvCxnSpPr>
              <p:nvPr/>
            </p:nvCxnSpPr>
            <p:spPr>
              <a:xfrm rot="5400000">
                <a:off x="8185716" y="3044911"/>
                <a:ext cx="260616" cy="1099365"/>
              </a:xfrm>
              <a:prstGeom prst="bentConnector3">
                <a:avLst>
                  <a:gd name="adj1" fmla="val 10405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Conector: angular 221">
                <a:extLst>
                  <a:ext uri="{FF2B5EF4-FFF2-40B4-BE49-F238E27FC236}">
                    <a16:creationId xmlns:a16="http://schemas.microsoft.com/office/drawing/2014/main" id="{35DC74C9-AD71-420B-A697-E41B60AE391D}"/>
                  </a:ext>
                </a:extLst>
              </p:cNvPr>
              <p:cNvCxnSpPr>
                <a:cxnSpLocks/>
                <a:stCxn id="465" idx="4"/>
                <a:endCxn id="454" idx="0"/>
              </p:cNvCxnSpPr>
              <p:nvPr/>
            </p:nvCxnSpPr>
            <p:spPr>
              <a:xfrm rot="5400000">
                <a:off x="8286684" y="3044911"/>
                <a:ext cx="260616" cy="1099364"/>
              </a:xfrm>
              <a:prstGeom prst="bentConnector3">
                <a:avLst>
                  <a:gd name="adj1" fmla="val 20153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Conector: angular 223">
                <a:extLst>
                  <a:ext uri="{FF2B5EF4-FFF2-40B4-BE49-F238E27FC236}">
                    <a16:creationId xmlns:a16="http://schemas.microsoft.com/office/drawing/2014/main" id="{BAA32D50-2F4B-4D18-829C-B7003CEEA9F3}"/>
                  </a:ext>
                </a:extLst>
              </p:cNvPr>
              <p:cNvCxnSpPr>
                <a:cxnSpLocks/>
                <a:stCxn id="464" idx="4"/>
                <a:endCxn id="453" idx="0"/>
              </p:cNvCxnSpPr>
              <p:nvPr/>
            </p:nvCxnSpPr>
            <p:spPr>
              <a:xfrm rot="5400000">
                <a:off x="8386854" y="3044112"/>
                <a:ext cx="260616" cy="1100963"/>
              </a:xfrm>
              <a:prstGeom prst="bentConnector3">
                <a:avLst>
                  <a:gd name="adj1" fmla="val 29898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2" name="Conector: angular 661">
                <a:extLst>
                  <a:ext uri="{FF2B5EF4-FFF2-40B4-BE49-F238E27FC236}">
                    <a16:creationId xmlns:a16="http://schemas.microsoft.com/office/drawing/2014/main" id="{C537CA77-9387-4EE9-B8A7-F10662C7DF1F}"/>
                  </a:ext>
                </a:extLst>
              </p:cNvPr>
              <p:cNvCxnSpPr>
                <a:cxnSpLocks/>
                <a:stCxn id="463" idx="4"/>
                <a:endCxn id="452" idx="0"/>
              </p:cNvCxnSpPr>
              <p:nvPr/>
            </p:nvCxnSpPr>
            <p:spPr>
              <a:xfrm rot="5400000">
                <a:off x="8485440" y="3043328"/>
                <a:ext cx="260616" cy="1102531"/>
              </a:xfrm>
              <a:prstGeom prst="bentConnector3">
                <a:avLst>
                  <a:gd name="adj1" fmla="val 39644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3" name="Conector: angular 662">
                <a:extLst>
                  <a:ext uri="{FF2B5EF4-FFF2-40B4-BE49-F238E27FC236}">
                    <a16:creationId xmlns:a16="http://schemas.microsoft.com/office/drawing/2014/main" id="{A134A481-D25D-4B0F-A4AF-8C45AE319F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585612" y="3045699"/>
                <a:ext cx="260616" cy="1097791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15" name="Elipse 714">
                <a:extLst>
                  <a:ext uri="{FF2B5EF4-FFF2-40B4-BE49-F238E27FC236}">
                    <a16:creationId xmlns:a16="http://schemas.microsoft.com/office/drawing/2014/main" id="{C0E8D0DE-5A01-4C90-B398-D7FB1E0C7252}"/>
                  </a:ext>
                </a:extLst>
              </p:cNvPr>
              <p:cNvSpPr/>
              <p:nvPr/>
            </p:nvSpPr>
            <p:spPr>
              <a:xfrm>
                <a:off x="9345630" y="402602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19" name="Elipse 818">
                <a:extLst>
                  <a:ext uri="{FF2B5EF4-FFF2-40B4-BE49-F238E27FC236}">
                    <a16:creationId xmlns:a16="http://schemas.microsoft.com/office/drawing/2014/main" id="{BE1A2780-4F6C-45E2-96E4-78848360A33D}"/>
                  </a:ext>
                </a:extLst>
              </p:cNvPr>
              <p:cNvSpPr/>
              <p:nvPr/>
            </p:nvSpPr>
            <p:spPr>
              <a:xfrm>
                <a:off x="9743053" y="392582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821" name="Conector recto 820">
                <a:extLst>
                  <a:ext uri="{FF2B5EF4-FFF2-40B4-BE49-F238E27FC236}">
                    <a16:creationId xmlns:a16="http://schemas.microsoft.com/office/drawing/2014/main" id="{25588CBD-4960-4A6F-A73E-79AA544C5F8E}"/>
                  </a:ext>
                </a:extLst>
              </p:cNvPr>
              <p:cNvCxnSpPr>
                <a:cxnSpLocks/>
                <a:stCxn id="477" idx="4"/>
                <a:endCxn id="819" idx="0"/>
              </p:cNvCxnSpPr>
              <p:nvPr/>
            </p:nvCxnSpPr>
            <p:spPr>
              <a:xfrm>
                <a:off x="9763978" y="3770620"/>
                <a:ext cx="1935" cy="155201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2" name="Conector: angular 251">
                <a:extLst>
                  <a:ext uri="{FF2B5EF4-FFF2-40B4-BE49-F238E27FC236}">
                    <a16:creationId xmlns:a16="http://schemas.microsoft.com/office/drawing/2014/main" id="{83137B9F-B8A4-4A01-A1F5-8EB5C27CE2C7}"/>
                  </a:ext>
                </a:extLst>
              </p:cNvPr>
              <p:cNvCxnSpPr>
                <a:cxnSpLocks/>
                <a:stCxn id="461" idx="4"/>
                <a:endCxn id="449" idx="0"/>
              </p:cNvCxnSpPr>
              <p:nvPr/>
            </p:nvCxnSpPr>
            <p:spPr>
              <a:xfrm rot="5400000">
                <a:off x="8737850" y="3093806"/>
                <a:ext cx="259028" cy="999987"/>
              </a:xfrm>
              <a:prstGeom prst="bentConnector3">
                <a:avLst>
                  <a:gd name="adj1" fmla="val 61032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6" name="Conector: angular 255">
                <a:extLst>
                  <a:ext uri="{FF2B5EF4-FFF2-40B4-BE49-F238E27FC236}">
                    <a16:creationId xmlns:a16="http://schemas.microsoft.com/office/drawing/2014/main" id="{1FC15136-3359-4B81-BACA-A8B15EA3ADAC}"/>
                  </a:ext>
                </a:extLst>
              </p:cNvPr>
              <p:cNvCxnSpPr>
                <a:cxnSpLocks/>
                <a:stCxn id="460" idx="4"/>
                <a:endCxn id="448" idx="0"/>
              </p:cNvCxnSpPr>
              <p:nvPr/>
            </p:nvCxnSpPr>
            <p:spPr>
              <a:xfrm rot="5400000">
                <a:off x="8836447" y="3096189"/>
                <a:ext cx="260616" cy="996808"/>
              </a:xfrm>
              <a:prstGeom prst="bentConnector3">
                <a:avLst>
                  <a:gd name="adj1" fmla="val 71320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3" name="Conector: angular 692">
                <a:extLst>
                  <a:ext uri="{FF2B5EF4-FFF2-40B4-BE49-F238E27FC236}">
                    <a16:creationId xmlns:a16="http://schemas.microsoft.com/office/drawing/2014/main" id="{8BCDE115-5E6E-4CD2-BFE4-EE4024569CD9}"/>
                  </a:ext>
                </a:extLst>
              </p:cNvPr>
              <p:cNvCxnSpPr>
                <a:cxnSpLocks/>
                <a:stCxn id="475" idx="4"/>
                <a:endCxn id="604" idx="4"/>
              </p:cNvCxnSpPr>
              <p:nvPr/>
            </p:nvCxnSpPr>
            <p:spPr>
              <a:xfrm rot="5400000">
                <a:off x="9365867" y="3172141"/>
                <a:ext cx="2098" cy="1194822"/>
              </a:xfrm>
              <a:prstGeom prst="bentConnector3">
                <a:avLst>
                  <a:gd name="adj1" fmla="val 2294376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2" name="Conector: angular 691">
                <a:extLst>
                  <a:ext uri="{FF2B5EF4-FFF2-40B4-BE49-F238E27FC236}">
                    <a16:creationId xmlns:a16="http://schemas.microsoft.com/office/drawing/2014/main" id="{71670C57-F5F5-4015-B5BE-E9EF4D030825}"/>
                  </a:ext>
                </a:extLst>
              </p:cNvPr>
              <p:cNvCxnSpPr>
                <a:cxnSpLocks/>
                <a:stCxn id="474" idx="4"/>
                <a:endCxn id="478" idx="4"/>
              </p:cNvCxnSpPr>
              <p:nvPr/>
            </p:nvCxnSpPr>
            <p:spPr>
              <a:xfrm rot="5400000">
                <a:off x="9365045" y="3070368"/>
                <a:ext cx="2117" cy="1398386"/>
              </a:xfrm>
              <a:prstGeom prst="bentConnector3">
                <a:avLst>
                  <a:gd name="adj1" fmla="val 4224280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6" name="Conector: angular 265">
                <a:extLst>
                  <a:ext uri="{FF2B5EF4-FFF2-40B4-BE49-F238E27FC236}">
                    <a16:creationId xmlns:a16="http://schemas.microsoft.com/office/drawing/2014/main" id="{423FBB50-D050-4BF9-B67F-262A378DE1EE}"/>
                  </a:ext>
                </a:extLst>
              </p:cNvPr>
              <p:cNvCxnSpPr>
                <a:cxnSpLocks/>
                <a:stCxn id="459" idx="4"/>
                <a:endCxn id="479" idx="0"/>
              </p:cNvCxnSpPr>
              <p:nvPr/>
            </p:nvCxnSpPr>
            <p:spPr>
              <a:xfrm rot="5400000">
                <a:off x="8934126" y="3094500"/>
                <a:ext cx="260616" cy="1000186"/>
              </a:xfrm>
              <a:prstGeom prst="bentConnector3">
                <a:avLst>
                  <a:gd name="adj1" fmla="val 82893"/>
                </a:avLst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pic>
          <p:nvPicPr>
            <p:cNvPr id="791" name="Imagen 790">
              <a:extLst>
                <a:ext uri="{FF2B5EF4-FFF2-40B4-BE49-F238E27FC236}">
                  <a16:creationId xmlns:a16="http://schemas.microsoft.com/office/drawing/2014/main" id="{275E26B8-2539-44F9-936E-A286C7E3F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53" t="1943" r="50716" b="3894"/>
            <a:stretch/>
          </p:blipFill>
          <p:spPr>
            <a:xfrm rot="10800000">
              <a:off x="9320606" y="4405067"/>
              <a:ext cx="1185920" cy="1691176"/>
            </a:xfrm>
            <a:prstGeom prst="rect">
              <a:avLst/>
            </a:prstGeom>
          </p:spPr>
        </p:pic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619B7F23-FF3C-452C-82C7-3681C5B47658}"/>
                </a:ext>
              </a:extLst>
            </p:cNvPr>
            <p:cNvGrpSpPr/>
            <p:nvPr/>
          </p:nvGrpSpPr>
          <p:grpSpPr>
            <a:xfrm>
              <a:off x="6565787" y="761110"/>
              <a:ext cx="5509638" cy="2277030"/>
              <a:chOff x="7087356" y="580261"/>
              <a:chExt cx="4856480" cy="2007092"/>
            </a:xfrm>
          </p:grpSpPr>
          <p:pic>
            <p:nvPicPr>
              <p:cNvPr id="329" name="Imagen 328">
                <a:extLst>
                  <a:ext uri="{FF2B5EF4-FFF2-40B4-BE49-F238E27FC236}">
                    <a16:creationId xmlns:a16="http://schemas.microsoft.com/office/drawing/2014/main" id="{81E34699-F051-47C7-B1F4-080D0F962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25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 l="1238" t="18117" r="1238" b="14063"/>
              <a:stretch/>
            </p:blipFill>
            <p:spPr>
              <a:xfrm>
                <a:off x="7087356" y="580261"/>
                <a:ext cx="4856480" cy="2007092"/>
              </a:xfrm>
              <a:prstGeom prst="rect">
                <a:avLst/>
              </a:prstGeom>
            </p:spPr>
          </p:pic>
          <p:sp>
            <p:nvSpPr>
              <p:cNvPr id="340" name="Elipse 339">
                <a:extLst>
                  <a:ext uri="{FF2B5EF4-FFF2-40B4-BE49-F238E27FC236}">
                    <a16:creationId xmlns:a16="http://schemas.microsoft.com/office/drawing/2014/main" id="{D408E6C2-9868-4232-AD00-C2268F8184E6}"/>
                  </a:ext>
                </a:extLst>
              </p:cNvPr>
              <p:cNvSpPr/>
              <p:nvPr/>
            </p:nvSpPr>
            <p:spPr>
              <a:xfrm>
                <a:off x="9795637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1" name="Elipse 340">
                <a:extLst>
                  <a:ext uri="{FF2B5EF4-FFF2-40B4-BE49-F238E27FC236}">
                    <a16:creationId xmlns:a16="http://schemas.microsoft.com/office/drawing/2014/main" id="{5D63D034-2A46-465C-9EF8-0A8A8941E2A0}"/>
                  </a:ext>
                </a:extLst>
              </p:cNvPr>
              <p:cNvSpPr/>
              <p:nvPr/>
            </p:nvSpPr>
            <p:spPr>
              <a:xfrm>
                <a:off x="970736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2" name="Elipse 341">
                <a:extLst>
                  <a:ext uri="{FF2B5EF4-FFF2-40B4-BE49-F238E27FC236}">
                    <a16:creationId xmlns:a16="http://schemas.microsoft.com/office/drawing/2014/main" id="{C01EACF2-4DFA-4670-A2F6-A18188D2B260}"/>
                  </a:ext>
                </a:extLst>
              </p:cNvPr>
              <p:cNvSpPr/>
              <p:nvPr/>
            </p:nvSpPr>
            <p:spPr>
              <a:xfrm>
                <a:off x="961910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3" name="Elipse 342">
                <a:extLst>
                  <a:ext uri="{FF2B5EF4-FFF2-40B4-BE49-F238E27FC236}">
                    <a16:creationId xmlns:a16="http://schemas.microsoft.com/office/drawing/2014/main" id="{7112DD2C-C204-4805-9CB3-516A07368925}"/>
                  </a:ext>
                </a:extLst>
              </p:cNvPr>
              <p:cNvSpPr/>
              <p:nvPr/>
            </p:nvSpPr>
            <p:spPr>
              <a:xfrm>
                <a:off x="953083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4" name="Elipse 343">
                <a:extLst>
                  <a:ext uri="{FF2B5EF4-FFF2-40B4-BE49-F238E27FC236}">
                    <a16:creationId xmlns:a16="http://schemas.microsoft.com/office/drawing/2014/main" id="{8F8B9A4E-1E81-4913-91E7-107863CC1CE4}"/>
                  </a:ext>
                </a:extLst>
              </p:cNvPr>
              <p:cNvSpPr/>
              <p:nvPr/>
            </p:nvSpPr>
            <p:spPr>
              <a:xfrm>
                <a:off x="944257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5" name="Elipse 344">
                <a:extLst>
                  <a:ext uri="{FF2B5EF4-FFF2-40B4-BE49-F238E27FC236}">
                    <a16:creationId xmlns:a16="http://schemas.microsoft.com/office/drawing/2014/main" id="{1D3B22EF-3693-4CBE-B817-19F0D2E46B17}"/>
                  </a:ext>
                </a:extLst>
              </p:cNvPr>
              <p:cNvSpPr/>
              <p:nvPr/>
            </p:nvSpPr>
            <p:spPr>
              <a:xfrm>
                <a:off x="9354304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6" name="Elipse 345">
                <a:extLst>
                  <a:ext uri="{FF2B5EF4-FFF2-40B4-BE49-F238E27FC236}">
                    <a16:creationId xmlns:a16="http://schemas.microsoft.com/office/drawing/2014/main" id="{708CB91A-1FCB-4918-A35E-CE16466F038C}"/>
                  </a:ext>
                </a:extLst>
              </p:cNvPr>
              <p:cNvSpPr/>
              <p:nvPr/>
            </p:nvSpPr>
            <p:spPr>
              <a:xfrm>
                <a:off x="9266038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7" name="Elipse 346">
                <a:extLst>
                  <a:ext uri="{FF2B5EF4-FFF2-40B4-BE49-F238E27FC236}">
                    <a16:creationId xmlns:a16="http://schemas.microsoft.com/office/drawing/2014/main" id="{64FB1F85-5115-42CC-B90D-8CC4E8325C87}"/>
                  </a:ext>
                </a:extLst>
              </p:cNvPr>
              <p:cNvSpPr/>
              <p:nvPr/>
            </p:nvSpPr>
            <p:spPr>
              <a:xfrm>
                <a:off x="9177772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8" name="Elipse 347">
                <a:extLst>
                  <a:ext uri="{FF2B5EF4-FFF2-40B4-BE49-F238E27FC236}">
                    <a16:creationId xmlns:a16="http://schemas.microsoft.com/office/drawing/2014/main" id="{8DABD9E8-C5DB-4D72-8A84-65B05B708FBF}"/>
                  </a:ext>
                </a:extLst>
              </p:cNvPr>
              <p:cNvSpPr/>
              <p:nvPr/>
            </p:nvSpPr>
            <p:spPr>
              <a:xfrm>
                <a:off x="9089506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9" name="Elipse 348">
                <a:extLst>
                  <a:ext uri="{FF2B5EF4-FFF2-40B4-BE49-F238E27FC236}">
                    <a16:creationId xmlns:a16="http://schemas.microsoft.com/office/drawing/2014/main" id="{728BB02D-BF50-4B3D-8618-E5F792FBCF45}"/>
                  </a:ext>
                </a:extLst>
              </p:cNvPr>
              <p:cNvSpPr/>
              <p:nvPr/>
            </p:nvSpPr>
            <p:spPr>
              <a:xfrm>
                <a:off x="9001240" y="25375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384" name="Elipse 383">
              <a:extLst>
                <a:ext uri="{FF2B5EF4-FFF2-40B4-BE49-F238E27FC236}">
                  <a16:creationId xmlns:a16="http://schemas.microsoft.com/office/drawing/2014/main" id="{A85339DA-E8FC-447F-9F38-82F54C593987}"/>
                </a:ext>
              </a:extLst>
            </p:cNvPr>
            <p:cNvSpPr/>
            <p:nvPr/>
          </p:nvSpPr>
          <p:spPr>
            <a:xfrm rot="16200000">
              <a:off x="9764750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5" name="Elipse 384">
              <a:extLst>
                <a:ext uri="{FF2B5EF4-FFF2-40B4-BE49-F238E27FC236}">
                  <a16:creationId xmlns:a16="http://schemas.microsoft.com/office/drawing/2014/main" id="{4229AA4B-3B29-4D6A-968F-3C50578E8729}"/>
                </a:ext>
              </a:extLst>
            </p:cNvPr>
            <p:cNvSpPr/>
            <p:nvPr/>
          </p:nvSpPr>
          <p:spPr>
            <a:xfrm rot="16200000">
              <a:off x="1016098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6" name="Elipse 385">
              <a:extLst>
                <a:ext uri="{FF2B5EF4-FFF2-40B4-BE49-F238E27FC236}">
                  <a16:creationId xmlns:a16="http://schemas.microsoft.com/office/drawing/2014/main" id="{971DBD00-EAC5-45DF-A4B5-21589A7F5FAD}"/>
                </a:ext>
              </a:extLst>
            </p:cNvPr>
            <p:cNvSpPr/>
            <p:nvPr/>
          </p:nvSpPr>
          <p:spPr>
            <a:xfrm rot="16200000">
              <a:off x="10065361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7" name="Elipse 386">
              <a:extLst>
                <a:ext uri="{FF2B5EF4-FFF2-40B4-BE49-F238E27FC236}">
                  <a16:creationId xmlns:a16="http://schemas.microsoft.com/office/drawing/2014/main" id="{2D863351-5036-4614-8E31-357B1F068942}"/>
                </a:ext>
              </a:extLst>
            </p:cNvPr>
            <p:cNvSpPr/>
            <p:nvPr/>
          </p:nvSpPr>
          <p:spPr>
            <a:xfrm rot="16200000">
              <a:off x="9962865" y="6012541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88" name="Elipse 387">
              <a:extLst>
                <a:ext uri="{FF2B5EF4-FFF2-40B4-BE49-F238E27FC236}">
                  <a16:creationId xmlns:a16="http://schemas.microsoft.com/office/drawing/2014/main" id="{03AAE4F8-5351-4611-A521-B64AF6F2F4FC}"/>
                </a:ext>
              </a:extLst>
            </p:cNvPr>
            <p:cNvSpPr/>
            <p:nvPr/>
          </p:nvSpPr>
          <p:spPr>
            <a:xfrm rot="16200000">
              <a:off x="9654196" y="6012540"/>
              <a:ext cx="38682" cy="386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75" name="Grupo 574">
              <a:extLst>
                <a:ext uri="{FF2B5EF4-FFF2-40B4-BE49-F238E27FC236}">
                  <a16:creationId xmlns:a16="http://schemas.microsoft.com/office/drawing/2014/main" id="{60558B40-813E-4EE0-9753-10E8DCFEBF7A}"/>
                </a:ext>
              </a:extLst>
            </p:cNvPr>
            <p:cNvGrpSpPr/>
            <p:nvPr/>
          </p:nvGrpSpPr>
          <p:grpSpPr>
            <a:xfrm>
              <a:off x="6306435" y="4334801"/>
              <a:ext cx="2977143" cy="2140003"/>
              <a:chOff x="6421935" y="4334801"/>
              <a:chExt cx="2977143" cy="2140003"/>
            </a:xfrm>
          </p:grpSpPr>
          <p:grpSp>
            <p:nvGrpSpPr>
              <p:cNvPr id="151" name="Grupo 150">
                <a:extLst>
                  <a:ext uri="{FF2B5EF4-FFF2-40B4-BE49-F238E27FC236}">
                    <a16:creationId xmlns:a16="http://schemas.microsoft.com/office/drawing/2014/main" id="{209D0B55-A9D0-45E4-B479-517EE55CD693}"/>
                  </a:ext>
                </a:extLst>
              </p:cNvPr>
              <p:cNvGrpSpPr/>
              <p:nvPr/>
            </p:nvGrpSpPr>
            <p:grpSpPr>
              <a:xfrm>
                <a:off x="6421935" y="4334801"/>
                <a:ext cx="2977143" cy="2140003"/>
                <a:chOff x="6537388" y="4284995"/>
                <a:chExt cx="2977143" cy="2140003"/>
              </a:xfrm>
            </p:grpSpPr>
            <p:pic>
              <p:nvPicPr>
                <p:cNvPr id="328" name="Picture 4">
                  <a:extLst>
                    <a:ext uri="{FF2B5EF4-FFF2-40B4-BE49-F238E27FC236}">
                      <a16:creationId xmlns:a16="http://schemas.microsoft.com/office/drawing/2014/main" id="{CB0F51D6-65CC-4F3A-9326-91BC039F01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770" t="4098" r="7619" b="5864"/>
                <a:stretch/>
              </p:blipFill>
              <p:spPr bwMode="auto">
                <a:xfrm>
                  <a:off x="6537388" y="4284995"/>
                  <a:ext cx="2977143" cy="21400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Elipse 329">
                  <a:extLst>
                    <a:ext uri="{FF2B5EF4-FFF2-40B4-BE49-F238E27FC236}">
                      <a16:creationId xmlns:a16="http://schemas.microsoft.com/office/drawing/2014/main" id="{AB1A2472-68CF-414D-B52B-31B48220F7E2}"/>
                    </a:ext>
                  </a:extLst>
                </p:cNvPr>
                <p:cNvSpPr/>
                <p:nvPr/>
              </p:nvSpPr>
              <p:spPr>
                <a:xfrm>
                  <a:off x="8579484" y="440979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1" name="Elipse 330">
                  <a:extLst>
                    <a:ext uri="{FF2B5EF4-FFF2-40B4-BE49-F238E27FC236}">
                      <a16:creationId xmlns:a16="http://schemas.microsoft.com/office/drawing/2014/main" id="{A2C1FC3E-8F53-485D-AD35-99F731B27821}"/>
                    </a:ext>
                  </a:extLst>
                </p:cNvPr>
                <p:cNvSpPr/>
                <p:nvPr/>
              </p:nvSpPr>
              <p:spPr>
                <a:xfrm>
                  <a:off x="8677910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2" name="Elipse 331">
                  <a:extLst>
                    <a:ext uri="{FF2B5EF4-FFF2-40B4-BE49-F238E27FC236}">
                      <a16:creationId xmlns:a16="http://schemas.microsoft.com/office/drawing/2014/main" id="{A905186B-8C9E-4100-BD0B-7D391F432E36}"/>
                    </a:ext>
                  </a:extLst>
                </p:cNvPr>
                <p:cNvSpPr/>
                <p:nvPr/>
              </p:nvSpPr>
              <p:spPr>
                <a:xfrm>
                  <a:off x="8778453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3" name="Elipse 332">
                  <a:extLst>
                    <a:ext uri="{FF2B5EF4-FFF2-40B4-BE49-F238E27FC236}">
                      <a16:creationId xmlns:a16="http://schemas.microsoft.com/office/drawing/2014/main" id="{A080F445-2AD7-43B8-9BD8-1CA0D11A443B}"/>
                    </a:ext>
                  </a:extLst>
                </p:cNvPr>
                <p:cNvSpPr/>
                <p:nvPr/>
              </p:nvSpPr>
              <p:spPr>
                <a:xfrm>
                  <a:off x="888068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4" name="Elipse 333">
                  <a:extLst>
                    <a:ext uri="{FF2B5EF4-FFF2-40B4-BE49-F238E27FC236}">
                      <a16:creationId xmlns:a16="http://schemas.microsoft.com/office/drawing/2014/main" id="{42D5C1BB-A730-4E1F-9875-E20167D34F99}"/>
                    </a:ext>
                  </a:extLst>
                </p:cNvPr>
                <p:cNvSpPr/>
                <p:nvPr/>
              </p:nvSpPr>
              <p:spPr>
                <a:xfrm>
                  <a:off x="8379828" y="440978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5" name="Elipse 334">
                  <a:extLst>
                    <a:ext uri="{FF2B5EF4-FFF2-40B4-BE49-F238E27FC236}">
                      <a16:creationId xmlns:a16="http://schemas.microsoft.com/office/drawing/2014/main" id="{CBEA1397-CB9F-494A-902A-03C175C8F57D}"/>
                    </a:ext>
                  </a:extLst>
                </p:cNvPr>
                <p:cNvSpPr/>
                <p:nvPr/>
              </p:nvSpPr>
              <p:spPr>
                <a:xfrm>
                  <a:off x="8273969" y="440978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6" name="Elipse 335">
                  <a:extLst>
                    <a:ext uri="{FF2B5EF4-FFF2-40B4-BE49-F238E27FC236}">
                      <a16:creationId xmlns:a16="http://schemas.microsoft.com/office/drawing/2014/main" id="{D6A50429-0493-4C66-9073-E3678281BF1E}"/>
                    </a:ext>
                  </a:extLst>
                </p:cNvPr>
                <p:cNvSpPr/>
                <p:nvPr/>
              </p:nvSpPr>
              <p:spPr>
                <a:xfrm>
                  <a:off x="8175691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7" name="Elipse 336">
                  <a:extLst>
                    <a:ext uri="{FF2B5EF4-FFF2-40B4-BE49-F238E27FC236}">
                      <a16:creationId xmlns:a16="http://schemas.microsoft.com/office/drawing/2014/main" id="{BD255BB1-462D-4CC0-99A2-32D5C741BF1F}"/>
                    </a:ext>
                  </a:extLst>
                </p:cNvPr>
                <p:cNvSpPr/>
                <p:nvPr/>
              </p:nvSpPr>
              <p:spPr>
                <a:xfrm>
                  <a:off x="8079367" y="4409787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8" name="Elipse 337">
                  <a:extLst>
                    <a:ext uri="{FF2B5EF4-FFF2-40B4-BE49-F238E27FC236}">
                      <a16:creationId xmlns:a16="http://schemas.microsoft.com/office/drawing/2014/main" id="{CADD911C-BCE2-4DC1-BD22-C1FB84102998}"/>
                    </a:ext>
                  </a:extLst>
                </p:cNvPr>
                <p:cNvSpPr/>
                <p:nvPr/>
              </p:nvSpPr>
              <p:spPr>
                <a:xfrm>
                  <a:off x="7983123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39" name="Elipse 338">
                  <a:extLst>
                    <a:ext uri="{FF2B5EF4-FFF2-40B4-BE49-F238E27FC236}">
                      <a16:creationId xmlns:a16="http://schemas.microsoft.com/office/drawing/2014/main" id="{DF792E9E-BE21-4C6F-AEF1-1263462704AB}"/>
                    </a:ext>
                  </a:extLst>
                </p:cNvPr>
                <p:cNvSpPr/>
                <p:nvPr/>
              </p:nvSpPr>
              <p:spPr>
                <a:xfrm>
                  <a:off x="7797519" y="4409786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5" name="Elipse 364">
                  <a:extLst>
                    <a:ext uri="{FF2B5EF4-FFF2-40B4-BE49-F238E27FC236}">
                      <a16:creationId xmlns:a16="http://schemas.microsoft.com/office/drawing/2014/main" id="{E927A593-F410-4994-AF75-6FF6486384F3}"/>
                    </a:ext>
                  </a:extLst>
                </p:cNvPr>
                <p:cNvSpPr/>
                <p:nvPr/>
              </p:nvSpPr>
              <p:spPr>
                <a:xfrm>
                  <a:off x="8489942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6" name="Elipse 365">
                  <a:extLst>
                    <a:ext uri="{FF2B5EF4-FFF2-40B4-BE49-F238E27FC236}">
                      <a16:creationId xmlns:a16="http://schemas.microsoft.com/office/drawing/2014/main" id="{BF5B47A7-EFCF-4C80-B489-2C3027946650}"/>
                    </a:ext>
                  </a:extLst>
                </p:cNvPr>
                <p:cNvSpPr/>
                <p:nvPr/>
              </p:nvSpPr>
              <p:spPr>
                <a:xfrm>
                  <a:off x="8192747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67" name="Elipse 366">
                  <a:extLst>
                    <a:ext uri="{FF2B5EF4-FFF2-40B4-BE49-F238E27FC236}">
                      <a16:creationId xmlns:a16="http://schemas.microsoft.com/office/drawing/2014/main" id="{03035C91-E601-487B-B958-5FE739BBF6BD}"/>
                    </a:ext>
                  </a:extLst>
                </p:cNvPr>
                <p:cNvSpPr/>
                <p:nvPr/>
              </p:nvSpPr>
              <p:spPr>
                <a:xfrm>
                  <a:off x="8590899" y="539622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502" name="Elipse 501">
                <a:extLst>
                  <a:ext uri="{FF2B5EF4-FFF2-40B4-BE49-F238E27FC236}">
                    <a16:creationId xmlns:a16="http://schemas.microsoft.com/office/drawing/2014/main" id="{693DF61B-39F6-4C39-BEEE-53E42054F011}"/>
                  </a:ext>
                </a:extLst>
              </p:cNvPr>
              <p:cNvSpPr/>
              <p:nvPr/>
            </p:nvSpPr>
            <p:spPr>
              <a:xfrm>
                <a:off x="7777550" y="446152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522" name="Conector recto 521">
              <a:extLst>
                <a:ext uri="{FF2B5EF4-FFF2-40B4-BE49-F238E27FC236}">
                  <a16:creationId xmlns:a16="http://schemas.microsoft.com/office/drawing/2014/main" id="{FAC7D392-8156-4DD0-B59D-7F4494C641BB}"/>
                </a:ext>
              </a:extLst>
            </p:cNvPr>
            <p:cNvCxnSpPr>
              <a:cxnSpLocks/>
              <a:stCxn id="349" idx="4"/>
              <a:endCxn id="467" idx="0"/>
            </p:cNvCxnSpPr>
            <p:nvPr/>
          </p:nvCxnSpPr>
          <p:spPr>
            <a:xfrm>
              <a:off x="8763007" y="3033468"/>
              <a:ext cx="3318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3" name="Conector recto 522">
              <a:extLst>
                <a:ext uri="{FF2B5EF4-FFF2-40B4-BE49-F238E27FC236}">
                  <a16:creationId xmlns:a16="http://schemas.microsoft.com/office/drawing/2014/main" id="{499EC3C4-6453-4AA0-9E6A-A86401001477}"/>
                </a:ext>
              </a:extLst>
            </p:cNvPr>
            <p:cNvCxnSpPr>
              <a:cxnSpLocks/>
              <a:stCxn id="347" idx="4"/>
              <a:endCxn id="465" idx="0"/>
            </p:cNvCxnSpPr>
            <p:nvPr/>
          </p:nvCxnSpPr>
          <p:spPr>
            <a:xfrm>
              <a:off x="8963281" y="3033468"/>
              <a:ext cx="339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4" name="Conector recto 523">
              <a:extLst>
                <a:ext uri="{FF2B5EF4-FFF2-40B4-BE49-F238E27FC236}">
                  <a16:creationId xmlns:a16="http://schemas.microsoft.com/office/drawing/2014/main" id="{5CDCC527-69C8-4009-A16B-424EED47F5B9}"/>
                </a:ext>
              </a:extLst>
            </p:cNvPr>
            <p:cNvCxnSpPr>
              <a:cxnSpLocks/>
              <a:stCxn id="346" idx="4"/>
              <a:endCxn id="464" idx="0"/>
            </p:cNvCxnSpPr>
            <p:nvPr/>
          </p:nvCxnSpPr>
          <p:spPr>
            <a:xfrm>
              <a:off x="9063418" y="3033468"/>
              <a:ext cx="4225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5" name="Conector recto 524">
              <a:extLst>
                <a:ext uri="{FF2B5EF4-FFF2-40B4-BE49-F238E27FC236}">
                  <a16:creationId xmlns:a16="http://schemas.microsoft.com/office/drawing/2014/main" id="{3EA4F31C-F706-47E3-A377-20728B03A626}"/>
                </a:ext>
              </a:extLst>
            </p:cNvPr>
            <p:cNvCxnSpPr>
              <a:cxnSpLocks/>
              <a:stCxn id="345" idx="4"/>
              <a:endCxn id="463" idx="0"/>
            </p:cNvCxnSpPr>
            <p:nvPr/>
          </p:nvCxnSpPr>
          <p:spPr>
            <a:xfrm>
              <a:off x="9163556" y="3033468"/>
              <a:ext cx="345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6" name="Conector recto 525">
              <a:extLst>
                <a:ext uri="{FF2B5EF4-FFF2-40B4-BE49-F238E27FC236}">
                  <a16:creationId xmlns:a16="http://schemas.microsoft.com/office/drawing/2014/main" id="{A8101DB1-C925-4FB6-81AE-3BE1E7AC10F5}"/>
                </a:ext>
              </a:extLst>
            </p:cNvPr>
            <p:cNvCxnSpPr>
              <a:cxnSpLocks/>
              <a:stCxn id="344" idx="4"/>
              <a:endCxn id="462" idx="0"/>
            </p:cNvCxnSpPr>
            <p:nvPr/>
          </p:nvCxnSpPr>
          <p:spPr>
            <a:xfrm>
              <a:off x="9263693" y="3033468"/>
              <a:ext cx="112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7" name="Conector recto 526">
              <a:extLst>
                <a:ext uri="{FF2B5EF4-FFF2-40B4-BE49-F238E27FC236}">
                  <a16:creationId xmlns:a16="http://schemas.microsoft.com/office/drawing/2014/main" id="{FCE2C63E-4764-4104-93C2-F5C82FC0EFAB}"/>
                </a:ext>
              </a:extLst>
            </p:cNvPr>
            <p:cNvCxnSpPr>
              <a:cxnSpLocks/>
              <a:stCxn id="348" idx="4"/>
              <a:endCxn id="466" idx="0"/>
            </p:cNvCxnSpPr>
            <p:nvPr/>
          </p:nvCxnSpPr>
          <p:spPr>
            <a:xfrm>
              <a:off x="8863144" y="3033468"/>
              <a:ext cx="256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8" name="Conector recto 527">
              <a:extLst>
                <a:ext uri="{FF2B5EF4-FFF2-40B4-BE49-F238E27FC236}">
                  <a16:creationId xmlns:a16="http://schemas.microsoft.com/office/drawing/2014/main" id="{696C37ED-C979-48F6-BD2C-7A3D0718C33F}"/>
                </a:ext>
              </a:extLst>
            </p:cNvPr>
            <p:cNvCxnSpPr>
              <a:cxnSpLocks/>
              <a:stCxn id="343" idx="4"/>
              <a:endCxn id="461" idx="0"/>
            </p:cNvCxnSpPr>
            <p:nvPr/>
          </p:nvCxnSpPr>
          <p:spPr>
            <a:xfrm>
              <a:off x="9363830" y="3033468"/>
              <a:ext cx="3527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9" name="Conector recto 528">
              <a:extLst>
                <a:ext uri="{FF2B5EF4-FFF2-40B4-BE49-F238E27FC236}">
                  <a16:creationId xmlns:a16="http://schemas.microsoft.com/office/drawing/2014/main" id="{4FB756D5-0ED2-4A2A-B0D3-83B6A0A28266}"/>
                </a:ext>
              </a:extLst>
            </p:cNvPr>
            <p:cNvCxnSpPr>
              <a:cxnSpLocks/>
              <a:stCxn id="342" idx="4"/>
              <a:endCxn id="460" idx="0"/>
            </p:cNvCxnSpPr>
            <p:nvPr/>
          </p:nvCxnSpPr>
          <p:spPr>
            <a:xfrm>
              <a:off x="9463967" y="3033468"/>
              <a:ext cx="1192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0" name="Conector recto 529">
              <a:extLst>
                <a:ext uri="{FF2B5EF4-FFF2-40B4-BE49-F238E27FC236}">
                  <a16:creationId xmlns:a16="http://schemas.microsoft.com/office/drawing/2014/main" id="{2C9B04E6-EDDB-4B02-BC03-56D8B2D8D012}"/>
                </a:ext>
              </a:extLst>
            </p:cNvPr>
            <p:cNvCxnSpPr>
              <a:cxnSpLocks/>
              <a:stCxn id="341" idx="4"/>
              <a:endCxn id="459" idx="0"/>
            </p:cNvCxnSpPr>
            <p:nvPr/>
          </p:nvCxnSpPr>
          <p:spPr>
            <a:xfrm>
              <a:off x="9564104" y="3033468"/>
              <a:ext cx="423" cy="3850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1" name="Conector recto 530">
              <a:extLst>
                <a:ext uri="{FF2B5EF4-FFF2-40B4-BE49-F238E27FC236}">
                  <a16:creationId xmlns:a16="http://schemas.microsoft.com/office/drawing/2014/main" id="{B258D740-173D-4063-8949-D0727D577640}"/>
                </a:ext>
              </a:extLst>
            </p:cNvPr>
            <p:cNvCxnSpPr>
              <a:cxnSpLocks/>
              <a:stCxn id="340" idx="4"/>
              <a:endCxn id="458" idx="0"/>
            </p:cNvCxnSpPr>
            <p:nvPr/>
          </p:nvCxnSpPr>
          <p:spPr>
            <a:xfrm>
              <a:off x="9664244" y="3033468"/>
              <a:ext cx="454" cy="38949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Conector recto 482">
              <a:extLst>
                <a:ext uri="{FF2B5EF4-FFF2-40B4-BE49-F238E27FC236}">
                  <a16:creationId xmlns:a16="http://schemas.microsoft.com/office/drawing/2014/main" id="{AD640F5B-1E26-4541-836E-51A35840D97E}"/>
                </a:ext>
              </a:extLst>
            </p:cNvPr>
            <p:cNvCxnSpPr>
              <a:cxnSpLocks/>
              <a:stCxn id="457" idx="4"/>
              <a:endCxn id="339" idx="0"/>
            </p:cNvCxnSpPr>
            <p:nvPr/>
          </p:nvCxnSpPr>
          <p:spPr>
            <a:xfrm>
              <a:off x="7576301" y="3970705"/>
              <a:ext cx="13125" cy="488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Conector recto 489">
              <a:extLst>
                <a:ext uri="{FF2B5EF4-FFF2-40B4-BE49-F238E27FC236}">
                  <a16:creationId xmlns:a16="http://schemas.microsoft.com/office/drawing/2014/main" id="{3F8714BB-736C-40A5-A19C-4353984A683E}"/>
                </a:ext>
              </a:extLst>
            </p:cNvPr>
            <p:cNvCxnSpPr>
              <a:cxnSpLocks/>
              <a:stCxn id="455" idx="4"/>
              <a:endCxn id="338" idx="0"/>
            </p:cNvCxnSpPr>
            <p:nvPr/>
          </p:nvCxnSpPr>
          <p:spPr>
            <a:xfrm>
              <a:off x="7766341" y="3770620"/>
              <a:ext cx="8689" cy="688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Conector recto 492">
              <a:extLst>
                <a:ext uri="{FF2B5EF4-FFF2-40B4-BE49-F238E27FC236}">
                  <a16:creationId xmlns:a16="http://schemas.microsoft.com/office/drawing/2014/main" id="{7B373272-F94A-4E23-8903-4667F20EEE3E}"/>
                </a:ext>
              </a:extLst>
            </p:cNvPr>
            <p:cNvCxnSpPr>
              <a:cxnSpLocks/>
              <a:stCxn id="454" idx="4"/>
              <a:endCxn id="337" idx="0"/>
            </p:cNvCxnSpPr>
            <p:nvPr/>
          </p:nvCxnSpPr>
          <p:spPr>
            <a:xfrm>
              <a:off x="7867310" y="3770620"/>
              <a:ext cx="3964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Conector recto 495">
              <a:extLst>
                <a:ext uri="{FF2B5EF4-FFF2-40B4-BE49-F238E27FC236}">
                  <a16:creationId xmlns:a16="http://schemas.microsoft.com/office/drawing/2014/main" id="{38F224C0-0932-46C0-B8FC-DA2BE6A1FF2D}"/>
                </a:ext>
              </a:extLst>
            </p:cNvPr>
            <p:cNvCxnSpPr>
              <a:cxnSpLocks/>
              <a:stCxn id="453" idx="4"/>
              <a:endCxn id="336" idx="0"/>
            </p:cNvCxnSpPr>
            <p:nvPr/>
          </p:nvCxnSpPr>
          <p:spPr>
            <a:xfrm>
              <a:off x="7966680" y="3770620"/>
              <a:ext cx="918" cy="6889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Conector recto 498">
              <a:extLst>
                <a:ext uri="{FF2B5EF4-FFF2-40B4-BE49-F238E27FC236}">
                  <a16:creationId xmlns:a16="http://schemas.microsoft.com/office/drawing/2014/main" id="{89274771-A317-4615-B72B-F6B88994CEAA}"/>
                </a:ext>
              </a:extLst>
            </p:cNvPr>
            <p:cNvCxnSpPr>
              <a:cxnSpLocks/>
              <a:stCxn id="452" idx="4"/>
              <a:endCxn id="335" idx="0"/>
            </p:cNvCxnSpPr>
            <p:nvPr/>
          </p:nvCxnSpPr>
          <p:spPr>
            <a:xfrm>
              <a:off x="8064482" y="3770620"/>
              <a:ext cx="1394" cy="688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Conector recto 502">
              <a:extLst>
                <a:ext uri="{FF2B5EF4-FFF2-40B4-BE49-F238E27FC236}">
                  <a16:creationId xmlns:a16="http://schemas.microsoft.com/office/drawing/2014/main" id="{97C1D9E6-8DC8-4EB1-9246-A16EB7D25781}"/>
                </a:ext>
              </a:extLst>
            </p:cNvPr>
            <p:cNvCxnSpPr>
              <a:cxnSpLocks/>
              <a:stCxn id="456" idx="4"/>
              <a:endCxn id="502" idx="0"/>
            </p:cNvCxnSpPr>
            <p:nvPr/>
          </p:nvCxnSpPr>
          <p:spPr>
            <a:xfrm>
              <a:off x="7665373" y="3770620"/>
              <a:ext cx="19537" cy="6909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Conector recto 505">
              <a:extLst>
                <a:ext uri="{FF2B5EF4-FFF2-40B4-BE49-F238E27FC236}">
                  <a16:creationId xmlns:a16="http://schemas.microsoft.com/office/drawing/2014/main" id="{E9425C32-F703-43C7-98DE-5D3763D0B316}"/>
                </a:ext>
              </a:extLst>
            </p:cNvPr>
            <p:cNvCxnSpPr>
              <a:cxnSpLocks/>
              <a:stCxn id="451" idx="4"/>
              <a:endCxn id="334" idx="0"/>
            </p:cNvCxnSpPr>
            <p:nvPr/>
          </p:nvCxnSpPr>
          <p:spPr>
            <a:xfrm>
              <a:off x="8167024" y="3770620"/>
              <a:ext cx="4711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Conector recto 508">
              <a:extLst>
                <a:ext uri="{FF2B5EF4-FFF2-40B4-BE49-F238E27FC236}">
                  <a16:creationId xmlns:a16="http://schemas.microsoft.com/office/drawing/2014/main" id="{661C0FCF-0686-4745-A82B-EFBA8BACAC20}"/>
                </a:ext>
              </a:extLst>
            </p:cNvPr>
            <p:cNvCxnSpPr>
              <a:cxnSpLocks/>
              <a:stCxn id="449" idx="4"/>
              <a:endCxn id="330" idx="0"/>
            </p:cNvCxnSpPr>
            <p:nvPr/>
          </p:nvCxnSpPr>
          <p:spPr>
            <a:xfrm>
              <a:off x="8367370" y="3769032"/>
              <a:ext cx="4021" cy="6905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Conector recto 511">
              <a:extLst>
                <a:ext uri="{FF2B5EF4-FFF2-40B4-BE49-F238E27FC236}">
                  <a16:creationId xmlns:a16="http://schemas.microsoft.com/office/drawing/2014/main" id="{17F322A6-A573-4903-8C7D-DD65BB740F32}"/>
                </a:ext>
              </a:extLst>
            </p:cNvPr>
            <p:cNvCxnSpPr>
              <a:cxnSpLocks/>
              <a:stCxn id="448" idx="4"/>
              <a:endCxn id="331" idx="0"/>
            </p:cNvCxnSpPr>
            <p:nvPr/>
          </p:nvCxnSpPr>
          <p:spPr>
            <a:xfrm>
              <a:off x="8468351" y="3770620"/>
              <a:ext cx="1466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Conector recto 515">
              <a:extLst>
                <a:ext uri="{FF2B5EF4-FFF2-40B4-BE49-F238E27FC236}">
                  <a16:creationId xmlns:a16="http://schemas.microsoft.com/office/drawing/2014/main" id="{AC32DA3E-3153-4E38-BB92-A6C3D4E9D1BE}"/>
                </a:ext>
              </a:extLst>
            </p:cNvPr>
            <p:cNvCxnSpPr>
              <a:cxnSpLocks/>
              <a:stCxn id="479" idx="4"/>
              <a:endCxn id="332" idx="0"/>
            </p:cNvCxnSpPr>
            <p:nvPr/>
          </p:nvCxnSpPr>
          <p:spPr>
            <a:xfrm>
              <a:off x="8564341" y="3770620"/>
              <a:ext cx="6019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Conector recto 518">
              <a:extLst>
                <a:ext uri="{FF2B5EF4-FFF2-40B4-BE49-F238E27FC236}">
                  <a16:creationId xmlns:a16="http://schemas.microsoft.com/office/drawing/2014/main" id="{68680280-6BE7-497F-9339-8A4C7E55EC57}"/>
                </a:ext>
              </a:extLst>
            </p:cNvPr>
            <p:cNvCxnSpPr>
              <a:cxnSpLocks/>
              <a:stCxn id="478" idx="4"/>
              <a:endCxn id="333" idx="0"/>
            </p:cNvCxnSpPr>
            <p:nvPr/>
          </p:nvCxnSpPr>
          <p:spPr>
            <a:xfrm>
              <a:off x="8666910" y="3770620"/>
              <a:ext cx="5685" cy="68897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2" name="Conector recto 531">
              <a:extLst>
                <a:ext uri="{FF2B5EF4-FFF2-40B4-BE49-F238E27FC236}">
                  <a16:creationId xmlns:a16="http://schemas.microsoft.com/office/drawing/2014/main" id="{896D9B65-2BAC-4C45-8842-22D24C6A8CCD}"/>
                </a:ext>
              </a:extLst>
            </p:cNvPr>
            <p:cNvCxnSpPr>
              <a:cxnSpLocks/>
              <a:stCxn id="819" idx="4"/>
              <a:endCxn id="384" idx="6"/>
            </p:cNvCxnSpPr>
            <p:nvPr/>
          </p:nvCxnSpPr>
          <p:spPr>
            <a:xfrm>
              <a:off x="9765913" y="3971540"/>
              <a:ext cx="18178" cy="2041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7" name="Conector recto 556">
              <a:extLst>
                <a:ext uri="{FF2B5EF4-FFF2-40B4-BE49-F238E27FC236}">
                  <a16:creationId xmlns:a16="http://schemas.microsoft.com/office/drawing/2014/main" id="{1DE354E3-4603-4BB9-AD2D-CB00A1FF8F75}"/>
                </a:ext>
              </a:extLst>
            </p:cNvPr>
            <p:cNvCxnSpPr>
              <a:cxnSpLocks/>
              <a:stCxn id="475" idx="4"/>
              <a:endCxn id="387" idx="6"/>
            </p:cNvCxnSpPr>
            <p:nvPr/>
          </p:nvCxnSpPr>
          <p:spPr>
            <a:xfrm>
              <a:off x="9964327" y="3768503"/>
              <a:ext cx="17879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Conector recto 559">
              <a:extLst>
                <a:ext uri="{FF2B5EF4-FFF2-40B4-BE49-F238E27FC236}">
                  <a16:creationId xmlns:a16="http://schemas.microsoft.com/office/drawing/2014/main" id="{53BAD6E2-6AB5-4110-83B8-4DF24EF9BB5C}"/>
                </a:ext>
              </a:extLst>
            </p:cNvPr>
            <p:cNvCxnSpPr>
              <a:cxnSpLocks/>
              <a:stCxn id="474" idx="4"/>
              <a:endCxn id="386" idx="6"/>
            </p:cNvCxnSpPr>
            <p:nvPr/>
          </p:nvCxnSpPr>
          <p:spPr>
            <a:xfrm>
              <a:off x="10065296" y="3768503"/>
              <a:ext cx="19406" cy="224403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Conector recto 560">
              <a:extLst>
                <a:ext uri="{FF2B5EF4-FFF2-40B4-BE49-F238E27FC236}">
                  <a16:creationId xmlns:a16="http://schemas.microsoft.com/office/drawing/2014/main" id="{B18F916A-160A-4D2B-BCA9-AE334919174D}"/>
                </a:ext>
              </a:extLst>
            </p:cNvPr>
            <p:cNvCxnSpPr>
              <a:cxnSpLocks/>
              <a:stCxn id="471" idx="4"/>
              <a:endCxn id="385" idx="6"/>
            </p:cNvCxnSpPr>
            <p:nvPr/>
          </p:nvCxnSpPr>
          <p:spPr>
            <a:xfrm>
              <a:off x="10168852" y="3969184"/>
              <a:ext cx="11470" cy="20433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7" name="Elipse 716">
              <a:extLst>
                <a:ext uri="{FF2B5EF4-FFF2-40B4-BE49-F238E27FC236}">
                  <a16:creationId xmlns:a16="http://schemas.microsoft.com/office/drawing/2014/main" id="{0B2DE2B6-AFCF-4628-9304-A74E4C975836}"/>
                </a:ext>
              </a:extLst>
            </p:cNvPr>
            <p:cNvSpPr/>
            <p:nvPr/>
          </p:nvSpPr>
          <p:spPr>
            <a:xfrm>
              <a:off x="8355713" y="63235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674" name="Conector: angular 673">
              <a:extLst>
                <a:ext uri="{FF2B5EF4-FFF2-40B4-BE49-F238E27FC236}">
                  <a16:creationId xmlns:a16="http://schemas.microsoft.com/office/drawing/2014/main" id="{43B0D882-AAF3-42AF-87F9-4742862F93ED}"/>
                </a:ext>
              </a:extLst>
            </p:cNvPr>
            <p:cNvCxnSpPr>
              <a:stCxn id="717" idx="4"/>
              <a:endCxn id="715" idx="4"/>
            </p:cNvCxnSpPr>
            <p:nvPr/>
          </p:nvCxnSpPr>
          <p:spPr>
            <a:xfrm rot="5400000" flipH="1" flipV="1">
              <a:off x="7724769" y="4725546"/>
              <a:ext cx="2297524" cy="989917"/>
            </a:xfrm>
            <a:prstGeom prst="bentConnector3">
              <a:avLst>
                <a:gd name="adj1" fmla="val -99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2" name="Conector recto 791">
              <a:extLst>
                <a:ext uri="{FF2B5EF4-FFF2-40B4-BE49-F238E27FC236}">
                  <a16:creationId xmlns:a16="http://schemas.microsoft.com/office/drawing/2014/main" id="{7C60379B-39C7-4F68-9386-A6C48B4004F8}"/>
                </a:ext>
              </a:extLst>
            </p:cNvPr>
            <p:cNvCxnSpPr>
              <a:cxnSpLocks/>
              <a:stCxn id="472" idx="4"/>
              <a:endCxn id="388" idx="6"/>
            </p:cNvCxnSpPr>
            <p:nvPr/>
          </p:nvCxnSpPr>
          <p:spPr>
            <a:xfrm>
              <a:off x="9664699" y="4070784"/>
              <a:ext cx="8838" cy="19417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Conector recto 602">
              <a:extLst>
                <a:ext uri="{FF2B5EF4-FFF2-40B4-BE49-F238E27FC236}">
                  <a16:creationId xmlns:a16="http://schemas.microsoft.com/office/drawing/2014/main" id="{EED6110C-0868-4135-BDE4-60B6FAE21135}"/>
                </a:ext>
              </a:extLst>
            </p:cNvPr>
            <p:cNvCxnSpPr>
              <a:cxnSpLocks/>
              <a:stCxn id="604" idx="4"/>
              <a:endCxn id="602" idx="0"/>
            </p:cNvCxnSpPr>
            <p:nvPr/>
          </p:nvCxnSpPr>
          <p:spPr>
            <a:xfrm>
              <a:off x="8769505" y="3770601"/>
              <a:ext cx="6784" cy="68702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2" name="Elipse 601">
              <a:extLst>
                <a:ext uri="{FF2B5EF4-FFF2-40B4-BE49-F238E27FC236}">
                  <a16:creationId xmlns:a16="http://schemas.microsoft.com/office/drawing/2014/main" id="{878CF25F-0F4F-4A29-9EBC-3C96EB7398AD}"/>
                </a:ext>
              </a:extLst>
            </p:cNvPr>
            <p:cNvSpPr/>
            <p:nvPr/>
          </p:nvSpPr>
          <p:spPr>
            <a:xfrm>
              <a:off x="8753429" y="445763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E1DE80D7-00C4-4F56-A8E9-4927AFEA0057}"/>
              </a:ext>
            </a:extLst>
          </p:cNvPr>
          <p:cNvSpPr txBox="1"/>
          <p:nvPr/>
        </p:nvSpPr>
        <p:spPr>
          <a:xfrm>
            <a:off x="4255688" y="17817"/>
            <a:ext cx="3680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DTA-</a:t>
            </a:r>
            <a:r>
              <a:rPr lang="es-MX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Lite/</a:t>
            </a:r>
            <a:r>
              <a:rPr lang="es-MX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Std</a:t>
            </a:r>
            <a:r>
              <a:rPr lang="es-MX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/Max</a:t>
            </a:r>
          </a:p>
        </p:txBody>
      </p:sp>
    </p:spTree>
    <p:extLst>
      <p:ext uri="{BB962C8B-B14F-4D97-AF65-F5344CB8AC3E}">
        <p14:creationId xmlns:p14="http://schemas.microsoft.com/office/powerpoint/2010/main" val="360342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YECTOS DE TECNOLOGÍA: Placa de pruebas (Protoboard)">
            <a:extLst>
              <a:ext uri="{FF2B5EF4-FFF2-40B4-BE49-F238E27FC236}">
                <a16:creationId xmlns:a16="http://schemas.microsoft.com/office/drawing/2014/main" id="{EB293D4F-7DEF-4893-826C-BA3BE60A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9" y="4641886"/>
            <a:ext cx="2538372" cy="215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JavaScript Robotics Programming Framework | Johnny five, Arduino, Iot">
            <a:extLst>
              <a:ext uri="{FF2B5EF4-FFF2-40B4-BE49-F238E27FC236}">
                <a16:creationId xmlns:a16="http://schemas.microsoft.com/office/drawing/2014/main" id="{6750F73B-34A4-45FA-8AE9-C3CB1A8C4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4" b="33192"/>
          <a:stretch/>
        </p:blipFill>
        <p:spPr bwMode="auto">
          <a:xfrm>
            <a:off x="9142007" y="3324022"/>
            <a:ext cx="2136791" cy="8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6FB8616-AEC3-453F-B07B-3696D537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0" t="4098" r="7619" b="5864"/>
          <a:stretch/>
        </p:blipFill>
        <p:spPr bwMode="auto">
          <a:xfrm>
            <a:off x="8721832" y="4498132"/>
            <a:ext cx="2977143" cy="214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8B7724-4814-4C53-875A-C07497AA7E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85" t="18985" r="15972" b="19205"/>
          <a:stretch/>
        </p:blipFill>
        <p:spPr>
          <a:xfrm rot="5400000">
            <a:off x="7309876" y="3357697"/>
            <a:ext cx="1145759" cy="10784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8B23454-E080-4C45-87CF-B871FAA2FA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472" t="6292" r="8702" b="40375"/>
          <a:stretch/>
        </p:blipFill>
        <p:spPr>
          <a:xfrm rot="16200000">
            <a:off x="6056986" y="3368533"/>
            <a:ext cx="1145758" cy="10567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585221-4C4E-4977-80CA-4A189F88EC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238" t="18117" r="1238" b="14063"/>
          <a:stretch/>
        </p:blipFill>
        <p:spPr>
          <a:xfrm>
            <a:off x="473249" y="1995530"/>
            <a:ext cx="4856480" cy="2007092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982D25B9-7B3F-4FA8-955C-F2DE71BD9CBD}"/>
              </a:ext>
            </a:extLst>
          </p:cNvPr>
          <p:cNvGrpSpPr/>
          <p:nvPr/>
        </p:nvGrpSpPr>
        <p:grpSpPr>
          <a:xfrm>
            <a:off x="3544992" y="4180221"/>
            <a:ext cx="1208512" cy="923330"/>
            <a:chOff x="6456944" y="5142210"/>
            <a:chExt cx="1208512" cy="92333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73E0C8B-FBCE-4CCA-979C-F230DBAEE90B}"/>
                </a:ext>
              </a:extLst>
            </p:cNvPr>
            <p:cNvSpPr/>
            <p:nvPr/>
          </p:nvSpPr>
          <p:spPr>
            <a:xfrm>
              <a:off x="6597650" y="5219700"/>
              <a:ext cx="927100" cy="768350"/>
            </a:xfrm>
            <a:prstGeom prst="roundRect">
              <a:avLst>
                <a:gd name="adj" fmla="val 81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13CD21F-30A7-4745-83A6-94FB2A55B213}"/>
                </a:ext>
              </a:extLst>
            </p:cNvPr>
            <p:cNvSpPr txBox="1"/>
            <p:nvPr/>
          </p:nvSpPr>
          <p:spPr>
            <a:xfrm>
              <a:off x="6540236" y="5142210"/>
              <a:ext cx="10553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>
                  <a:solidFill>
                    <a:schemeClr val="bg1"/>
                  </a:solidFill>
                </a:rPr>
                <a:t>+            ~ </a:t>
              </a:r>
            </a:p>
            <a:p>
              <a:endParaRPr lang="es-MX" dirty="0">
                <a:solidFill>
                  <a:schemeClr val="bg1"/>
                </a:solidFill>
              </a:endParaRPr>
            </a:p>
            <a:p>
              <a:r>
                <a:rPr lang="es-MX" dirty="0">
                  <a:solidFill>
                    <a:schemeClr val="bg1"/>
                  </a:solidFill>
                </a:rPr>
                <a:t>–            ~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8E8094F-F7E4-4BC1-BBE6-768642C58219}"/>
                </a:ext>
              </a:extLst>
            </p:cNvPr>
            <p:cNvCxnSpPr/>
            <p:nvPr/>
          </p:nvCxnSpPr>
          <p:spPr>
            <a:xfrm>
              <a:off x="6457950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9AAF767C-E9FF-4051-8E1C-5869657C7121}"/>
                </a:ext>
              </a:extLst>
            </p:cNvPr>
            <p:cNvCxnSpPr/>
            <p:nvPr/>
          </p:nvCxnSpPr>
          <p:spPr>
            <a:xfrm>
              <a:off x="7525756" y="5340350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83FB3E34-B1E5-4653-A0F0-D899805E082D}"/>
                </a:ext>
              </a:extLst>
            </p:cNvPr>
            <p:cNvCxnSpPr/>
            <p:nvPr/>
          </p:nvCxnSpPr>
          <p:spPr>
            <a:xfrm>
              <a:off x="6456944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FA91557-4BE4-49B1-B2C1-9224D3CB68B2}"/>
                </a:ext>
              </a:extLst>
            </p:cNvPr>
            <p:cNvCxnSpPr/>
            <p:nvPr/>
          </p:nvCxnSpPr>
          <p:spPr>
            <a:xfrm>
              <a:off x="7524750" y="5864225"/>
              <a:ext cx="1397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77E86B6B-7231-4646-AB2F-31D00FCF346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853" t="1943" r="50716" b="3894"/>
          <a:stretch/>
        </p:blipFill>
        <p:spPr>
          <a:xfrm>
            <a:off x="6016415" y="4901291"/>
            <a:ext cx="1217944" cy="173684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F0A0BD9-8A75-4C44-A841-0E4D24FC6F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007" t="1943" r="13562" b="3894"/>
          <a:stretch/>
        </p:blipFill>
        <p:spPr>
          <a:xfrm>
            <a:off x="7343551" y="4901291"/>
            <a:ext cx="1217944" cy="1736844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B035A5FB-9352-4B00-A3EF-A6C2DA5FC5BB}"/>
              </a:ext>
            </a:extLst>
          </p:cNvPr>
          <p:cNvGrpSpPr/>
          <p:nvPr/>
        </p:nvGrpSpPr>
        <p:grpSpPr>
          <a:xfrm>
            <a:off x="2845493" y="5150231"/>
            <a:ext cx="2590170" cy="1703444"/>
            <a:chOff x="2255002" y="1853966"/>
            <a:chExt cx="3840997" cy="2526060"/>
          </a:xfrm>
        </p:grpSpPr>
        <p:pic>
          <p:nvPicPr>
            <p:cNvPr id="19" name="Picture 2" descr="PROYECTOS DE TECNOLOGÍA: Placa de pruebas (Protoboard)">
              <a:extLst>
                <a:ext uri="{FF2B5EF4-FFF2-40B4-BE49-F238E27FC236}">
                  <a16:creationId xmlns:a16="http://schemas.microsoft.com/office/drawing/2014/main" id="{010BA48C-971D-47F6-8456-D75EE46319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319"/>
            <a:stretch/>
          </p:blipFill>
          <p:spPr bwMode="auto">
            <a:xfrm>
              <a:off x="2404606" y="2821771"/>
              <a:ext cx="3691393" cy="155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PROYECTOS DE TECNOLOGÍA: Placa de pruebas (Protoboard)">
              <a:extLst>
                <a:ext uri="{FF2B5EF4-FFF2-40B4-BE49-F238E27FC236}">
                  <a16:creationId xmlns:a16="http://schemas.microsoft.com/office/drawing/2014/main" id="{1D0147BF-834E-4663-BA23-BFDD4AF0C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19"/>
            <a:stretch/>
          </p:blipFill>
          <p:spPr bwMode="auto">
            <a:xfrm flipH="1">
              <a:off x="2255002" y="1853966"/>
              <a:ext cx="3691393" cy="1558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66582163-11C1-EB77-2797-957110B930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223" y="951294"/>
            <a:ext cx="2602272" cy="17368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BCA485-8705-7940-CB0C-DFAB36D5A5F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872" t="5421" r="5089" b="5428"/>
          <a:stretch/>
        </p:blipFill>
        <p:spPr>
          <a:xfrm rot="5400000">
            <a:off x="9255413" y="1150755"/>
            <a:ext cx="1736845" cy="1337923"/>
          </a:xfrm>
          <a:prstGeom prst="rect">
            <a:avLst/>
          </a:prstGeom>
        </p:spPr>
      </p:pic>
      <p:pic>
        <p:nvPicPr>
          <p:cNvPr id="23" name="Picture 2" descr="Regleta De Conectores Tipo Bornera Tira De 12 Terminales | Cuotas sin  interés">
            <a:extLst>
              <a:ext uri="{FF2B5EF4-FFF2-40B4-BE49-F238E27FC236}">
                <a16:creationId xmlns:a16="http://schemas.microsoft.com/office/drawing/2014/main" id="{7A17C994-8845-79DD-9F1F-B8ED5A009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" t="32509" r="3655" b="32255"/>
          <a:stretch/>
        </p:blipFill>
        <p:spPr bwMode="auto">
          <a:xfrm>
            <a:off x="802316" y="585180"/>
            <a:ext cx="4393324" cy="78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734D94F9-78AD-4424-9FB3-3E920A09DE3C}"/>
              </a:ext>
            </a:extLst>
          </p:cNvPr>
          <p:cNvGrpSpPr/>
          <p:nvPr/>
        </p:nvGrpSpPr>
        <p:grpSpPr>
          <a:xfrm>
            <a:off x="11269133" y="2409200"/>
            <a:ext cx="516467" cy="456767"/>
            <a:chOff x="11269133" y="2409200"/>
            <a:chExt cx="516467" cy="456767"/>
          </a:xfrm>
        </p:grpSpPr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81D2EA25-B88F-3230-5D69-774FF46B3BDD}"/>
                </a:ext>
              </a:extLst>
            </p:cNvPr>
            <p:cNvCxnSpPr/>
            <p:nvPr/>
          </p:nvCxnSpPr>
          <p:spPr>
            <a:xfrm>
              <a:off x="11269133" y="2660790"/>
              <a:ext cx="51646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8546409D-32C4-3A4A-D0F4-39EC65D5DCB0}"/>
                </a:ext>
              </a:extLst>
            </p:cNvPr>
            <p:cNvCxnSpPr/>
            <p:nvPr/>
          </p:nvCxnSpPr>
          <p:spPr>
            <a:xfrm>
              <a:off x="11370733" y="2765525"/>
              <a:ext cx="3175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482276D0-BAC8-B9D0-1836-A43AC3CE1704}"/>
                </a:ext>
              </a:extLst>
            </p:cNvPr>
            <p:cNvCxnSpPr/>
            <p:nvPr/>
          </p:nvCxnSpPr>
          <p:spPr>
            <a:xfrm>
              <a:off x="11472334" y="2865967"/>
              <a:ext cx="13123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C6817CE0-5C94-7121-0349-27BA4302E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7366" y="2409200"/>
              <a:ext cx="0" cy="2515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E23F86F-E8DC-CE80-0D0D-6B7FA90629F4}"/>
              </a:ext>
            </a:extLst>
          </p:cNvPr>
          <p:cNvGrpSpPr/>
          <p:nvPr/>
        </p:nvGrpSpPr>
        <p:grpSpPr>
          <a:xfrm>
            <a:off x="11319933" y="1625610"/>
            <a:ext cx="414865" cy="369920"/>
            <a:chOff x="2343340" y="4551545"/>
            <a:chExt cx="243802" cy="273615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9314FBF4-A1D5-04F6-0B5E-27802123A2EC}"/>
                </a:ext>
              </a:extLst>
            </p:cNvPr>
            <p:cNvCxnSpPr/>
            <p:nvPr/>
          </p:nvCxnSpPr>
          <p:spPr>
            <a:xfrm>
              <a:off x="2343340" y="4825160"/>
              <a:ext cx="24380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C37668CE-52FC-AC4E-00DD-FF11030D7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615" y="4551545"/>
              <a:ext cx="0" cy="2736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986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77DBDE7A-BB94-4400-AF35-D267874F99C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3A2D06D-D4AB-41D4-B2D8-49A98ED117A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cxnSp>
          <p:nvCxnSpPr>
            <p:cNvPr id="120" name="Conector recto 119">
              <a:extLst>
                <a:ext uri="{FF2B5EF4-FFF2-40B4-BE49-F238E27FC236}">
                  <a16:creationId xmlns:a16="http://schemas.microsoft.com/office/drawing/2014/main" id="{D30B2A90-5BB0-4ECF-B058-D1F5661DD1C7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flipH="1" flipV="1">
              <a:off x="6109967" y="4766529"/>
              <a:ext cx="2325056" cy="90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>
              <a:extLst>
                <a:ext uri="{FF2B5EF4-FFF2-40B4-BE49-F238E27FC236}">
                  <a16:creationId xmlns:a16="http://schemas.microsoft.com/office/drawing/2014/main" id="{38D7C131-ABB9-4402-A9E6-0EBD366F12A1}"/>
                </a:ext>
              </a:extLst>
            </p:cNvPr>
            <p:cNvCxnSpPr>
              <a:cxnSpLocks/>
              <a:stCxn id="65" idx="1"/>
            </p:cNvCxnSpPr>
            <p:nvPr/>
          </p:nvCxnSpPr>
          <p:spPr>
            <a:xfrm flipH="1" flipV="1">
              <a:off x="6543630" y="5461062"/>
              <a:ext cx="1929446" cy="80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>
              <a:extLst>
                <a:ext uri="{FF2B5EF4-FFF2-40B4-BE49-F238E27FC236}">
                  <a16:creationId xmlns:a16="http://schemas.microsoft.com/office/drawing/2014/main" id="{42012116-2F78-4CB2-AAEC-560FCA0F23F3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7004844" y="5850952"/>
              <a:ext cx="1468232" cy="813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>
              <a:extLst>
                <a:ext uri="{FF2B5EF4-FFF2-40B4-BE49-F238E27FC236}">
                  <a16:creationId xmlns:a16="http://schemas.microsoft.com/office/drawing/2014/main" id="{D1396229-DFD3-4333-AF53-C291B862A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1917" y="1406781"/>
              <a:ext cx="0" cy="445994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>
              <a:extLst>
                <a:ext uri="{FF2B5EF4-FFF2-40B4-BE49-F238E27FC236}">
                  <a16:creationId xmlns:a16="http://schemas.microsoft.com/office/drawing/2014/main" id="{7780D51D-D2CE-4B74-9F43-C7E24D6BA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19" y="1426064"/>
              <a:ext cx="0" cy="40349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upo 124">
              <a:extLst>
                <a:ext uri="{FF2B5EF4-FFF2-40B4-BE49-F238E27FC236}">
                  <a16:creationId xmlns:a16="http://schemas.microsoft.com/office/drawing/2014/main" id="{6E04A70C-BF94-4398-B71A-C611C32DED21}"/>
                </a:ext>
              </a:extLst>
            </p:cNvPr>
            <p:cNvGrpSpPr/>
            <p:nvPr/>
          </p:nvGrpSpPr>
          <p:grpSpPr>
            <a:xfrm>
              <a:off x="5845400" y="1426062"/>
              <a:ext cx="236634" cy="3363424"/>
              <a:chOff x="6651896" y="4929656"/>
              <a:chExt cx="259840" cy="1008473"/>
            </a:xfrm>
          </p:grpSpPr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6EDDA869-4DA4-459A-AB39-9E9E4AF12005}"/>
                  </a:ext>
                </a:extLst>
              </p:cNvPr>
              <p:cNvCxnSpPr/>
              <p:nvPr/>
            </p:nvCxnSpPr>
            <p:spPr>
              <a:xfrm flipV="1">
                <a:off x="6651896" y="4929656"/>
                <a:ext cx="0" cy="10084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cto 127">
                <a:extLst>
                  <a:ext uri="{FF2B5EF4-FFF2-40B4-BE49-F238E27FC236}">
                    <a16:creationId xmlns:a16="http://schemas.microsoft.com/office/drawing/2014/main" id="{8120E1C9-1569-422F-8732-C6BFBBCE8464}"/>
                  </a:ext>
                </a:extLst>
              </p:cNvPr>
              <p:cNvCxnSpPr/>
              <p:nvPr/>
            </p:nvCxnSpPr>
            <p:spPr>
              <a:xfrm flipV="1">
                <a:off x="6911736" y="4929656"/>
                <a:ext cx="0" cy="100847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2ED1EB15-0519-48E3-8798-0714786DBD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6533" y="1416739"/>
              <a:ext cx="0" cy="28965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14EE8930-F0D3-4851-834C-BD858E66C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0549" y="1332850"/>
              <a:ext cx="5829" cy="37341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cto 132">
              <a:extLst>
                <a:ext uri="{FF2B5EF4-FFF2-40B4-BE49-F238E27FC236}">
                  <a16:creationId xmlns:a16="http://schemas.microsoft.com/office/drawing/2014/main" id="{E2EF5D6E-13CF-4BFC-A708-15D50D78C604}"/>
                </a:ext>
              </a:extLst>
            </p:cNvPr>
            <p:cNvCxnSpPr>
              <a:cxnSpLocks/>
              <a:endCxn id="62" idx="1"/>
            </p:cNvCxnSpPr>
            <p:nvPr/>
          </p:nvCxnSpPr>
          <p:spPr>
            <a:xfrm flipV="1">
              <a:off x="7576533" y="4294616"/>
              <a:ext cx="896543" cy="1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B4C47E7-6E70-4029-8C4B-E63F585DFF82}"/>
                </a:ext>
              </a:extLst>
            </p:cNvPr>
            <p:cNvGrpSpPr/>
            <p:nvPr/>
          </p:nvGrpSpPr>
          <p:grpSpPr>
            <a:xfrm>
              <a:off x="8330267" y="3762502"/>
              <a:ext cx="1275127" cy="2810311"/>
              <a:chOff x="8061819" y="3598877"/>
              <a:chExt cx="1275127" cy="2810311"/>
            </a:xfrm>
          </p:grpSpPr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7F58221C-2628-4883-B052-53711C471B3B}"/>
                  </a:ext>
                </a:extLst>
              </p:cNvPr>
              <p:cNvSpPr/>
              <p:nvPr/>
            </p:nvSpPr>
            <p:spPr>
              <a:xfrm>
                <a:off x="8061819" y="3598877"/>
                <a:ext cx="1275127" cy="281031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8" name="Símbolo &quot;No permitido&quot; 57">
                <a:extLst>
                  <a:ext uri="{FF2B5EF4-FFF2-40B4-BE49-F238E27FC236}">
                    <a16:creationId xmlns:a16="http://schemas.microsoft.com/office/drawing/2014/main" id="{01444576-B76D-4960-AB51-9622545BD0CD}"/>
                  </a:ext>
                </a:extLst>
              </p:cNvPr>
              <p:cNvSpPr/>
              <p:nvPr/>
            </p:nvSpPr>
            <p:spPr>
              <a:xfrm>
                <a:off x="8166575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ímbolo &quot;No permitido&quot; 61">
                <a:extLst>
                  <a:ext uri="{FF2B5EF4-FFF2-40B4-BE49-F238E27FC236}">
                    <a16:creationId xmlns:a16="http://schemas.microsoft.com/office/drawing/2014/main" id="{E45576B3-B2AF-4C41-B46C-457AE4AC05AF}"/>
                  </a:ext>
                </a:extLst>
              </p:cNvPr>
              <p:cNvSpPr/>
              <p:nvPr/>
            </p:nvSpPr>
            <p:spPr>
              <a:xfrm>
                <a:off x="8166575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ímbolo &quot;No permitido&quot; 62">
                <a:extLst>
                  <a:ext uri="{FF2B5EF4-FFF2-40B4-BE49-F238E27FC236}">
                    <a16:creationId xmlns:a16="http://schemas.microsoft.com/office/drawing/2014/main" id="{CED8C9F8-CBAD-4F64-ABA3-8C654930FE9F}"/>
                  </a:ext>
                </a:extLst>
              </p:cNvPr>
              <p:cNvSpPr/>
              <p:nvPr/>
            </p:nvSpPr>
            <p:spPr>
              <a:xfrm>
                <a:off x="8166575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Símbolo &quot;No permitido&quot; 63">
                <a:extLst>
                  <a:ext uri="{FF2B5EF4-FFF2-40B4-BE49-F238E27FC236}">
                    <a16:creationId xmlns:a16="http://schemas.microsoft.com/office/drawing/2014/main" id="{1AEF7DF5-A79D-442A-958D-684F69A3FDB6}"/>
                  </a:ext>
                </a:extLst>
              </p:cNvPr>
              <p:cNvSpPr/>
              <p:nvPr/>
            </p:nvSpPr>
            <p:spPr>
              <a:xfrm>
                <a:off x="8166575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Símbolo &quot;No permitido&quot; 64">
                <a:extLst>
                  <a:ext uri="{FF2B5EF4-FFF2-40B4-BE49-F238E27FC236}">
                    <a16:creationId xmlns:a16="http://schemas.microsoft.com/office/drawing/2014/main" id="{E42F73E1-D014-4759-ADCE-D88E6FCE4838}"/>
                  </a:ext>
                </a:extLst>
              </p:cNvPr>
              <p:cNvSpPr/>
              <p:nvPr/>
            </p:nvSpPr>
            <p:spPr>
              <a:xfrm>
                <a:off x="8166575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Símbolo &quot;No permitido&quot; 65">
                <a:extLst>
                  <a:ext uri="{FF2B5EF4-FFF2-40B4-BE49-F238E27FC236}">
                    <a16:creationId xmlns:a16="http://schemas.microsoft.com/office/drawing/2014/main" id="{C4ED9C74-B186-4D50-A9AF-B075201AF078}"/>
                  </a:ext>
                </a:extLst>
              </p:cNvPr>
              <p:cNvSpPr/>
              <p:nvPr/>
            </p:nvSpPr>
            <p:spPr>
              <a:xfrm>
                <a:off x="8166575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Símbolo &quot;No permitido&quot; 68">
                <a:extLst>
                  <a:ext uri="{FF2B5EF4-FFF2-40B4-BE49-F238E27FC236}">
                    <a16:creationId xmlns:a16="http://schemas.microsoft.com/office/drawing/2014/main" id="{C32D52EB-F1A3-4439-A6B7-1CA116A97755}"/>
                  </a:ext>
                </a:extLst>
              </p:cNvPr>
              <p:cNvSpPr/>
              <p:nvPr/>
            </p:nvSpPr>
            <p:spPr>
              <a:xfrm>
                <a:off x="8166575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Símbolo &quot;No permitido&quot; 69">
                <a:extLst>
                  <a:ext uri="{FF2B5EF4-FFF2-40B4-BE49-F238E27FC236}">
                    <a16:creationId xmlns:a16="http://schemas.microsoft.com/office/drawing/2014/main" id="{CE96144E-C609-4BE6-BC8E-FF18464F95DB}"/>
                  </a:ext>
                </a:extLst>
              </p:cNvPr>
              <p:cNvSpPr/>
              <p:nvPr/>
            </p:nvSpPr>
            <p:spPr>
              <a:xfrm>
                <a:off x="8971918" y="370385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Símbolo &quot;No permitido&quot; 70">
                <a:extLst>
                  <a:ext uri="{FF2B5EF4-FFF2-40B4-BE49-F238E27FC236}">
                    <a16:creationId xmlns:a16="http://schemas.microsoft.com/office/drawing/2014/main" id="{5F20C3C3-2512-477D-9E5A-68575041E554}"/>
                  </a:ext>
                </a:extLst>
              </p:cNvPr>
              <p:cNvSpPr/>
              <p:nvPr/>
            </p:nvSpPr>
            <p:spPr>
              <a:xfrm>
                <a:off x="8971918" y="4092938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Símbolo &quot;No permitido&quot; 71">
                <a:extLst>
                  <a:ext uri="{FF2B5EF4-FFF2-40B4-BE49-F238E27FC236}">
                    <a16:creationId xmlns:a16="http://schemas.microsoft.com/office/drawing/2014/main" id="{F94F7A24-F8B4-4227-8B8E-87A2D55AC565}"/>
                  </a:ext>
                </a:extLst>
              </p:cNvPr>
              <p:cNvSpPr/>
              <p:nvPr/>
            </p:nvSpPr>
            <p:spPr>
              <a:xfrm>
                <a:off x="8971918" y="4482022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Símbolo &quot;No permitido&quot; 72">
                <a:extLst>
                  <a:ext uri="{FF2B5EF4-FFF2-40B4-BE49-F238E27FC236}">
                    <a16:creationId xmlns:a16="http://schemas.microsoft.com/office/drawing/2014/main" id="{1A86374B-58BD-4464-B4B0-217553F49B1F}"/>
                  </a:ext>
                </a:extLst>
              </p:cNvPr>
              <p:cNvSpPr/>
              <p:nvPr/>
            </p:nvSpPr>
            <p:spPr>
              <a:xfrm>
                <a:off x="8971918" y="4871106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Símbolo &quot;No permitido&quot; 73">
                <a:extLst>
                  <a:ext uri="{FF2B5EF4-FFF2-40B4-BE49-F238E27FC236}">
                    <a16:creationId xmlns:a16="http://schemas.microsoft.com/office/drawing/2014/main" id="{E03226BA-DA64-4679-A217-5EDB681489AF}"/>
                  </a:ext>
                </a:extLst>
              </p:cNvPr>
              <p:cNvSpPr/>
              <p:nvPr/>
            </p:nvSpPr>
            <p:spPr>
              <a:xfrm>
                <a:off x="8971918" y="5260190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Símbolo &quot;No permitido&quot; 74">
                <a:extLst>
                  <a:ext uri="{FF2B5EF4-FFF2-40B4-BE49-F238E27FC236}">
                    <a16:creationId xmlns:a16="http://schemas.microsoft.com/office/drawing/2014/main" id="{A237AC03-2BC5-47A6-9692-5E05CE512261}"/>
                  </a:ext>
                </a:extLst>
              </p:cNvPr>
              <p:cNvSpPr/>
              <p:nvPr/>
            </p:nvSpPr>
            <p:spPr>
              <a:xfrm>
                <a:off x="8971918" y="5649274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Símbolo &quot;No permitido&quot; 75">
                <a:extLst>
                  <a:ext uri="{FF2B5EF4-FFF2-40B4-BE49-F238E27FC236}">
                    <a16:creationId xmlns:a16="http://schemas.microsoft.com/office/drawing/2014/main" id="{D18312B2-8841-4FE2-AAD3-A48A4ABBFD58}"/>
                  </a:ext>
                </a:extLst>
              </p:cNvPr>
              <p:cNvSpPr/>
              <p:nvPr/>
            </p:nvSpPr>
            <p:spPr>
              <a:xfrm>
                <a:off x="8971918" y="6038359"/>
                <a:ext cx="259840" cy="259840"/>
              </a:xfrm>
              <a:prstGeom prst="noSmoking">
                <a:avLst>
                  <a:gd name="adj" fmla="val 461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4" name="Grupo 1053">
              <a:extLst>
                <a:ext uri="{FF2B5EF4-FFF2-40B4-BE49-F238E27FC236}">
                  <a16:creationId xmlns:a16="http://schemas.microsoft.com/office/drawing/2014/main" id="{7FDDC5FC-106A-4503-B8CA-5C74859B4D0B}"/>
                </a:ext>
              </a:extLst>
            </p:cNvPr>
            <p:cNvGrpSpPr/>
            <p:nvPr/>
          </p:nvGrpSpPr>
          <p:grpSpPr>
            <a:xfrm>
              <a:off x="9500206" y="3995281"/>
              <a:ext cx="1916931" cy="1268"/>
              <a:chOff x="9231758" y="3978345"/>
              <a:chExt cx="1916931" cy="1268"/>
            </a:xfrm>
          </p:grpSpPr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C6F2998A-3A3E-48FF-9824-5945F9708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31758" y="3978345"/>
                <a:ext cx="1916931" cy="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A74FCF34-911A-4D51-8B8C-1062CB99F5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31758" y="3979605"/>
                <a:ext cx="1916931" cy="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3" name="Grupo 1052">
              <a:extLst>
                <a:ext uri="{FF2B5EF4-FFF2-40B4-BE49-F238E27FC236}">
                  <a16:creationId xmlns:a16="http://schemas.microsoft.com/office/drawing/2014/main" id="{85765A05-6CD9-4E0A-A338-852F4A8153B5}"/>
                </a:ext>
              </a:extLst>
            </p:cNvPr>
            <p:cNvGrpSpPr/>
            <p:nvPr/>
          </p:nvGrpSpPr>
          <p:grpSpPr>
            <a:xfrm>
              <a:off x="9497883" y="6301845"/>
              <a:ext cx="1916931" cy="1264"/>
              <a:chOff x="9225201" y="6301845"/>
              <a:chExt cx="1916931" cy="1264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3C7CE0B2-11AB-45B4-9F10-B314486F2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5201" y="6301845"/>
                <a:ext cx="1916931" cy="8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2812F6AF-FA16-4E92-9F60-956ED3AC86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5201" y="6303101"/>
                <a:ext cx="1916931" cy="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Cubo 1">
              <a:extLst>
                <a:ext uri="{FF2B5EF4-FFF2-40B4-BE49-F238E27FC236}">
                  <a16:creationId xmlns:a16="http://schemas.microsoft.com/office/drawing/2014/main" id="{53C27FA3-995D-4885-A17C-23D18975BE8D}"/>
                </a:ext>
              </a:extLst>
            </p:cNvPr>
            <p:cNvSpPr/>
            <p:nvPr/>
          </p:nvSpPr>
          <p:spPr>
            <a:xfrm>
              <a:off x="1601649" y="648290"/>
              <a:ext cx="3116673" cy="2122415"/>
            </a:xfrm>
            <a:prstGeom prst="cube">
              <a:avLst>
                <a:gd name="adj" fmla="val 15805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FA6A5AF-40F9-4F14-9737-A95AAD948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33" r="9152" b="22919"/>
            <a:stretch/>
          </p:blipFill>
          <p:spPr>
            <a:xfrm>
              <a:off x="1717197" y="2138891"/>
              <a:ext cx="2651555" cy="649586"/>
            </a:xfrm>
            <a:prstGeom prst="rect">
              <a:avLst/>
            </a:prstGeom>
          </p:spPr>
        </p:pic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C62D6DF4-9DCF-409F-9636-B2C1724CA3AF}"/>
                </a:ext>
              </a:extLst>
            </p:cNvPr>
            <p:cNvGrpSpPr/>
            <p:nvPr/>
          </p:nvGrpSpPr>
          <p:grpSpPr>
            <a:xfrm>
              <a:off x="4465516" y="1052797"/>
              <a:ext cx="298451" cy="763588"/>
              <a:chOff x="5476874" y="1000125"/>
              <a:chExt cx="298451" cy="763588"/>
            </a:xfrm>
          </p:grpSpPr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39CEBA37-56FE-4E02-9A97-1C7408717163}"/>
                  </a:ext>
                </a:extLst>
              </p:cNvPr>
              <p:cNvSpPr/>
              <p:nvPr/>
            </p:nvSpPr>
            <p:spPr>
              <a:xfrm>
                <a:off x="5476874" y="1000125"/>
                <a:ext cx="298451" cy="763588"/>
              </a:xfrm>
              <a:prstGeom prst="cube">
                <a:avLst>
                  <a:gd name="adj" fmla="val 60185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Cubo 36">
                <a:extLst>
                  <a:ext uri="{FF2B5EF4-FFF2-40B4-BE49-F238E27FC236}">
                    <a16:creationId xmlns:a16="http://schemas.microsoft.com/office/drawing/2014/main" id="{7074119E-E434-4FEB-A3C8-DE9BB95D289C}"/>
                  </a:ext>
                </a:extLst>
              </p:cNvPr>
              <p:cNvSpPr/>
              <p:nvPr/>
            </p:nvSpPr>
            <p:spPr>
              <a:xfrm>
                <a:off x="5691370" y="1498351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1" name="Cubo 30">
                <a:extLst>
                  <a:ext uri="{FF2B5EF4-FFF2-40B4-BE49-F238E27FC236}">
                    <a16:creationId xmlns:a16="http://schemas.microsoft.com/office/drawing/2014/main" id="{BA047A37-7B38-4B70-A8E5-0F25733FA125}"/>
                  </a:ext>
                </a:extLst>
              </p:cNvPr>
              <p:cNvSpPr/>
              <p:nvPr/>
            </p:nvSpPr>
            <p:spPr>
              <a:xfrm>
                <a:off x="5691370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2" name="Cubo 31">
                <a:extLst>
                  <a:ext uri="{FF2B5EF4-FFF2-40B4-BE49-F238E27FC236}">
                    <a16:creationId xmlns:a16="http://schemas.microsoft.com/office/drawing/2014/main" id="{FC13569B-6B4A-4213-A956-EA0A4DA056DF}"/>
                  </a:ext>
                </a:extLst>
              </p:cNvPr>
              <p:cNvSpPr/>
              <p:nvPr/>
            </p:nvSpPr>
            <p:spPr>
              <a:xfrm>
                <a:off x="5691370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3" name="Cubo 32">
                <a:extLst>
                  <a:ext uri="{FF2B5EF4-FFF2-40B4-BE49-F238E27FC236}">
                    <a16:creationId xmlns:a16="http://schemas.microsoft.com/office/drawing/2014/main" id="{A29FC1E4-6D21-4D05-8FA9-7EC74CE44EF5}"/>
                  </a:ext>
                </a:extLst>
              </p:cNvPr>
              <p:cNvSpPr/>
              <p:nvPr/>
            </p:nvSpPr>
            <p:spPr>
              <a:xfrm>
                <a:off x="5691370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4" name="Cubo 33">
                <a:extLst>
                  <a:ext uri="{FF2B5EF4-FFF2-40B4-BE49-F238E27FC236}">
                    <a16:creationId xmlns:a16="http://schemas.microsoft.com/office/drawing/2014/main" id="{41E1A951-EDC5-40A2-9BDE-592F0AF58382}"/>
                  </a:ext>
                </a:extLst>
              </p:cNvPr>
              <p:cNvSpPr/>
              <p:nvPr/>
            </p:nvSpPr>
            <p:spPr>
              <a:xfrm>
                <a:off x="5691370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Cubo 34">
                <a:extLst>
                  <a:ext uri="{FF2B5EF4-FFF2-40B4-BE49-F238E27FC236}">
                    <a16:creationId xmlns:a16="http://schemas.microsoft.com/office/drawing/2014/main" id="{878AF08F-6E13-4421-B86A-F4C16A1AFF8A}"/>
                  </a:ext>
                </a:extLst>
              </p:cNvPr>
              <p:cNvSpPr/>
              <p:nvPr/>
            </p:nvSpPr>
            <p:spPr>
              <a:xfrm>
                <a:off x="5691370" y="103987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7" name="Cubo 46">
                <a:extLst>
                  <a:ext uri="{FF2B5EF4-FFF2-40B4-BE49-F238E27FC236}">
                    <a16:creationId xmlns:a16="http://schemas.microsoft.com/office/drawing/2014/main" id="{33B8AA25-9C3D-4EDB-9525-CAF6937D583E}"/>
                  </a:ext>
                </a:extLst>
              </p:cNvPr>
              <p:cNvSpPr/>
              <p:nvPr/>
            </p:nvSpPr>
            <p:spPr>
              <a:xfrm>
                <a:off x="5607415" y="1590046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8" name="Cubo 47">
                <a:extLst>
                  <a:ext uri="{FF2B5EF4-FFF2-40B4-BE49-F238E27FC236}">
                    <a16:creationId xmlns:a16="http://schemas.microsoft.com/office/drawing/2014/main" id="{451B6EC8-1E3E-4260-85A3-2C14A3FA8461}"/>
                  </a:ext>
                </a:extLst>
              </p:cNvPr>
              <p:cNvSpPr/>
              <p:nvPr/>
            </p:nvSpPr>
            <p:spPr>
              <a:xfrm>
                <a:off x="5607415" y="149834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9" name="Cubo 48">
                <a:extLst>
                  <a:ext uri="{FF2B5EF4-FFF2-40B4-BE49-F238E27FC236}">
                    <a16:creationId xmlns:a16="http://schemas.microsoft.com/office/drawing/2014/main" id="{7B7A9833-2CF0-4CBC-94A5-10EC6D39F515}"/>
                  </a:ext>
                </a:extLst>
              </p:cNvPr>
              <p:cNvSpPr/>
              <p:nvPr/>
            </p:nvSpPr>
            <p:spPr>
              <a:xfrm>
                <a:off x="5607415" y="140665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0" name="Cubo 49">
                <a:extLst>
                  <a:ext uri="{FF2B5EF4-FFF2-40B4-BE49-F238E27FC236}">
                    <a16:creationId xmlns:a16="http://schemas.microsoft.com/office/drawing/2014/main" id="{083EA950-6831-4BF8-8300-D4C95DED8447}"/>
                  </a:ext>
                </a:extLst>
              </p:cNvPr>
              <p:cNvSpPr/>
              <p:nvPr/>
            </p:nvSpPr>
            <p:spPr>
              <a:xfrm>
                <a:off x="5607415" y="131495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1" name="Cubo 50">
                <a:extLst>
                  <a:ext uri="{FF2B5EF4-FFF2-40B4-BE49-F238E27FC236}">
                    <a16:creationId xmlns:a16="http://schemas.microsoft.com/office/drawing/2014/main" id="{C7807A3B-8CB9-431C-B76A-1A753E1EF515}"/>
                  </a:ext>
                </a:extLst>
              </p:cNvPr>
              <p:cNvSpPr/>
              <p:nvPr/>
            </p:nvSpPr>
            <p:spPr>
              <a:xfrm>
                <a:off x="5607415" y="1223264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52" name="Cubo 51">
                <a:extLst>
                  <a:ext uri="{FF2B5EF4-FFF2-40B4-BE49-F238E27FC236}">
                    <a16:creationId xmlns:a16="http://schemas.microsoft.com/office/drawing/2014/main" id="{052C085C-2A8D-426B-9318-2656C9C96A2F}"/>
                  </a:ext>
                </a:extLst>
              </p:cNvPr>
              <p:cNvSpPr/>
              <p:nvPr/>
            </p:nvSpPr>
            <p:spPr>
              <a:xfrm>
                <a:off x="5607415" y="1131569"/>
                <a:ext cx="74372" cy="130844"/>
              </a:xfrm>
              <a:prstGeom prst="cube">
                <a:avLst>
                  <a:gd name="adj" fmla="val 60185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B06C7864-5294-4055-9605-010FDDB3BCB3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 flipV="1">
              <a:off x="1277006" y="3992453"/>
              <a:ext cx="7158017" cy="4946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bo 24">
              <a:extLst>
                <a:ext uri="{FF2B5EF4-FFF2-40B4-BE49-F238E27FC236}">
                  <a16:creationId xmlns:a16="http://schemas.microsoft.com/office/drawing/2014/main" id="{D616DE28-A49A-4C02-9E6C-C457DE134C95}"/>
                </a:ext>
              </a:extLst>
            </p:cNvPr>
            <p:cNvSpPr/>
            <p:nvPr/>
          </p:nvSpPr>
          <p:spPr>
            <a:xfrm>
              <a:off x="4868618" y="1051513"/>
              <a:ext cx="400907" cy="763079"/>
            </a:xfrm>
            <a:prstGeom prst="cube">
              <a:avLst>
                <a:gd name="adj" fmla="val 45063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7D944636-16DC-4065-A1F1-92C3C9254AF3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>
              <a:off x="1249957" y="4386483"/>
              <a:ext cx="7185066" cy="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3730FC6D-5C06-4EFC-ADDF-841D15792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9959" y="4773302"/>
              <a:ext cx="4599528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D86E47A3-061D-4280-B2B5-3943755D42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9957" y="5158898"/>
              <a:ext cx="7185066" cy="0"/>
            </a:xfrm>
            <a:prstGeom prst="line">
              <a:avLst/>
            </a:prstGeom>
            <a:ln w="571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cto 90">
              <a:extLst>
                <a:ext uri="{FF2B5EF4-FFF2-40B4-BE49-F238E27FC236}">
                  <a16:creationId xmlns:a16="http://schemas.microsoft.com/office/drawing/2014/main" id="{C8BA2F13-1728-41F9-BA9D-4EA49A7B203E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flipH="1" flipV="1">
              <a:off x="1249957" y="5553734"/>
              <a:ext cx="7185066" cy="1"/>
            </a:xfrm>
            <a:prstGeom prst="line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cto 91">
              <a:extLst>
                <a:ext uri="{FF2B5EF4-FFF2-40B4-BE49-F238E27FC236}">
                  <a16:creationId xmlns:a16="http://schemas.microsoft.com/office/drawing/2014/main" id="{AA61F675-ADA9-4FFF-8D4C-3BF7BA89DE16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 flipV="1">
              <a:off x="1249957" y="5911643"/>
              <a:ext cx="7185066" cy="31176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2" name="Grupo 1051">
              <a:extLst>
                <a:ext uri="{FF2B5EF4-FFF2-40B4-BE49-F238E27FC236}">
                  <a16:creationId xmlns:a16="http://schemas.microsoft.com/office/drawing/2014/main" id="{74A2A268-9713-4EDB-96B0-310F153FF0B8}"/>
                </a:ext>
              </a:extLst>
            </p:cNvPr>
            <p:cNvGrpSpPr/>
            <p:nvPr/>
          </p:nvGrpSpPr>
          <p:grpSpPr>
            <a:xfrm>
              <a:off x="1249957" y="6306655"/>
              <a:ext cx="7200000" cy="509"/>
              <a:chOff x="1249957" y="6306655"/>
              <a:chExt cx="6916618" cy="509"/>
            </a:xfrm>
          </p:grpSpPr>
          <p:cxnSp>
            <p:nvCxnSpPr>
              <p:cNvPr id="93" name="Conector recto 92">
                <a:extLst>
                  <a:ext uri="{FF2B5EF4-FFF2-40B4-BE49-F238E27FC236}">
                    <a16:creationId xmlns:a16="http://schemas.microsoft.com/office/drawing/2014/main" id="{54BD102C-D7B8-48AF-B5B4-8C382274DB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9957" y="6307157"/>
                <a:ext cx="6916618" cy="7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ABC06317-F380-46E6-818B-1492F6B8C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49957" y="6306655"/>
                <a:ext cx="6916618" cy="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E5E60735-1FF7-40F2-92E4-0F0D1CB3BA99}"/>
                </a:ext>
              </a:extLst>
            </p:cNvPr>
            <p:cNvGrpSpPr/>
            <p:nvPr/>
          </p:nvGrpSpPr>
          <p:grpSpPr>
            <a:xfrm>
              <a:off x="9495243" y="3730761"/>
              <a:ext cx="1835044" cy="2865677"/>
              <a:chOff x="9226795" y="3730761"/>
              <a:chExt cx="1835044" cy="2865677"/>
            </a:xfrm>
          </p:grpSpPr>
          <p:cxnSp>
            <p:nvCxnSpPr>
              <p:cNvPr id="143" name="Conector recto 142">
                <a:extLst>
                  <a:ext uri="{FF2B5EF4-FFF2-40B4-BE49-F238E27FC236}">
                    <a16:creationId xmlns:a16="http://schemas.microsoft.com/office/drawing/2014/main" id="{80BA5B75-6AF5-47F0-A1DF-088BF210D550}"/>
                  </a:ext>
                </a:extLst>
              </p:cNvPr>
              <p:cNvCxnSpPr/>
              <p:nvPr/>
            </p:nvCxnSpPr>
            <p:spPr>
              <a:xfrm flipH="1" flipV="1">
                <a:off x="9226795" y="5952482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>
                <a:extLst>
                  <a:ext uri="{FF2B5EF4-FFF2-40B4-BE49-F238E27FC236}">
                    <a16:creationId xmlns:a16="http://schemas.microsoft.com/office/drawing/2014/main" id="{BAB4FFA9-0DFB-4CC4-86F8-5FD8E0A322F1}"/>
                  </a:ext>
                </a:extLst>
              </p:cNvPr>
              <p:cNvCxnSpPr/>
              <p:nvPr/>
            </p:nvCxnSpPr>
            <p:spPr>
              <a:xfrm flipH="1" flipV="1">
                <a:off x="9226795" y="5562438"/>
                <a:ext cx="1272807" cy="5"/>
              </a:xfrm>
              <a:prstGeom prst="line">
                <a:avLst/>
              </a:prstGeom>
              <a:ln w="571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>
                <a:extLst>
                  <a:ext uri="{FF2B5EF4-FFF2-40B4-BE49-F238E27FC236}">
                    <a16:creationId xmlns:a16="http://schemas.microsoft.com/office/drawing/2014/main" id="{66466758-4891-478C-92C9-4C6E1C062C87}"/>
                  </a:ext>
                </a:extLst>
              </p:cNvPr>
              <p:cNvCxnSpPr/>
              <p:nvPr/>
            </p:nvCxnSpPr>
            <p:spPr>
              <a:xfrm flipH="1" flipV="1">
                <a:off x="9226795" y="4782350"/>
                <a:ext cx="1272807" cy="5"/>
              </a:xfrm>
              <a:prstGeom prst="line">
                <a:avLst/>
              </a:prstGeom>
              <a:ln w="571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5A994DB7-087B-4028-B911-75615ACCB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745" y="5172394"/>
                <a:ext cx="896954" cy="1"/>
              </a:xfrm>
              <a:prstGeom prst="line">
                <a:avLst/>
              </a:prstGeom>
              <a:ln w="57150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Conector recto 146">
                <a:extLst>
                  <a:ext uri="{FF2B5EF4-FFF2-40B4-BE49-F238E27FC236}">
                    <a16:creationId xmlns:a16="http://schemas.microsoft.com/office/drawing/2014/main" id="{AAD9BC3A-C16C-4FDC-A100-697D93FB374C}"/>
                  </a:ext>
                </a:extLst>
              </p:cNvPr>
              <p:cNvCxnSpPr/>
              <p:nvPr/>
            </p:nvCxnSpPr>
            <p:spPr>
              <a:xfrm flipH="1" flipV="1">
                <a:off x="9226795" y="4392306"/>
                <a:ext cx="1272807" cy="5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CuadroTexto 1023">
                <a:extLst>
                  <a:ext uri="{FF2B5EF4-FFF2-40B4-BE49-F238E27FC236}">
                    <a16:creationId xmlns:a16="http://schemas.microsoft.com/office/drawing/2014/main" id="{5EBAECD1-2F29-4AE5-80C1-5EC7C20F91E0}"/>
                  </a:ext>
                </a:extLst>
              </p:cNvPr>
              <p:cNvSpPr txBox="1"/>
              <p:nvPr/>
            </p:nvSpPr>
            <p:spPr>
              <a:xfrm>
                <a:off x="9305204" y="3730761"/>
                <a:ext cx="1756635" cy="266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SALIDA SEGURIDAD</a:t>
                </a:r>
                <a:endParaRPr lang="es-MX" sz="1400" dirty="0">
                  <a:latin typeface="+mj-lt"/>
                </a:endParaRPr>
              </a:p>
            </p:txBody>
          </p:sp>
          <p:sp>
            <p:nvSpPr>
              <p:cNvPr id="150" name="CuadroTexto 149">
                <a:extLst>
                  <a:ext uri="{FF2B5EF4-FFF2-40B4-BE49-F238E27FC236}">
                    <a16:creationId xmlns:a16="http://schemas.microsoft.com/office/drawing/2014/main" id="{BF6077FB-0A50-46FE-97FE-8B06EF1BD8BB}"/>
                  </a:ext>
                </a:extLst>
              </p:cNvPr>
              <p:cNvSpPr txBox="1"/>
              <p:nvPr/>
            </p:nvSpPr>
            <p:spPr>
              <a:xfrm>
                <a:off x="9328946" y="3918782"/>
                <a:ext cx="1143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amarillo/rojo</a:t>
                </a:r>
              </a:p>
            </p:txBody>
          </p:sp>
        </p:grpSp>
        <p:sp>
          <p:nvSpPr>
            <p:cNvPr id="36" name="Cilindro 35">
              <a:extLst>
                <a:ext uri="{FF2B5EF4-FFF2-40B4-BE49-F238E27FC236}">
                  <a16:creationId xmlns:a16="http://schemas.microsoft.com/office/drawing/2014/main" id="{19A24F2D-3C03-4E44-86CD-D7A5FD95DBB9}"/>
                </a:ext>
              </a:extLst>
            </p:cNvPr>
            <p:cNvSpPr/>
            <p:nvPr/>
          </p:nvSpPr>
          <p:spPr>
            <a:xfrm rot="16200000" flipV="1">
              <a:off x="6616395" y="-120287"/>
              <a:ext cx="242996" cy="3061712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62" name="Grupo 1061">
              <a:extLst>
                <a:ext uri="{FF2B5EF4-FFF2-40B4-BE49-F238E27FC236}">
                  <a16:creationId xmlns:a16="http://schemas.microsoft.com/office/drawing/2014/main" id="{2850DFD1-735B-47E5-90CF-7850BAA9EE60}"/>
                </a:ext>
              </a:extLst>
            </p:cNvPr>
            <p:cNvGrpSpPr/>
            <p:nvPr/>
          </p:nvGrpSpPr>
          <p:grpSpPr>
            <a:xfrm>
              <a:off x="11452059" y="3960283"/>
              <a:ext cx="2323" cy="2386564"/>
              <a:chOff x="11183611" y="3960283"/>
              <a:chExt cx="2323" cy="2386564"/>
            </a:xfrm>
          </p:grpSpPr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55111C15-04C6-4575-A97B-979BC625EA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85934" y="3960283"/>
                <a:ext cx="0" cy="2386564"/>
              </a:xfrm>
              <a:prstGeom prst="line">
                <a:avLst/>
              </a:prstGeom>
              <a:ln w="762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E2CB41FC-8E61-4AA4-A90F-59F939BEFB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83611" y="3978346"/>
                <a:ext cx="2134" cy="232349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CuadroTexto 1062">
              <a:extLst>
                <a:ext uri="{FF2B5EF4-FFF2-40B4-BE49-F238E27FC236}">
                  <a16:creationId xmlns:a16="http://schemas.microsoft.com/office/drawing/2014/main" id="{99DA2107-AEEE-4208-831B-816AEE3B4E82}"/>
                </a:ext>
              </a:extLst>
            </p:cNvPr>
            <p:cNvSpPr txBox="1"/>
            <p:nvPr/>
          </p:nvSpPr>
          <p:spPr>
            <a:xfrm>
              <a:off x="0" y="0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Cableado de la caja de torre Valley</a:t>
              </a:r>
            </a:p>
          </p:txBody>
        </p:sp>
        <p:grpSp>
          <p:nvGrpSpPr>
            <p:cNvPr id="1075" name="Grupo 1074">
              <a:extLst>
                <a:ext uri="{FF2B5EF4-FFF2-40B4-BE49-F238E27FC236}">
                  <a16:creationId xmlns:a16="http://schemas.microsoft.com/office/drawing/2014/main" id="{F10C2171-FC8E-47C4-AB83-CACE1201AFFE}"/>
                </a:ext>
              </a:extLst>
            </p:cNvPr>
            <p:cNvGrpSpPr/>
            <p:nvPr/>
          </p:nvGrpSpPr>
          <p:grpSpPr>
            <a:xfrm>
              <a:off x="1195756" y="3717396"/>
              <a:ext cx="1756635" cy="2865677"/>
              <a:chOff x="9110188" y="577897"/>
              <a:chExt cx="1756635" cy="2865677"/>
            </a:xfrm>
          </p:grpSpPr>
          <p:sp>
            <p:nvSpPr>
              <p:cNvPr id="221" name="CuadroTexto 220">
                <a:extLst>
                  <a:ext uri="{FF2B5EF4-FFF2-40B4-BE49-F238E27FC236}">
                    <a16:creationId xmlns:a16="http://schemas.microsoft.com/office/drawing/2014/main" id="{AFCD0171-A486-40E9-9FB5-03C6D466776A}"/>
                  </a:ext>
                </a:extLst>
              </p:cNvPr>
              <p:cNvSpPr txBox="1"/>
              <p:nvPr/>
            </p:nvSpPr>
            <p:spPr>
              <a:xfrm>
                <a:off x="9110188" y="577897"/>
                <a:ext cx="1756635" cy="266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SEGURIDAD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NEUTRO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TEMPORIZADOR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PISTOLA FINAL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ADELANTE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ATRÁS</a:t>
                </a:r>
              </a:p>
              <a:p>
                <a:pPr>
                  <a:spcAft>
                    <a:spcPts val="1100"/>
                  </a:spcAft>
                </a:pPr>
                <a:r>
                  <a:rPr lang="es-MX" sz="1600" b="1" dirty="0">
                    <a:latin typeface="+mj-lt"/>
                  </a:rPr>
                  <a:t>SALIDA SEGURIDAD</a:t>
                </a:r>
                <a:endParaRPr lang="es-MX" sz="1400" dirty="0">
                  <a:latin typeface="+mj-lt"/>
                </a:endParaRPr>
              </a:p>
            </p:txBody>
          </p:sp>
          <p:sp>
            <p:nvSpPr>
              <p:cNvPr id="222" name="CuadroTexto 221">
                <a:extLst>
                  <a:ext uri="{FF2B5EF4-FFF2-40B4-BE49-F238E27FC236}">
                    <a16:creationId xmlns:a16="http://schemas.microsoft.com/office/drawing/2014/main" id="{55AC1149-6D0C-4AB2-BAB2-B9121CD8D230}"/>
                  </a:ext>
                </a:extLst>
              </p:cNvPr>
              <p:cNvSpPr txBox="1"/>
              <p:nvPr/>
            </p:nvSpPr>
            <p:spPr>
              <a:xfrm>
                <a:off x="9133930" y="765918"/>
                <a:ext cx="114358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blanco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púrpura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rosado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marrón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naranja</a:t>
                </a:r>
              </a:p>
              <a:p>
                <a:pPr>
                  <a:spcAft>
                    <a:spcPts val="1400"/>
                  </a:spcAft>
                </a:pPr>
                <a:r>
                  <a:rPr lang="es-MX" sz="1400" dirty="0">
                    <a:latin typeface="+mj-lt"/>
                  </a:rPr>
                  <a:t>amarillo/rojo</a:t>
                </a:r>
              </a:p>
            </p:txBody>
          </p:sp>
        </p:grp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098E8DA6-9E17-4A9E-A1FE-24CBA88BEE33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 flipV="1">
              <a:off x="7304026" y="5072674"/>
              <a:ext cx="1169050" cy="11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13192C4-EB03-480C-93F6-B78513C0A054}"/>
                </a:ext>
              </a:extLst>
            </p:cNvPr>
            <p:cNvSpPr txBox="1"/>
            <p:nvPr/>
          </p:nvSpPr>
          <p:spPr>
            <a:xfrm>
              <a:off x="7668575" y="3974034"/>
              <a:ext cx="639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/>
                <a:t>N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6B410FDA-1E0D-445B-BAC2-FC9364190FAA}"/>
                </a:ext>
              </a:extLst>
            </p:cNvPr>
            <p:cNvSpPr txBox="1"/>
            <p:nvPr/>
          </p:nvSpPr>
          <p:spPr>
            <a:xfrm>
              <a:off x="7668575" y="4394731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19962EE3-A0E7-4874-97EF-6F17D6DFC418}"/>
                </a:ext>
              </a:extLst>
            </p:cNvPr>
            <p:cNvSpPr txBox="1"/>
            <p:nvPr/>
          </p:nvSpPr>
          <p:spPr>
            <a:xfrm>
              <a:off x="5167710" y="4394731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T</a:t>
              </a:r>
              <a:r>
                <a:rPr lang="es-MX" b="1" baseline="-25000" dirty="0"/>
                <a:t>IN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222CC2DC-8493-4B2A-9778-5CA0100C152F}"/>
                </a:ext>
              </a:extLst>
            </p:cNvPr>
            <p:cNvSpPr txBox="1"/>
            <p:nvPr/>
          </p:nvSpPr>
          <p:spPr>
            <a:xfrm>
              <a:off x="7668575" y="4721991"/>
              <a:ext cx="6144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</a:t>
              </a:r>
              <a:endParaRPr lang="es-MX" b="1" baseline="-25000" dirty="0"/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2C00E0CF-2346-4544-BB68-3DF1B2D8A6A0}"/>
                </a:ext>
              </a:extLst>
            </p:cNvPr>
            <p:cNvSpPr txBox="1"/>
            <p:nvPr/>
          </p:nvSpPr>
          <p:spPr>
            <a:xfrm>
              <a:off x="7668575" y="5109903"/>
              <a:ext cx="7398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FF</a:t>
              </a:r>
              <a:r>
                <a:rPr lang="es-MX" b="1" baseline="-25000" dirty="0"/>
                <a:t>OUT</a:t>
              </a:r>
            </a:p>
          </p:txBody>
        </p:sp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3BC6A166-9446-4D27-80BF-FD344E0CC3C5}"/>
                </a:ext>
              </a:extLst>
            </p:cNvPr>
            <p:cNvSpPr txBox="1"/>
            <p:nvPr/>
          </p:nvSpPr>
          <p:spPr>
            <a:xfrm>
              <a:off x="7668575" y="5511118"/>
              <a:ext cx="7533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dirty="0"/>
                <a:t>RR</a:t>
              </a:r>
              <a:r>
                <a:rPr lang="es-MX" b="1" baseline="-25000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552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144</Words>
  <Application>Microsoft Office PowerPoint</Application>
  <PresentationFormat>Panorámica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E. Santiesteban Toca</cp:lastModifiedBy>
  <cp:revision>91</cp:revision>
  <cp:lastPrinted>2020-12-03T18:36:43Z</cp:lastPrinted>
  <dcterms:created xsi:type="dcterms:W3CDTF">2020-11-27T02:08:12Z</dcterms:created>
  <dcterms:modified xsi:type="dcterms:W3CDTF">2022-09-14T06:42:27Z</dcterms:modified>
</cp:coreProperties>
</file>