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>
        <p:scale>
          <a:sx n="75" d="100"/>
          <a:sy n="75" d="100"/>
        </p:scale>
        <p:origin x="14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C576-3EC6-607C-A920-12B023C3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9E90-B03D-A160-5B1A-087AB80A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80DA-1C86-4CDE-4370-7BE752D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263-87D6-BC29-966E-12A2E31C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E048-4BCF-5713-3C4B-30F98215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8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2B21-9F78-756B-9A34-F2674EE1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7D65-48DE-5FC2-2E7D-2CC0E2AB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2390-5FEA-66A9-CB77-09F21697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5F61-2907-F2BC-7D8B-F41E6C7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B011-E7BD-002B-3229-023140E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BC56-0CB9-F75F-DDA3-5FD50A5A0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0712-9DCA-B389-7A5E-D802257D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21E0-EA9E-B94F-EDA8-D5862F0A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F15B-3374-4725-1D3F-69DE9B77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A280-8A7D-3234-5F5F-3802506F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3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EAC7-CBC8-7A10-7DD3-88F554A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B6AB-C061-95D3-AF45-612B43DD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4F6-DCA4-DEC7-809E-D223B59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B755-8C5E-77AC-C8CB-F6365E1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006F-07BC-3E67-D586-B6B832D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51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1AB2-C2B7-6EE2-0272-A87A1A1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5486-004F-0C1F-E269-EF4C0CE1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5C9A-C4AA-E306-18D6-15293E04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2C15-3B1E-3177-8314-5F4B61E2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4548-AA85-DB1A-3CB4-F9E3742C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7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C0E4-0119-105E-C9B7-E0784AE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27-A7E1-F221-5CEE-69754071E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A19DB-B82E-D8E6-6F6E-52759E57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15E3-F1FD-69F8-0C92-6D407B6B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4815-0814-4F8A-1600-7DE7D8AA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2EE01-C135-3F43-4935-CE28FA0B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18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2F59-CAC1-8A40-3BF1-C0FF8ED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0ED5-57B0-953D-7D5C-653FC372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6E36-2436-9A27-8812-AB2F826B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EB700-053B-43C8-F8B1-FD732F796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08536-19E1-ADF3-1DD1-C20CA81C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05BC8-0180-56FF-1926-EDDD2271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32CB1-55EB-4F90-DCB2-25A7426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5A521-5417-6462-F922-E70FB47C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396B-61B9-5031-709E-A67AEB24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48739-F88E-1C58-9D6D-1333F202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777BE-EDFD-C3F7-BB36-9B3E6FA1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0E9FB-FEA3-8285-CE1B-DB80FEE0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55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E764F-4005-67EB-7545-9994F468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AFA16-E659-53ED-80F1-B19F940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2F567-EF15-B24F-6F62-5CE8E15C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71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CDC4-4A5C-7365-8081-264D8945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2D46-F807-786C-B676-8A22E53F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83C96-6421-2B9D-B1F0-5920AA9E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CC6A-9AE4-3E3A-7558-F58FAD54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5840-5272-EDB9-B1F6-C8E7E5C2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E33C-865B-4975-D5EC-EBB6B2BE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64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29EA-378A-2687-3A45-050DF36E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6E92-4F07-2289-C5D7-0E61A5067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BFE-5C48-B6B8-C6E4-A6C9556A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E8E8-5C33-B5F5-CF11-E22B607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5E56-76CE-E883-560D-182867B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74AB4-368D-4C15-3A93-23E3AC01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47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102C-E2FE-D562-0D7D-8DDB809C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7D06-FD83-9A45-A463-98F8B0FD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F1DE-F1C6-166E-6DCA-D38ADBFD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657D-5197-4337-87F9-BD9C6FE30B51}" type="datetimeFigureOut">
              <a:rPr lang="es-MX" smtClean="0"/>
              <a:t>14/01/2024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6B59-6626-CD84-43B7-E98CEB2C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C18F-43D3-75C0-AF28-CC7C0D9A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8D56E-8BA5-9E77-84CA-78C08D47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08" y="1120656"/>
            <a:ext cx="2584583" cy="46166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E9B543-0119-8AF3-6750-A9A088CD1A75}"/>
              </a:ext>
            </a:extLst>
          </p:cNvPr>
          <p:cNvGrpSpPr/>
          <p:nvPr/>
        </p:nvGrpSpPr>
        <p:grpSpPr>
          <a:xfrm>
            <a:off x="8460964" y="1120656"/>
            <a:ext cx="2309817" cy="2023631"/>
            <a:chOff x="8460964" y="1120656"/>
            <a:chExt cx="2309817" cy="20236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2CE49C-EA7F-87B3-ECCB-B6B300EE5583}"/>
                </a:ext>
              </a:extLst>
            </p:cNvPr>
            <p:cNvSpPr txBox="1"/>
            <p:nvPr/>
          </p:nvSpPr>
          <p:spPr>
            <a:xfrm>
              <a:off x="8604807" y="1120656"/>
              <a:ext cx="2165974" cy="202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s-MX" sz="1400" b="1" dirty="0"/>
                <a:t>Usuario actual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Menú principal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Nombre del sistema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Icono del sistema de riego</a:t>
              </a:r>
            </a:p>
            <a:p>
              <a:pPr marL="269875">
                <a:spcAft>
                  <a:spcPts val="300"/>
                </a:spcAft>
              </a:pPr>
              <a:r>
                <a:rPr lang="es-MX" sz="1200" dirty="0"/>
                <a:t>Pivote: posición actual</a:t>
              </a:r>
            </a:p>
            <a:p>
              <a:pPr marL="269875">
                <a:spcAft>
                  <a:spcPts val="300"/>
                </a:spcAft>
              </a:pPr>
              <a:r>
                <a:rPr lang="es-MX" sz="1200" dirty="0"/>
                <a:t>Estacionario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Estado del sistema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Clima: vista rápida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FF8FB2-4532-77C8-0E70-EB839FA0D690}"/>
                </a:ext>
              </a:extLst>
            </p:cNvPr>
            <p:cNvSpPr/>
            <p:nvPr/>
          </p:nvSpPr>
          <p:spPr>
            <a:xfrm>
              <a:off x="8460964" y="11833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pic>
          <p:nvPicPr>
            <p:cNvPr id="27" name="Picture 26" descr="A black background with squares&#10;&#10;Description automatically generated">
              <a:extLst>
                <a:ext uri="{FF2B5EF4-FFF2-40B4-BE49-F238E27FC236}">
                  <a16:creationId xmlns:a16="http://schemas.microsoft.com/office/drawing/2014/main" id="{510358DF-889F-BCC4-FDB7-FB33085A5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188" y="2425074"/>
              <a:ext cx="188011" cy="140876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BEFE6B-AC85-6F36-753A-F861AB8EC3A8}"/>
                </a:ext>
              </a:extLst>
            </p:cNvPr>
            <p:cNvGrpSpPr/>
            <p:nvPr/>
          </p:nvGrpSpPr>
          <p:grpSpPr>
            <a:xfrm>
              <a:off x="8713171" y="2207460"/>
              <a:ext cx="152043" cy="152043"/>
              <a:chOff x="8820980" y="1405294"/>
              <a:chExt cx="152043" cy="15204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3F1D7C-5BB3-DB5F-3FBC-3AFD0599E2E3}"/>
                  </a:ext>
                </a:extLst>
              </p:cNvPr>
              <p:cNvSpPr/>
              <p:nvPr/>
            </p:nvSpPr>
            <p:spPr>
              <a:xfrm>
                <a:off x="8820980" y="1405294"/>
                <a:ext cx="152043" cy="1520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F5601CE-2194-4E11-28D9-388DCEC97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3001" y="1481315"/>
                <a:ext cx="54000" cy="5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C26639-2BCB-88BF-589F-C04F74F95D40}"/>
                </a:ext>
              </a:extLst>
            </p:cNvPr>
            <p:cNvSpPr/>
            <p:nvPr/>
          </p:nvSpPr>
          <p:spPr>
            <a:xfrm>
              <a:off x="8460964" y="14344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B3F816-BDE0-1264-A2E2-D3E3C6A4C0F4}"/>
                </a:ext>
              </a:extLst>
            </p:cNvPr>
            <p:cNvSpPr/>
            <p:nvPr/>
          </p:nvSpPr>
          <p:spPr>
            <a:xfrm>
              <a:off x="8460964" y="16855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F3500-FC08-E009-907E-E8C8568FA7A5}"/>
                </a:ext>
              </a:extLst>
            </p:cNvPr>
            <p:cNvSpPr/>
            <p:nvPr/>
          </p:nvSpPr>
          <p:spPr>
            <a:xfrm>
              <a:off x="8460964" y="1936622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6F51AD-5BC3-47D1-CA3B-0D91E360D0C5}"/>
                </a:ext>
              </a:extLst>
            </p:cNvPr>
            <p:cNvSpPr/>
            <p:nvPr/>
          </p:nvSpPr>
          <p:spPr>
            <a:xfrm>
              <a:off x="8460964" y="2639190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96039-DC9A-4AFF-B3C3-32FE919FC7FE}"/>
                </a:ext>
              </a:extLst>
            </p:cNvPr>
            <p:cNvSpPr/>
            <p:nvPr/>
          </p:nvSpPr>
          <p:spPr>
            <a:xfrm>
              <a:off x="8460964" y="289028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C3C540C-E902-2DE0-D650-0D772E8863CF}"/>
              </a:ext>
            </a:extLst>
          </p:cNvPr>
          <p:cNvSpPr/>
          <p:nvPr/>
        </p:nvSpPr>
        <p:spPr>
          <a:xfrm>
            <a:off x="7683374" y="92028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FDBA0B-0754-312A-EFCF-419993FFE23E}"/>
              </a:ext>
            </a:extLst>
          </p:cNvPr>
          <p:cNvSpPr/>
          <p:nvPr/>
        </p:nvSpPr>
        <p:spPr>
          <a:xfrm>
            <a:off x="7679675" y="117795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F3446-8416-40FA-DE07-5769FF7F8E0E}"/>
              </a:ext>
            </a:extLst>
          </p:cNvPr>
          <p:cNvSpPr/>
          <p:nvPr/>
        </p:nvSpPr>
        <p:spPr>
          <a:xfrm>
            <a:off x="7679675" y="143606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8D2102-304D-6BFC-10C6-BA320FD27019}"/>
              </a:ext>
            </a:extLst>
          </p:cNvPr>
          <p:cNvSpPr/>
          <p:nvPr/>
        </p:nvSpPr>
        <p:spPr>
          <a:xfrm>
            <a:off x="4258326" y="214347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ED1A6B-C92D-A018-6FB3-103E6025CC2B}"/>
              </a:ext>
            </a:extLst>
          </p:cNvPr>
          <p:cNvSpPr/>
          <p:nvPr/>
        </p:nvSpPr>
        <p:spPr>
          <a:xfrm>
            <a:off x="7679675" y="173488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AC4069-E9FF-FADA-41D6-257DA72ADB77}"/>
              </a:ext>
            </a:extLst>
          </p:cNvPr>
          <p:cNvSpPr/>
          <p:nvPr/>
        </p:nvSpPr>
        <p:spPr>
          <a:xfrm>
            <a:off x="7687267" y="206153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F96D3F-8A91-1393-8EAD-992A3EC05F30}"/>
              </a:ext>
            </a:extLst>
          </p:cNvPr>
          <p:cNvCxnSpPr>
            <a:stCxn id="36" idx="2"/>
          </p:cNvCxnSpPr>
          <p:nvPr/>
        </p:nvCxnSpPr>
        <p:spPr>
          <a:xfrm flipH="1">
            <a:off x="7132320" y="1004954"/>
            <a:ext cx="5510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4F520C-7162-1B05-44DE-E193B84A3FA5}"/>
              </a:ext>
            </a:extLst>
          </p:cNvPr>
          <p:cNvCxnSpPr/>
          <p:nvPr/>
        </p:nvCxnSpPr>
        <p:spPr>
          <a:xfrm flipH="1">
            <a:off x="7020560" y="1004954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887BD-F8CB-F6A4-C958-9B3C9098A3F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407847" y="1262620"/>
            <a:ext cx="2718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CAB3AC-8A85-980B-91CE-A3018327E4D6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6314440" y="1519089"/>
            <a:ext cx="1365235" cy="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AC0583-274E-7C1E-36DF-D72FD7741853}"/>
              </a:ext>
            </a:extLst>
          </p:cNvPr>
          <p:cNvCxnSpPr/>
          <p:nvPr/>
        </p:nvCxnSpPr>
        <p:spPr>
          <a:xfrm flipH="1">
            <a:off x="6197600" y="1516650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41A55C-A32A-770E-9511-0EDD6DB0803D}"/>
              </a:ext>
            </a:extLst>
          </p:cNvPr>
          <p:cNvCxnSpPr>
            <a:cxnSpLocks/>
          </p:cNvCxnSpPr>
          <p:nvPr/>
        </p:nvCxnSpPr>
        <p:spPr>
          <a:xfrm flipH="1" flipV="1">
            <a:off x="6327185" y="2141833"/>
            <a:ext cx="1365235" cy="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CC0045-F9E8-A5A7-131E-B6BBAECFC72C}"/>
              </a:ext>
            </a:extLst>
          </p:cNvPr>
          <p:cNvCxnSpPr>
            <a:cxnSpLocks/>
          </p:cNvCxnSpPr>
          <p:nvPr/>
        </p:nvCxnSpPr>
        <p:spPr>
          <a:xfrm flipH="1" flipV="1">
            <a:off x="6210345" y="2057167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EC0751-6B9E-D8EF-E968-80266538C36B}"/>
              </a:ext>
            </a:extLst>
          </p:cNvPr>
          <p:cNvCxnSpPr>
            <a:cxnSpLocks/>
          </p:cNvCxnSpPr>
          <p:nvPr/>
        </p:nvCxnSpPr>
        <p:spPr>
          <a:xfrm flipH="1">
            <a:off x="7078980" y="1824635"/>
            <a:ext cx="600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6FD261-FD0F-FEA3-158F-0DFBE05E448D}"/>
              </a:ext>
            </a:extLst>
          </p:cNvPr>
          <p:cNvCxnSpPr>
            <a:cxnSpLocks/>
          </p:cNvCxnSpPr>
          <p:nvPr/>
        </p:nvCxnSpPr>
        <p:spPr>
          <a:xfrm flipH="1">
            <a:off x="4575531" y="1860850"/>
            <a:ext cx="4665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845B55-8341-E155-49EF-454DD7FE0B0E}"/>
              </a:ext>
            </a:extLst>
          </p:cNvPr>
          <p:cNvCxnSpPr>
            <a:cxnSpLocks/>
          </p:cNvCxnSpPr>
          <p:nvPr/>
        </p:nvCxnSpPr>
        <p:spPr>
          <a:xfrm flipH="1">
            <a:off x="4575531" y="2596430"/>
            <a:ext cx="4665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01C0E4-DDD6-A77D-06AE-7D2837AF82B2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342992" y="1851956"/>
            <a:ext cx="228509" cy="291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7211A5-C454-8A45-6016-55BD032274D1}"/>
              </a:ext>
            </a:extLst>
          </p:cNvPr>
          <p:cNvCxnSpPr>
            <a:cxnSpLocks/>
          </p:cNvCxnSpPr>
          <p:nvPr/>
        </p:nvCxnSpPr>
        <p:spPr>
          <a:xfrm flipH="1" flipV="1">
            <a:off x="4351415" y="2309004"/>
            <a:ext cx="228509" cy="291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1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7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3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D6E85D6-75C1-33E6-6B01-700629E8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87" y="1120656"/>
            <a:ext cx="2617516" cy="460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04807" y="1120656"/>
            <a:ext cx="2165974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Vista rápida del sistema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Control de operación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Retroceder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Detener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Avanzar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Mapa interactivo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Área del pivote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Indicadores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Seguridad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Conectividad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GPS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Norte geográfico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Velocidad 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Posición (azimut)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Precisión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Presión de agua torre final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Potencia de señal GSM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Menú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Ajustes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Información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Planificación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Historial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Gestión de usuarios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D0B63-953B-49E0-A111-64276B29ED83}"/>
              </a:ext>
            </a:extLst>
          </p:cNvPr>
          <p:cNvSpPr/>
          <p:nvPr/>
        </p:nvSpPr>
        <p:spPr>
          <a:xfrm>
            <a:off x="8460964" y="11833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C2D09B-31C0-1BD4-B256-049A7FBE2065}"/>
              </a:ext>
            </a:extLst>
          </p:cNvPr>
          <p:cNvSpPr/>
          <p:nvPr/>
        </p:nvSpPr>
        <p:spPr>
          <a:xfrm>
            <a:off x="8460964" y="14344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D0FCF5-548F-7CB8-C299-60866E6E0F19}"/>
              </a:ext>
            </a:extLst>
          </p:cNvPr>
          <p:cNvSpPr/>
          <p:nvPr/>
        </p:nvSpPr>
        <p:spPr>
          <a:xfrm>
            <a:off x="8460964" y="235438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8C69CF-A16A-16DB-F89E-50D61B3D960B}"/>
              </a:ext>
            </a:extLst>
          </p:cNvPr>
          <p:cNvSpPr/>
          <p:nvPr/>
        </p:nvSpPr>
        <p:spPr>
          <a:xfrm>
            <a:off x="8460964" y="260548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53F7A2-98F8-FD9B-B222-9888F274E064}"/>
              </a:ext>
            </a:extLst>
          </p:cNvPr>
          <p:cNvSpPr/>
          <p:nvPr/>
        </p:nvSpPr>
        <p:spPr>
          <a:xfrm>
            <a:off x="8460964" y="286142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EEF-4BD5-3F8E-6CEA-1E271890F586}"/>
              </a:ext>
            </a:extLst>
          </p:cNvPr>
          <p:cNvSpPr/>
          <p:nvPr/>
        </p:nvSpPr>
        <p:spPr>
          <a:xfrm>
            <a:off x="8460964" y="510007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DF4800-6D7D-D0CE-F903-DE0755F4EB50}"/>
              </a:ext>
            </a:extLst>
          </p:cNvPr>
          <p:cNvSpPr/>
          <p:nvPr/>
        </p:nvSpPr>
        <p:spPr>
          <a:xfrm>
            <a:off x="4240482" y="171763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4745C8-A8A0-485B-992D-24EA6B1BB19D}"/>
              </a:ext>
            </a:extLst>
          </p:cNvPr>
          <p:cNvSpPr/>
          <p:nvPr/>
        </p:nvSpPr>
        <p:spPr>
          <a:xfrm>
            <a:off x="4249527" y="234680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648E5-E7C5-F40C-48FF-3478DFF559CC}"/>
              </a:ext>
            </a:extLst>
          </p:cNvPr>
          <p:cNvSpPr/>
          <p:nvPr/>
        </p:nvSpPr>
        <p:spPr>
          <a:xfrm>
            <a:off x="4241935" y="342900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528606-FACF-4001-DC84-E50EF7D36696}"/>
              </a:ext>
            </a:extLst>
          </p:cNvPr>
          <p:cNvSpPr/>
          <p:nvPr/>
        </p:nvSpPr>
        <p:spPr>
          <a:xfrm>
            <a:off x="4240482" y="48451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FC7C81-BA7B-46E8-29FA-3E31C4C3B336}"/>
              </a:ext>
            </a:extLst>
          </p:cNvPr>
          <p:cNvSpPr/>
          <p:nvPr/>
        </p:nvSpPr>
        <p:spPr>
          <a:xfrm>
            <a:off x="4248074" y="54448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11886B-BE54-E516-E198-4146FE0BC9D9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4409814" y="1802299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A911A6-86E4-CCFE-1490-FB584A56EAA3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418859" y="2430323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3DB555-D828-A643-7379-79EAA268C687}"/>
              </a:ext>
            </a:extLst>
          </p:cNvPr>
          <p:cNvSpPr/>
          <p:nvPr/>
        </p:nvSpPr>
        <p:spPr>
          <a:xfrm>
            <a:off x="4240482" y="3853485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B038A-C233-2549-DA3F-E0BC499F087D}"/>
              </a:ext>
            </a:extLst>
          </p:cNvPr>
          <p:cNvCxnSpPr>
            <a:cxnSpLocks/>
          </p:cNvCxnSpPr>
          <p:nvPr/>
        </p:nvCxnSpPr>
        <p:spPr>
          <a:xfrm flipH="1">
            <a:off x="4404921" y="3513666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A48FC6-3CAE-9F7A-0C8A-A2A8355EC135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4409814" y="3937005"/>
            <a:ext cx="1127386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BADBF9-78C6-2156-2AC6-411125119C5D}"/>
              </a:ext>
            </a:extLst>
          </p:cNvPr>
          <p:cNvCxnSpPr>
            <a:cxnSpLocks/>
          </p:cNvCxnSpPr>
          <p:nvPr/>
        </p:nvCxnSpPr>
        <p:spPr>
          <a:xfrm flipH="1">
            <a:off x="4404920" y="4924420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9BFE81-002F-8306-90A4-BD83AC078148}"/>
              </a:ext>
            </a:extLst>
          </p:cNvPr>
          <p:cNvCxnSpPr>
            <a:cxnSpLocks/>
          </p:cNvCxnSpPr>
          <p:nvPr/>
        </p:nvCxnSpPr>
        <p:spPr>
          <a:xfrm flipH="1">
            <a:off x="4404920" y="552620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264A419-9E95-00A6-9636-D1326EE0BFDB}"/>
              </a:ext>
            </a:extLst>
          </p:cNvPr>
          <p:cNvSpPr/>
          <p:nvPr/>
        </p:nvSpPr>
        <p:spPr>
          <a:xfrm>
            <a:off x="4240482" y="293081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9F01F8-CADA-E91E-1482-2E625A0766F3}"/>
              </a:ext>
            </a:extLst>
          </p:cNvPr>
          <p:cNvCxnSpPr>
            <a:cxnSpLocks/>
          </p:cNvCxnSpPr>
          <p:nvPr/>
        </p:nvCxnSpPr>
        <p:spPr>
          <a:xfrm flipH="1">
            <a:off x="4404920" y="3010098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C266353-BC23-F169-C386-C32B88CB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682678" y="1701758"/>
            <a:ext cx="203689" cy="1693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2B86A6-A267-AA05-E4F2-74DB62997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100" y="1917653"/>
            <a:ext cx="175742" cy="1351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FE87A08-1F2F-D1C1-868B-0D3AA4483B2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8687066" y="2120712"/>
            <a:ext cx="203689" cy="16933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6DA2899-A2C2-F488-FEA7-367DD3BA73C2}"/>
              </a:ext>
            </a:extLst>
          </p:cNvPr>
          <p:cNvGrpSpPr/>
          <p:nvPr/>
        </p:nvGrpSpPr>
        <p:grpSpPr>
          <a:xfrm>
            <a:off x="8682678" y="3098447"/>
            <a:ext cx="231735" cy="1948559"/>
            <a:chOff x="8661942" y="3098447"/>
            <a:chExt cx="252471" cy="194855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5FF61AC-C6EB-C6CB-23E6-AAC918B6A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4" t="1" r="84818" b="-2"/>
            <a:stretch/>
          </p:blipFill>
          <p:spPr>
            <a:xfrm>
              <a:off x="8664646" y="3988063"/>
              <a:ext cx="247064" cy="169331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8C13F05-9BE1-01E7-79EA-AE13FE592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331" t="1" r="62890" b="-2"/>
            <a:stretch/>
          </p:blipFill>
          <p:spPr>
            <a:xfrm>
              <a:off x="8664646" y="4210466"/>
              <a:ext cx="247064" cy="16933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85438-BC2B-50EF-9BA0-8518927A5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108" t="1" r="41205" b="-2"/>
            <a:stretch/>
          </p:blipFill>
          <p:spPr>
            <a:xfrm>
              <a:off x="8666763" y="4432869"/>
              <a:ext cx="245533" cy="16933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4438395-7A8C-BCB9-D142-E8904129B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79" t="1" r="19681" b="-2"/>
            <a:stretch/>
          </p:blipFill>
          <p:spPr>
            <a:xfrm>
              <a:off x="8664646" y="4655272"/>
              <a:ext cx="249767" cy="169331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71C9226-2805-6541-D420-A028D53D7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383" t="1" b="-1"/>
            <a:stretch/>
          </p:blipFill>
          <p:spPr>
            <a:xfrm>
              <a:off x="8667348" y="4877675"/>
              <a:ext cx="244362" cy="169331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0C6E00-2012-B682-57C5-D66466922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1008"/>
            <a:stretch/>
          </p:blipFill>
          <p:spPr>
            <a:xfrm>
              <a:off x="8661942" y="3543255"/>
              <a:ext cx="249768" cy="1693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B131E00-BF92-AA6B-D29F-9F50F0F47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43" r="32665"/>
            <a:stretch/>
          </p:blipFill>
          <p:spPr>
            <a:xfrm>
              <a:off x="8661942" y="3320851"/>
              <a:ext cx="249768" cy="16933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9D23AB1-AF31-A3BC-8495-FDC361D60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1009"/>
            <a:stretch/>
          </p:blipFill>
          <p:spPr>
            <a:xfrm>
              <a:off x="8661942" y="3098447"/>
              <a:ext cx="249768" cy="1693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D0B98E2-34EB-EC38-C1C3-E66A52AF0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1942" y="3765659"/>
              <a:ext cx="249768" cy="169332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5415B60E-AA6C-BBF2-C962-B8FBC65F7F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85330" b="8174"/>
          <a:stretch/>
        </p:blipFill>
        <p:spPr>
          <a:xfrm>
            <a:off x="8698558" y="5350420"/>
            <a:ext cx="268405" cy="16979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91D3B1F-3BED-7E6B-EED4-8A00851DBF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75" t="1" r="63355" b="8174"/>
          <a:stretch/>
        </p:blipFill>
        <p:spPr>
          <a:xfrm>
            <a:off x="8699492" y="5569014"/>
            <a:ext cx="268405" cy="16979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3EAE9CD-D953-A7E3-0B39-9E055F5F86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567" t="1" r="42763" b="8174"/>
          <a:stretch/>
        </p:blipFill>
        <p:spPr>
          <a:xfrm>
            <a:off x="8699492" y="5774908"/>
            <a:ext cx="268405" cy="16979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205A3A4-8A8C-831C-936D-4831A4B2703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922" t="1" r="21408" b="8174"/>
          <a:stretch/>
        </p:blipFill>
        <p:spPr>
          <a:xfrm>
            <a:off x="8699493" y="6006202"/>
            <a:ext cx="268406" cy="16979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4B47696-3A8C-6122-CF92-52461B3821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330" t="1" b="8174"/>
          <a:stretch/>
        </p:blipFill>
        <p:spPr>
          <a:xfrm>
            <a:off x="8699494" y="6224796"/>
            <a:ext cx="268405" cy="1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D6E85D6-75C1-33E6-6B01-700629E86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45"/>
          <a:stretch/>
        </p:blipFill>
        <p:spPr>
          <a:xfrm>
            <a:off x="4802704" y="100550"/>
            <a:ext cx="2617516" cy="426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22434" y="102726"/>
            <a:ext cx="24611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Crear un esquema de riego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”Planes”</a:t>
            </a:r>
            <a:r>
              <a:rPr lang="es-MX" sz="1200" dirty="0"/>
              <a:t>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Clic en el plan por defecto.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el ángulo de inicio.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el ángulo final.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Active/Desactive el cañón final.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Velocidad del sistema / Volumen de agua a aplicar.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Agrega un nuevo plan.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>
              <a:spcAft>
                <a:spcPts val="300"/>
              </a:spcAft>
            </a:pPr>
            <a:r>
              <a:rPr lang="es-MX" sz="1200" b="1" dirty="0"/>
              <a:t>Nota</a:t>
            </a:r>
            <a:r>
              <a:rPr lang="es-MX" sz="1200" dirty="0"/>
              <a:t>: 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Pueden agregarse tantos planes (particiones) como se deseen.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Planes con valor cero “0” se marcan en rojo.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Cuando el sistema llega a una posición con plan con valor cero “0”, se detiene.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EDC04-A28D-8734-32CE-6A4967F2BA9F}"/>
              </a:ext>
            </a:extLst>
          </p:cNvPr>
          <p:cNvSpPr/>
          <p:nvPr/>
        </p:nvSpPr>
        <p:spPr>
          <a:xfrm>
            <a:off x="5817582" y="108355"/>
            <a:ext cx="567266" cy="37828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8E9906FF-A184-D363-070D-93064A06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138339" y="203592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4A1604-7EA6-71F5-DD9E-6EA6B4F0ACAC}"/>
              </a:ext>
            </a:extLst>
          </p:cNvPr>
          <p:cNvSpPr/>
          <p:nvPr/>
        </p:nvSpPr>
        <p:spPr>
          <a:xfrm>
            <a:off x="4215907" y="23734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7850B2-E859-2953-AFA4-2AA0BD681BF5}"/>
              </a:ext>
            </a:extLst>
          </p:cNvPr>
          <p:cNvSpPr/>
          <p:nvPr/>
        </p:nvSpPr>
        <p:spPr>
          <a:xfrm>
            <a:off x="4224952" y="152721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B0D93-9803-6A0C-BB77-8E129B517C3E}"/>
              </a:ext>
            </a:extLst>
          </p:cNvPr>
          <p:cNvSpPr/>
          <p:nvPr/>
        </p:nvSpPr>
        <p:spPr>
          <a:xfrm>
            <a:off x="4226405" y="3220927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F19253-E5E6-C27B-03DD-1187409F0198}"/>
              </a:ext>
            </a:extLst>
          </p:cNvPr>
          <p:cNvSpPr/>
          <p:nvPr/>
        </p:nvSpPr>
        <p:spPr>
          <a:xfrm>
            <a:off x="4228877" y="378423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8E8AB0-710A-E163-6931-88421C08B441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4385239" y="322012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A37B95-9263-829E-6FDD-CDADB7A0A9BA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4394284" y="1610731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5EAEA6-DF3E-EDCD-A5E6-114B9823676B}"/>
              </a:ext>
            </a:extLst>
          </p:cNvPr>
          <p:cNvSpPr/>
          <p:nvPr/>
        </p:nvSpPr>
        <p:spPr>
          <a:xfrm>
            <a:off x="7668620" y="322584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D5BEF8-2087-E96D-DCAB-F54B0496E367}"/>
              </a:ext>
            </a:extLst>
          </p:cNvPr>
          <p:cNvCxnSpPr>
            <a:cxnSpLocks/>
          </p:cNvCxnSpPr>
          <p:nvPr/>
        </p:nvCxnSpPr>
        <p:spPr>
          <a:xfrm flipH="1">
            <a:off x="4389391" y="3305593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C915AD-90DA-DE84-FBB5-EDB72DA7845B}"/>
              </a:ext>
            </a:extLst>
          </p:cNvPr>
          <p:cNvCxnSpPr>
            <a:cxnSpLocks/>
          </p:cNvCxnSpPr>
          <p:nvPr/>
        </p:nvCxnSpPr>
        <p:spPr>
          <a:xfrm>
            <a:off x="7171820" y="3305593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5D85CA-5DC1-911E-D1C0-B28BC8550F7C}"/>
              </a:ext>
            </a:extLst>
          </p:cNvPr>
          <p:cNvCxnSpPr>
            <a:cxnSpLocks/>
          </p:cNvCxnSpPr>
          <p:nvPr/>
        </p:nvCxnSpPr>
        <p:spPr>
          <a:xfrm flipH="1">
            <a:off x="4393315" y="3863524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FBAFE99-1BEB-FCD5-F189-DC56895A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657" y="695354"/>
            <a:ext cx="2093980" cy="1450725"/>
          </a:xfrm>
          <a:prstGeom prst="rect">
            <a:avLst/>
          </a:prstGeom>
        </p:spPr>
      </p:pic>
      <p:pic>
        <p:nvPicPr>
          <p:cNvPr id="27" name="Graphic 26" descr="Right pointing backhand index with solid fill">
            <a:extLst>
              <a:ext uri="{FF2B5EF4-FFF2-40B4-BE49-F238E27FC236}">
                <a16:creationId xmlns:a16="http://schemas.microsoft.com/office/drawing/2014/main" id="{4004951A-8C86-0B9C-CCBD-F929D224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330838" y="1489198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C2CD01-5599-C61B-518F-2EDD68509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371" y="2179968"/>
            <a:ext cx="2089257" cy="264808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07E66FB-2EFC-1C42-0005-C48E3F0FC5B9}"/>
              </a:ext>
            </a:extLst>
          </p:cNvPr>
          <p:cNvSpPr/>
          <p:nvPr/>
        </p:nvSpPr>
        <p:spPr>
          <a:xfrm>
            <a:off x="7668620" y="378377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8DD551-33F3-1593-9210-DBEDF494BB53}"/>
              </a:ext>
            </a:extLst>
          </p:cNvPr>
          <p:cNvCxnSpPr>
            <a:cxnSpLocks/>
          </p:cNvCxnSpPr>
          <p:nvPr/>
        </p:nvCxnSpPr>
        <p:spPr>
          <a:xfrm>
            <a:off x="7171820" y="3863524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7E65497-2F61-8CF1-6B86-35214C476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024" y="4857511"/>
            <a:ext cx="2080971" cy="1886047"/>
          </a:xfrm>
          <a:prstGeom prst="rect">
            <a:avLst/>
          </a:prstGeom>
        </p:spPr>
      </p:pic>
      <p:pic>
        <p:nvPicPr>
          <p:cNvPr id="45" name="Graphic 44" descr="Right pointing backhand index with solid fill">
            <a:extLst>
              <a:ext uri="{FF2B5EF4-FFF2-40B4-BE49-F238E27FC236}">
                <a16:creationId xmlns:a16="http://schemas.microsoft.com/office/drawing/2014/main" id="{E998746C-F5D5-B0FA-5581-6950E08A0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667022" y="6344345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F516350F-66BA-6C3D-8B9A-E12BD3FF1289}"/>
              </a:ext>
            </a:extLst>
          </p:cNvPr>
          <p:cNvSpPr/>
          <p:nvPr/>
        </p:nvSpPr>
        <p:spPr>
          <a:xfrm>
            <a:off x="7657987" y="636591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4D47CB-39A6-90A4-1D26-CCDED11882F5}"/>
              </a:ext>
            </a:extLst>
          </p:cNvPr>
          <p:cNvCxnSpPr>
            <a:cxnSpLocks/>
          </p:cNvCxnSpPr>
          <p:nvPr/>
        </p:nvCxnSpPr>
        <p:spPr>
          <a:xfrm>
            <a:off x="7161187" y="6445659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76D26902-F06F-1660-975B-D0C57F5D5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741" y="4075602"/>
            <a:ext cx="2184512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62D97-C121-3A3D-DBA8-20DBEEC0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33" y="1120656"/>
            <a:ext cx="2616334" cy="461668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4DF4800-6D7D-D0CE-F903-DE0755F4EB50}"/>
              </a:ext>
            </a:extLst>
          </p:cNvPr>
          <p:cNvSpPr/>
          <p:nvPr/>
        </p:nvSpPr>
        <p:spPr>
          <a:xfrm>
            <a:off x="4240482" y="171763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4745C8-A8A0-485B-992D-24EA6B1BB19D}"/>
              </a:ext>
            </a:extLst>
          </p:cNvPr>
          <p:cNvSpPr/>
          <p:nvPr/>
        </p:nvSpPr>
        <p:spPr>
          <a:xfrm>
            <a:off x="4249527" y="249565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648E5-E7C5-F40C-48FF-3478DFF559CC}"/>
              </a:ext>
            </a:extLst>
          </p:cNvPr>
          <p:cNvSpPr/>
          <p:nvPr/>
        </p:nvSpPr>
        <p:spPr>
          <a:xfrm>
            <a:off x="4241935" y="357785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528606-FACF-4001-DC84-E50EF7D36696}"/>
              </a:ext>
            </a:extLst>
          </p:cNvPr>
          <p:cNvSpPr/>
          <p:nvPr/>
        </p:nvSpPr>
        <p:spPr>
          <a:xfrm>
            <a:off x="4240482" y="492133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FC7C81-BA7B-46E8-29FA-3E31C4C3B336}"/>
              </a:ext>
            </a:extLst>
          </p:cNvPr>
          <p:cNvSpPr/>
          <p:nvPr/>
        </p:nvSpPr>
        <p:spPr>
          <a:xfrm>
            <a:off x="4248074" y="54448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11886B-BE54-E516-E198-4146FE0BC9D9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4409814" y="1802299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A911A6-86E4-CCFE-1490-FB584A56EAA3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418859" y="257917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3DB555-D828-A643-7379-79EAA268C687}"/>
              </a:ext>
            </a:extLst>
          </p:cNvPr>
          <p:cNvSpPr/>
          <p:nvPr/>
        </p:nvSpPr>
        <p:spPr>
          <a:xfrm>
            <a:off x="4240482" y="4342587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B038A-C233-2549-DA3F-E0BC499F087D}"/>
              </a:ext>
            </a:extLst>
          </p:cNvPr>
          <p:cNvCxnSpPr>
            <a:cxnSpLocks/>
          </p:cNvCxnSpPr>
          <p:nvPr/>
        </p:nvCxnSpPr>
        <p:spPr>
          <a:xfrm flipH="1">
            <a:off x="4404921" y="3662522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A48FC6-3CAE-9F7A-0C8A-A2A8355EC135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4409814" y="4426107"/>
            <a:ext cx="1008000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BADBF9-78C6-2156-2AC6-411125119C5D}"/>
              </a:ext>
            </a:extLst>
          </p:cNvPr>
          <p:cNvCxnSpPr>
            <a:cxnSpLocks/>
          </p:cNvCxnSpPr>
          <p:nvPr/>
        </p:nvCxnSpPr>
        <p:spPr>
          <a:xfrm flipH="1">
            <a:off x="4404920" y="5000617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9BFE81-002F-8306-90A4-BD83AC078148}"/>
              </a:ext>
            </a:extLst>
          </p:cNvPr>
          <p:cNvCxnSpPr>
            <a:cxnSpLocks/>
          </p:cNvCxnSpPr>
          <p:nvPr/>
        </p:nvCxnSpPr>
        <p:spPr>
          <a:xfrm flipH="1">
            <a:off x="4404920" y="552620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04807" y="1120656"/>
            <a:ext cx="21659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Vista rápida del sistema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Control de operación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Detener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Iniciar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Mapa interactivo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Área del pivote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Indicadores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Posición (parcela)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Duración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Presión de agua torre final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Potencia de señal GSM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Menú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Ajustes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Información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Planificación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Historial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Gestión de usuarios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D0B63-953B-49E0-A111-64276B29ED83}"/>
              </a:ext>
            </a:extLst>
          </p:cNvPr>
          <p:cNvSpPr/>
          <p:nvPr/>
        </p:nvSpPr>
        <p:spPr>
          <a:xfrm>
            <a:off x="8460964" y="11833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C2D09B-31C0-1BD4-B256-049A7FBE2065}"/>
              </a:ext>
            </a:extLst>
          </p:cNvPr>
          <p:cNvSpPr/>
          <p:nvPr/>
        </p:nvSpPr>
        <p:spPr>
          <a:xfrm>
            <a:off x="8460964" y="14344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D0FCF5-548F-7CB8-C299-60866E6E0F19}"/>
              </a:ext>
            </a:extLst>
          </p:cNvPr>
          <p:cNvSpPr/>
          <p:nvPr/>
        </p:nvSpPr>
        <p:spPr>
          <a:xfrm>
            <a:off x="8460964" y="213425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8C69CF-A16A-16DB-F89E-50D61B3D960B}"/>
              </a:ext>
            </a:extLst>
          </p:cNvPr>
          <p:cNvSpPr/>
          <p:nvPr/>
        </p:nvSpPr>
        <p:spPr>
          <a:xfrm>
            <a:off x="8460964" y="238535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53F7A2-98F8-FD9B-B222-9888F274E064}"/>
              </a:ext>
            </a:extLst>
          </p:cNvPr>
          <p:cNvSpPr/>
          <p:nvPr/>
        </p:nvSpPr>
        <p:spPr>
          <a:xfrm>
            <a:off x="8460964" y="262859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EEF-4BD5-3F8E-6CEA-1E271890F586}"/>
              </a:ext>
            </a:extLst>
          </p:cNvPr>
          <p:cNvSpPr/>
          <p:nvPr/>
        </p:nvSpPr>
        <p:spPr>
          <a:xfrm>
            <a:off x="8460964" y="378220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82B86A6-A267-AA05-E4F2-74DB6299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99" y="1679528"/>
            <a:ext cx="221749" cy="17057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415B60E-AA6C-BBF2-C962-B8FBC65F7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85330" b="8174"/>
          <a:stretch/>
        </p:blipFill>
        <p:spPr>
          <a:xfrm>
            <a:off x="8698558" y="4032542"/>
            <a:ext cx="268405" cy="16979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91D3B1F-3BED-7E6B-EED4-8A00851DB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5" t="1" r="63355" b="8174"/>
          <a:stretch/>
        </p:blipFill>
        <p:spPr>
          <a:xfrm>
            <a:off x="8699492" y="4251136"/>
            <a:ext cx="268405" cy="16979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205A3A4-8A8C-831C-936D-4831A4B27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22" t="1" r="21408" b="8174"/>
          <a:stretch/>
        </p:blipFill>
        <p:spPr>
          <a:xfrm>
            <a:off x="8699493" y="4688324"/>
            <a:ext cx="268406" cy="16979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4B47696-3A8C-6122-CF92-52461B382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330" t="1" b="8174"/>
          <a:stretch/>
        </p:blipFill>
        <p:spPr>
          <a:xfrm>
            <a:off x="8699494" y="4906918"/>
            <a:ext cx="268405" cy="16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28FE2-95AB-E961-3659-B61E5D78A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11" t="1" r="1819" b="-2"/>
          <a:stretch/>
        </p:blipFill>
        <p:spPr>
          <a:xfrm>
            <a:off x="8698558" y="3542790"/>
            <a:ext cx="224292" cy="169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71993-B18F-A824-EA70-4A851B112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021" t="1" r="25209" b="-2"/>
          <a:stretch/>
        </p:blipFill>
        <p:spPr>
          <a:xfrm>
            <a:off x="8698557" y="3323031"/>
            <a:ext cx="224292" cy="169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4294D-1E25-3D23-E2A9-57882A15F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54" t="1" r="54577" b="-2"/>
          <a:stretch/>
        </p:blipFill>
        <p:spPr>
          <a:xfrm>
            <a:off x="8698557" y="3103272"/>
            <a:ext cx="224292" cy="169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603D23-F640-762E-2090-1BBCD56CD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4" t="1" r="83636" b="-2"/>
          <a:stretch/>
        </p:blipFill>
        <p:spPr>
          <a:xfrm>
            <a:off x="8698558" y="2883513"/>
            <a:ext cx="224292" cy="1693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F6F8E3-BF61-60B6-2E7A-92896E35F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236" y="1898907"/>
            <a:ext cx="220612" cy="1705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2C2F0F-91A9-2407-EED3-EFCB2003F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13" y="4448076"/>
            <a:ext cx="207579" cy="1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DC215-467E-1D45-35CA-5B0C96BD6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62"/>
          <a:stretch/>
        </p:blipFill>
        <p:spPr>
          <a:xfrm>
            <a:off x="4806883" y="97499"/>
            <a:ext cx="2616334" cy="426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22434" y="102726"/>
            <a:ext cx="2616334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Crear un esquema de riego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”Planes”</a:t>
            </a:r>
            <a:r>
              <a:rPr lang="es-MX" sz="1200" dirty="0"/>
              <a:t>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“Ejecutar una vez”,</a:t>
            </a:r>
            <a:r>
              <a:rPr lang="es-MX" sz="1200" dirty="0"/>
              <a:t> riega cada parcela una sola vez.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“Repetir la ejecución del riego”</a:t>
            </a:r>
            <a:r>
              <a:rPr lang="es-MX" sz="1200" dirty="0"/>
              <a:t>, realiza el riego cíclicamente hasta que sea detenido.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la duración del riego para cada parcela.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una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Maque el perímetro de la parcela (requiere tener el GPS activado).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Editor del polígono que define el perímetro de la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Definición de los días, horas y minutos que desea se mantenga el riego sobre la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Defina el tipo de electroválvula de que dispone (Solenoide, Pulso).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“Usar programa de riego”</a:t>
            </a:r>
            <a:r>
              <a:rPr lang="es-MX" sz="1200" dirty="0"/>
              <a:t>, personalice fechas y horarios para el riego.</a:t>
            </a:r>
          </a:p>
          <a:p>
            <a:pPr marL="449263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Defina la fecha y hora del riego.</a:t>
            </a:r>
          </a:p>
          <a:p>
            <a:pPr marL="449263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Agréguelas al programa.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“Agregar plan de riego” </a:t>
            </a:r>
            <a:r>
              <a:rPr lang="es-MX" sz="1200" dirty="0"/>
              <a:t>predefinido.</a:t>
            </a:r>
          </a:p>
          <a:p>
            <a:pPr>
              <a:spcAft>
                <a:spcPts val="300"/>
              </a:spcAft>
            </a:pPr>
            <a:endParaRPr lang="es-MX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EDC04-A28D-8734-32CE-6A4967F2BA9F}"/>
              </a:ext>
            </a:extLst>
          </p:cNvPr>
          <p:cNvSpPr/>
          <p:nvPr/>
        </p:nvSpPr>
        <p:spPr>
          <a:xfrm>
            <a:off x="5817582" y="108355"/>
            <a:ext cx="567266" cy="37828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8E9906FF-A184-D363-070D-93064A06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138339" y="203592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488997F-DC4A-313F-5806-B9510CA14AA8}"/>
              </a:ext>
            </a:extLst>
          </p:cNvPr>
          <p:cNvGrpSpPr/>
          <p:nvPr/>
        </p:nvGrpSpPr>
        <p:grpSpPr>
          <a:xfrm>
            <a:off x="4215907" y="237346"/>
            <a:ext cx="674418" cy="169332"/>
            <a:chOff x="4215907" y="237346"/>
            <a:chExt cx="674418" cy="1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4A1604-7EA6-71F5-DD9E-6EA6B4F0ACAC}"/>
                </a:ext>
              </a:extLst>
            </p:cNvPr>
            <p:cNvSpPr/>
            <p:nvPr/>
          </p:nvSpPr>
          <p:spPr>
            <a:xfrm>
              <a:off x="4215907" y="237346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8E8AB0-710A-E163-6931-88421C08B441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4385239" y="322012"/>
              <a:ext cx="50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3E01A0-B658-29D0-253A-C4B17F144CF7}"/>
              </a:ext>
            </a:extLst>
          </p:cNvPr>
          <p:cNvGrpSpPr/>
          <p:nvPr/>
        </p:nvGrpSpPr>
        <p:grpSpPr>
          <a:xfrm>
            <a:off x="4215907" y="1999969"/>
            <a:ext cx="665373" cy="169332"/>
            <a:chOff x="4224952" y="1999969"/>
            <a:chExt cx="665373" cy="1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7850B2-E859-2953-AFA4-2AA0BD681BF5}"/>
                </a:ext>
              </a:extLst>
            </p:cNvPr>
            <p:cNvSpPr/>
            <p:nvPr/>
          </p:nvSpPr>
          <p:spPr>
            <a:xfrm>
              <a:off x="4224952" y="199996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A37B95-9263-829E-6FDD-CDADB7A0A9BA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4394284" y="2083489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34386A-96BA-AD8B-B632-D33E816F8650}"/>
              </a:ext>
            </a:extLst>
          </p:cNvPr>
          <p:cNvGrpSpPr/>
          <p:nvPr/>
        </p:nvGrpSpPr>
        <p:grpSpPr>
          <a:xfrm>
            <a:off x="4215907" y="2270599"/>
            <a:ext cx="659027" cy="169332"/>
            <a:chOff x="4215907" y="2278395"/>
            <a:chExt cx="659027" cy="1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5B0D93-9803-6A0C-BB77-8E129B517C3E}"/>
                </a:ext>
              </a:extLst>
            </p:cNvPr>
            <p:cNvSpPr/>
            <p:nvPr/>
          </p:nvSpPr>
          <p:spPr>
            <a:xfrm>
              <a:off x="4215907" y="22783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D5BEF8-2087-E96D-DCAB-F54B0496E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3630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828872-D1A4-F4DB-C06A-E687AC1FC6E0}"/>
              </a:ext>
            </a:extLst>
          </p:cNvPr>
          <p:cNvGrpSpPr/>
          <p:nvPr/>
        </p:nvGrpSpPr>
        <p:grpSpPr>
          <a:xfrm>
            <a:off x="7174817" y="4998190"/>
            <a:ext cx="666132" cy="169332"/>
            <a:chOff x="7174817" y="4998190"/>
            <a:chExt cx="666132" cy="1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5EAEA6-DF3E-EDCD-A5E6-114B9823676B}"/>
                </a:ext>
              </a:extLst>
            </p:cNvPr>
            <p:cNvSpPr/>
            <p:nvPr/>
          </p:nvSpPr>
          <p:spPr>
            <a:xfrm>
              <a:off x="7671617" y="4998190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C915AD-90DA-DE84-FBB5-EDB72DA7845B}"/>
                </a:ext>
              </a:extLst>
            </p:cNvPr>
            <p:cNvCxnSpPr>
              <a:cxnSpLocks/>
            </p:cNvCxnSpPr>
            <p:nvPr/>
          </p:nvCxnSpPr>
          <p:spPr>
            <a:xfrm>
              <a:off x="7174817" y="5077935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8FB940-AC4E-9CAE-45B0-5B3DDC432653}"/>
              </a:ext>
            </a:extLst>
          </p:cNvPr>
          <p:cNvGrpSpPr/>
          <p:nvPr/>
        </p:nvGrpSpPr>
        <p:grpSpPr>
          <a:xfrm>
            <a:off x="7174817" y="1690478"/>
            <a:ext cx="666132" cy="169332"/>
            <a:chOff x="7161187" y="1690478"/>
            <a:chExt cx="666132" cy="1693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7E66FB-2EFC-1C42-0005-C48E3F0FC5B9}"/>
                </a:ext>
              </a:extLst>
            </p:cNvPr>
            <p:cNvSpPr/>
            <p:nvPr/>
          </p:nvSpPr>
          <p:spPr>
            <a:xfrm>
              <a:off x="7657987" y="169047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8DD551-33F3-1593-9210-DBEDF494BB53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77022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B3A8F-9922-47E5-3698-D67F6DC9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846" y="710023"/>
            <a:ext cx="2108308" cy="2673487"/>
          </a:xfrm>
          <a:prstGeom prst="rect">
            <a:avLst/>
          </a:prstGeom>
        </p:spPr>
      </p:pic>
      <p:pic>
        <p:nvPicPr>
          <p:cNvPr id="17" name="Graphic 16" descr="Right pointing backhand index with solid fill">
            <a:extLst>
              <a:ext uri="{FF2B5EF4-FFF2-40B4-BE49-F238E27FC236}">
                <a16:creationId xmlns:a16="http://schemas.microsoft.com/office/drawing/2014/main" id="{C1200282-11AC-1012-8498-BB318EC23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420553" y="1750939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315A51-C17C-4D3C-ED1E-CF4AD4A8E8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524"/>
          <a:stretch/>
        </p:blipFill>
        <p:spPr>
          <a:xfrm>
            <a:off x="5045021" y="3412066"/>
            <a:ext cx="2101958" cy="305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phic 24" descr="Right pointing backhand index with solid fill">
            <a:extLst>
              <a:ext uri="{FF2B5EF4-FFF2-40B4-BE49-F238E27FC236}">
                <a16:creationId xmlns:a16="http://schemas.microsoft.com/office/drawing/2014/main" id="{88BBB7BB-AF07-AFC1-8A49-0497D1D7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299974" y="5062843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73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CC13D0-6DC2-970C-9FF3-5B6DA85B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21" y="63772"/>
            <a:ext cx="2101958" cy="368954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2AFDB-C5B3-D3AD-5159-E7824F5CD5B9}"/>
              </a:ext>
            </a:extLst>
          </p:cNvPr>
          <p:cNvGrpSpPr/>
          <p:nvPr/>
        </p:nvGrpSpPr>
        <p:grpSpPr>
          <a:xfrm>
            <a:off x="4215907" y="1276955"/>
            <a:ext cx="665373" cy="169332"/>
            <a:chOff x="4224952" y="1276955"/>
            <a:chExt cx="665373" cy="1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55DBC9-F6DC-DDC4-00C6-CA521164B58F}"/>
                </a:ext>
              </a:extLst>
            </p:cNvPr>
            <p:cNvSpPr/>
            <p:nvPr/>
          </p:nvSpPr>
          <p:spPr>
            <a:xfrm>
              <a:off x="4224952" y="127695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B18F0E-37E3-DD5D-6684-BEA29B4D41BB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 flipH="1">
              <a:off x="4394284" y="136047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FC16528-34C9-7969-AEFA-75867C6A897E}"/>
              </a:ext>
            </a:extLst>
          </p:cNvPr>
          <p:cNvSpPr/>
          <p:nvPr/>
        </p:nvSpPr>
        <p:spPr>
          <a:xfrm>
            <a:off x="7671617" y="576019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66C73E-F765-729F-DAEA-98670EDA89A5}"/>
              </a:ext>
            </a:extLst>
          </p:cNvPr>
          <p:cNvGrpSpPr/>
          <p:nvPr/>
        </p:nvGrpSpPr>
        <p:grpSpPr>
          <a:xfrm>
            <a:off x="4215907" y="2125995"/>
            <a:ext cx="659027" cy="169332"/>
            <a:chOff x="4215907" y="2125995"/>
            <a:chExt cx="659027" cy="1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74FB89-7484-8784-9C4B-16FCCC59EBE9}"/>
                </a:ext>
              </a:extLst>
            </p:cNvPr>
            <p:cNvSpPr/>
            <p:nvPr/>
          </p:nvSpPr>
          <p:spPr>
            <a:xfrm>
              <a:off x="4215907" y="21259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5257AF-EAED-DB6D-6D93-170A5E03F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2106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D20DC-63B9-1CA8-3662-36B7875E4A04}"/>
              </a:ext>
            </a:extLst>
          </p:cNvPr>
          <p:cNvCxnSpPr>
            <a:cxnSpLocks/>
          </p:cNvCxnSpPr>
          <p:nvPr/>
        </p:nvCxnSpPr>
        <p:spPr>
          <a:xfrm>
            <a:off x="7174817" y="5839935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C4804-2C84-390E-9B98-B904F0638FE5}"/>
              </a:ext>
            </a:extLst>
          </p:cNvPr>
          <p:cNvGrpSpPr/>
          <p:nvPr/>
        </p:nvGrpSpPr>
        <p:grpSpPr>
          <a:xfrm>
            <a:off x="7161187" y="1063158"/>
            <a:ext cx="666132" cy="169332"/>
            <a:chOff x="7161187" y="1063158"/>
            <a:chExt cx="666132" cy="1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7FAB33-4DCE-78C3-F294-341DB75D65CB}"/>
                </a:ext>
              </a:extLst>
            </p:cNvPr>
            <p:cNvSpPr/>
            <p:nvPr/>
          </p:nvSpPr>
          <p:spPr>
            <a:xfrm>
              <a:off x="7657987" y="106315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2A9152-7FD2-B32B-1E2B-C3269CEA498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14290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D206CC-F3DE-B3E0-D8A5-CF8C839D592A}"/>
              </a:ext>
            </a:extLst>
          </p:cNvPr>
          <p:cNvGrpSpPr/>
          <p:nvPr/>
        </p:nvGrpSpPr>
        <p:grpSpPr>
          <a:xfrm>
            <a:off x="4215907" y="2687279"/>
            <a:ext cx="659027" cy="169332"/>
            <a:chOff x="4215907" y="2687279"/>
            <a:chExt cx="659027" cy="1693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C58ED-16B6-854C-C2BB-212A63E1418C}"/>
                </a:ext>
              </a:extLst>
            </p:cNvPr>
            <p:cNvSpPr/>
            <p:nvPr/>
          </p:nvSpPr>
          <p:spPr>
            <a:xfrm>
              <a:off x="4215907" y="268727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005641-7F23-8B0C-C8B4-73A6E3464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77194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Graphic 20" descr="Right pointing backhand index with solid fill">
            <a:extLst>
              <a:ext uri="{FF2B5EF4-FFF2-40B4-BE49-F238E27FC236}">
                <a16:creationId xmlns:a16="http://schemas.microsoft.com/office/drawing/2014/main" id="{DF2D4E98-FA1D-8914-C748-517A67AF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520859" y="1211870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38B49-F0A8-3495-822C-27D9D1015DEF}"/>
              </a:ext>
            </a:extLst>
          </p:cNvPr>
          <p:cNvSpPr txBox="1"/>
          <p:nvPr/>
        </p:nvSpPr>
        <p:spPr>
          <a:xfrm>
            <a:off x="3317865" y="26334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5718F6-3473-4743-9953-8659316F0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573" y="3824591"/>
            <a:ext cx="2077650" cy="28810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662DB10-A2A4-7898-6BA0-0EB82390C717}"/>
              </a:ext>
            </a:extLst>
          </p:cNvPr>
          <p:cNvGrpSpPr/>
          <p:nvPr/>
        </p:nvGrpSpPr>
        <p:grpSpPr>
          <a:xfrm>
            <a:off x="4215907" y="4276899"/>
            <a:ext cx="659027" cy="169332"/>
            <a:chOff x="4215907" y="2541229"/>
            <a:chExt cx="659027" cy="1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793E84-A933-5C31-2500-242FC1865778}"/>
                </a:ext>
              </a:extLst>
            </p:cNvPr>
            <p:cNvSpPr/>
            <p:nvPr/>
          </p:nvSpPr>
          <p:spPr>
            <a:xfrm>
              <a:off x="4215907" y="254122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8EBC08-D1CE-A698-0835-9106BC5B1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62589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0D2ED-B5FD-874B-2D57-DF8A1782C927}"/>
              </a:ext>
            </a:extLst>
          </p:cNvPr>
          <p:cNvGrpSpPr/>
          <p:nvPr/>
        </p:nvGrpSpPr>
        <p:grpSpPr>
          <a:xfrm>
            <a:off x="4215907" y="5716230"/>
            <a:ext cx="659027" cy="169332"/>
            <a:chOff x="4215907" y="2541229"/>
            <a:chExt cx="659027" cy="1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4E38092-B436-C50A-A207-6B17A58FA6A9}"/>
                </a:ext>
              </a:extLst>
            </p:cNvPr>
            <p:cNvSpPr/>
            <p:nvPr/>
          </p:nvSpPr>
          <p:spPr>
            <a:xfrm>
              <a:off x="4215907" y="254122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F4B598-B5E8-EE2B-2034-7EBF2666B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62589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8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96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066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18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411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Cosme Ernesto Santiesteban Toca</dc:creator>
  <cp:lastModifiedBy>Cosme Ernesto Santiesteban Toca</cp:lastModifiedBy>
  <cp:revision>1</cp:revision>
  <dcterms:created xsi:type="dcterms:W3CDTF">2024-01-14T16:01:04Z</dcterms:created>
  <dcterms:modified xsi:type="dcterms:W3CDTF">2024-01-15T06:17:03Z</dcterms:modified>
</cp:coreProperties>
</file>