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5" d="100"/>
          <a:sy n="125" d="100"/>
        </p:scale>
        <p:origin x="90" y="-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A4E278-CB2A-49A9-AF89-8E6CA3FB3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0E84A4-BA8F-41D0-9F9F-E22D8E8FB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5AB614-601D-45A1-9487-3519A0B68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161D-6747-406C-99E0-B6EA5D0430F7}" type="datetimeFigureOut">
              <a:rPr lang="es-MX" smtClean="0"/>
              <a:t>27/01/2025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740521-FD9C-453C-82FE-ABA647C29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074D75-3F04-41EE-B8A7-DD932C831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1866A-4CF5-49F1-B5A8-DBD1529589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7199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C18E04-563F-4DEA-BE02-031088CF0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02B5C40-D6D2-47BE-9D90-EB046667A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84C206-909D-4C7F-8429-811B76E67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161D-6747-406C-99E0-B6EA5D0430F7}" type="datetimeFigureOut">
              <a:rPr lang="es-MX" smtClean="0"/>
              <a:t>27/01/2025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A4F679-6877-471C-A394-4031AFA83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78409E-E6A0-44EB-93C0-6AC0B140C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1866A-4CF5-49F1-B5A8-DBD1529589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7007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04FE23B-5365-4DAB-B338-1D39C419F4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E4F588-76F4-4D15-8DE6-5566771C0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4C690C-7C41-48CE-AC70-53BA5B3A3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161D-6747-406C-99E0-B6EA5D0430F7}" type="datetimeFigureOut">
              <a:rPr lang="es-MX" smtClean="0"/>
              <a:t>27/01/2025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21BF15-744A-4EA5-BCA8-2AF8C455E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70B9F6-34B6-46D1-A2A2-2CD3CE1B1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1866A-4CF5-49F1-B5A8-DBD1529589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369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0BD50E-2B58-4A2A-98DE-CD2DB0920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3C1B26-0510-4379-BACD-896EDE98A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1B8A38-2F59-4754-A3D8-DA65755C6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161D-6747-406C-99E0-B6EA5D0430F7}" type="datetimeFigureOut">
              <a:rPr lang="es-MX" smtClean="0"/>
              <a:t>27/01/2025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7E7928-820E-4F00-934C-6AF8B835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D333AE-51D5-466A-A5F0-547CAD34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1866A-4CF5-49F1-B5A8-DBD1529589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1598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99E0C-6C85-432A-ACE5-F014B0F26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29F97D-C96C-4367-B7A4-55413550B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F61257-0E16-4801-97EA-231A21ED6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161D-6747-406C-99E0-B6EA5D0430F7}" type="datetimeFigureOut">
              <a:rPr lang="es-MX" smtClean="0"/>
              <a:t>27/01/2025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2D2CC0-091C-4DA4-A033-5C8050449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D967A8-D41B-4F77-BFA4-4A3EB7FD6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1866A-4CF5-49F1-B5A8-DBD1529589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830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0CD0F-60DF-4E9D-82A7-D0EFE6B1B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121863-0567-43A6-BA01-5C39FA74F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078075C-FEDB-4864-A1A1-55A7EF090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FA50BFA-4221-4C04-A696-5615D16C4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161D-6747-406C-99E0-B6EA5D0430F7}" type="datetimeFigureOut">
              <a:rPr lang="es-MX" smtClean="0"/>
              <a:t>27/01/2025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4B4FE1-900B-411F-B710-5884BE156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5F2BF7-F86D-47B8-81CC-86B5FF4B8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1866A-4CF5-49F1-B5A8-DBD1529589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1253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FA2AFC-7CAD-4C10-BA0A-F315E3A25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0996F0-7C72-49E4-AF5D-FFDC08C8D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BB41992-3ED5-4911-92F8-9EF930DE8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C65E947-04C3-4DCF-8778-1DF8830822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60485DE-2A5F-4C31-A93F-FD3BCF81BE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8F8CA99-C09F-4145-B821-9FC2D15C9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161D-6747-406C-99E0-B6EA5D0430F7}" type="datetimeFigureOut">
              <a:rPr lang="es-MX" smtClean="0"/>
              <a:t>27/01/2025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917AE03-E566-421B-96B8-CF47F0235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11E04D1-DEE8-46A5-BD70-B533FE9FC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1866A-4CF5-49F1-B5A8-DBD1529589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8512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16EF7-8353-4C6D-83A5-2BDFFD6C5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2553521-4AB0-4D31-A4DA-2C5A3BE4C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161D-6747-406C-99E0-B6EA5D0430F7}" type="datetimeFigureOut">
              <a:rPr lang="es-MX" smtClean="0"/>
              <a:t>27/01/2025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3AACC33-8FA0-4C80-98A5-72B2E83E7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5E628BB-11DB-431D-A40C-B012802AA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1866A-4CF5-49F1-B5A8-DBD1529589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4883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3A41AEF-D6E7-4054-A234-52529F11D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161D-6747-406C-99E0-B6EA5D0430F7}" type="datetimeFigureOut">
              <a:rPr lang="es-MX" smtClean="0"/>
              <a:t>27/01/2025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76E2ACB-26A6-495E-9F75-B715A4D39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3CBEE97-D55B-43C0-AAD9-B8EF4CFDC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1866A-4CF5-49F1-B5A8-DBD1529589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3070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D4F56D-3627-446F-904B-A98D43BB2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09932C-46F5-4290-847C-320E3664A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90E1CB-B090-4A0E-A5CC-4882480DA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BE7CDD-632D-4E2F-B405-AFBF3E605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161D-6747-406C-99E0-B6EA5D0430F7}" type="datetimeFigureOut">
              <a:rPr lang="es-MX" smtClean="0"/>
              <a:t>27/01/2025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825E64-F083-49A7-81E3-E1B281B04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A14C4E-193B-4AD9-B844-6F2446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1866A-4CF5-49F1-B5A8-DBD1529589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773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EBC8D-BC9D-47B2-A6F0-824DCECCB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B98A80A-0687-496B-8CCE-AE83A01267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433A56-F4B4-4F2D-8FAD-7E663FA47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DE88FE-AC5F-4F19-A146-29A2AA28C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161D-6747-406C-99E0-B6EA5D0430F7}" type="datetimeFigureOut">
              <a:rPr lang="es-MX" smtClean="0"/>
              <a:t>27/01/2025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858ACA-7790-4A22-95C6-3F7F5B3E4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17BF929-07CB-40BF-80A4-F6F46BA00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1866A-4CF5-49F1-B5A8-DBD1529589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1522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036E82E-A1C3-4139-A28A-B3E3BE841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1C56B1-D8E9-4EF3-9FFC-19C5B415C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81E446-BF02-4504-9985-870D6D4103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F161D-6747-406C-99E0-B6EA5D0430F7}" type="datetimeFigureOut">
              <a:rPr lang="es-MX" smtClean="0"/>
              <a:t>27/01/2025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6F367E-BB08-4107-8F35-8ECA8AE562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32CEAB-1218-4234-9BEE-529DE36546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1866A-4CF5-49F1-B5A8-DBD1529589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592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49A1548B-12E4-43DE-BE79-85A6D3A46429}"/>
              </a:ext>
            </a:extLst>
          </p:cNvPr>
          <p:cNvSpPr/>
          <p:nvPr/>
        </p:nvSpPr>
        <p:spPr>
          <a:xfrm>
            <a:off x="715616" y="1033670"/>
            <a:ext cx="2850543" cy="1615649"/>
          </a:xfrm>
          <a:prstGeom prst="roundRect">
            <a:avLst>
              <a:gd name="adj" fmla="val 9248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56E02C4-AB80-4656-9EDE-876DB890B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" y="1033670"/>
            <a:ext cx="1336005" cy="31507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2C132FA-8243-469B-9C92-7037095FBDB8}"/>
              </a:ext>
            </a:extLst>
          </p:cNvPr>
          <p:cNvSpPr txBox="1"/>
          <p:nvPr/>
        </p:nvSpPr>
        <p:spPr>
          <a:xfrm>
            <a:off x="715616" y="1325880"/>
            <a:ext cx="2793062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>
                <a:latin typeface="Agency FB" panose="020B0503020202020204" pitchFamily="34" charset="0"/>
              </a:rPr>
              <a:t>Sonda de Humedad y Temperatura de Suelo</a:t>
            </a:r>
          </a:p>
          <a:p>
            <a:pPr algn="ctr"/>
            <a:endParaRPr lang="es-MX" sz="200" b="1" dirty="0">
              <a:latin typeface="Agency FB" panose="020B0503020202020204" pitchFamily="34" charset="0"/>
            </a:endParaRPr>
          </a:p>
          <a:p>
            <a:pPr defTabSz="449263"/>
            <a:r>
              <a:rPr lang="es-MX" sz="1100" b="1" dirty="0">
                <a:latin typeface="Agency FB" panose="020B0503020202020204" pitchFamily="34" charset="0"/>
              </a:rPr>
              <a:t>ID:          	</a:t>
            </a:r>
            <a:r>
              <a:rPr lang="es-MX" sz="1100" b="1" u="sng" dirty="0">
                <a:latin typeface="Agency FB" panose="020B0503020202020204" pitchFamily="34" charset="0"/>
              </a:rPr>
              <a:t>		</a:t>
            </a:r>
            <a:r>
              <a:rPr lang="es-MX" sz="1100" b="1" u="sng" dirty="0">
                <a:solidFill>
                  <a:schemeClr val="bg1"/>
                </a:solidFill>
                <a:latin typeface="Agency FB" panose="020B0503020202020204" pitchFamily="34" charset="0"/>
              </a:rPr>
              <a:t>.</a:t>
            </a:r>
          </a:p>
          <a:p>
            <a:pPr defTabSz="449263"/>
            <a:r>
              <a:rPr lang="es-MX" sz="1100" b="1" dirty="0">
                <a:latin typeface="Agency FB" panose="020B0503020202020204" pitchFamily="34" charset="0"/>
              </a:rPr>
              <a:t>Modelo:  	</a:t>
            </a:r>
            <a:r>
              <a:rPr lang="es-MX" sz="1100" b="1" u="sng" dirty="0">
                <a:latin typeface="Agency FB" panose="020B0503020202020204" pitchFamily="34" charset="0"/>
              </a:rPr>
              <a:t>  </a:t>
            </a:r>
            <a:r>
              <a:rPr lang="es-MX" sz="1100" u="sng" dirty="0">
                <a:latin typeface="Agency FB" panose="020B0503020202020204" pitchFamily="34" charset="0"/>
              </a:rPr>
              <a:t>DTA-SHT</a:t>
            </a:r>
            <a:r>
              <a:rPr lang="es-MX" sz="1100" b="1" u="sng" dirty="0">
                <a:latin typeface="Agency FB" panose="020B0503020202020204" pitchFamily="34" charset="0"/>
              </a:rPr>
              <a:t>		</a:t>
            </a:r>
            <a:r>
              <a:rPr lang="es-MX" sz="1100" b="1" u="sng" dirty="0">
                <a:solidFill>
                  <a:schemeClr val="bg1"/>
                </a:solidFill>
                <a:latin typeface="Agency FB" panose="020B0503020202020204" pitchFamily="34" charset="0"/>
              </a:rPr>
              <a:t>.</a:t>
            </a:r>
          </a:p>
          <a:p>
            <a:pPr defTabSz="449263"/>
            <a:r>
              <a:rPr lang="es-MX" sz="1100" b="1" dirty="0">
                <a:latin typeface="Agency FB" panose="020B0503020202020204" pitchFamily="34" charset="0"/>
              </a:rPr>
              <a:t>Sensor:  	</a:t>
            </a:r>
            <a:r>
              <a:rPr lang="es-MX" sz="1100" b="1" u="sng" dirty="0">
                <a:latin typeface="Agency FB" panose="020B0503020202020204" pitchFamily="34" charset="0"/>
              </a:rPr>
              <a:t>  </a:t>
            </a:r>
            <a:r>
              <a:rPr lang="es-MX" sz="1100" u="sng" dirty="0">
                <a:latin typeface="Agency FB" panose="020B0503020202020204" pitchFamily="34" charset="0"/>
              </a:rPr>
              <a:t>SHT40	</a:t>
            </a:r>
            <a:r>
              <a:rPr lang="es-MX" sz="1100" b="1" u="sng" dirty="0">
                <a:latin typeface="Agency FB" panose="020B0503020202020204" pitchFamily="34" charset="0"/>
              </a:rPr>
              <a:t>	</a:t>
            </a:r>
            <a:r>
              <a:rPr lang="es-MX" sz="1100" b="1" u="sng" dirty="0">
                <a:solidFill>
                  <a:schemeClr val="bg1"/>
                </a:solidFill>
                <a:latin typeface="Agency FB" panose="020B0503020202020204" pitchFamily="34" charset="0"/>
              </a:rPr>
              <a:t>.</a:t>
            </a:r>
          </a:p>
          <a:p>
            <a:pPr defTabSz="449263"/>
            <a:r>
              <a:rPr lang="es-MX" sz="1100" dirty="0">
                <a:latin typeface="Agency FB" panose="020B0503020202020204" pitchFamily="34" charset="0"/>
              </a:rPr>
              <a:t>               	</a:t>
            </a:r>
            <a:r>
              <a:rPr lang="es-MX" sz="1100" dirty="0">
                <a:latin typeface="Agency FB" panose="020B0503020202020204" pitchFamily="34" charset="0"/>
                <a:sym typeface="Wingdings" panose="05000000000000000000" pitchFamily="2" charset="2"/>
              </a:rPr>
              <a:t> </a:t>
            </a:r>
            <a:r>
              <a:rPr lang="es-MX" sz="1100" b="1" dirty="0">
                <a:latin typeface="Agency FB" panose="020B0503020202020204" pitchFamily="34" charset="0"/>
              </a:rPr>
              <a:t>Hum 	</a:t>
            </a:r>
            <a:r>
              <a:rPr lang="es-MX" sz="1100" dirty="0">
                <a:latin typeface="Agency FB" panose="020B0503020202020204" pitchFamily="34" charset="0"/>
                <a:sym typeface="Wingdings" panose="05000000000000000000" pitchFamily="2" charset="2"/>
              </a:rPr>
              <a:t> </a:t>
            </a:r>
            <a:r>
              <a:rPr lang="es-MX" sz="1100" b="1" dirty="0" err="1">
                <a:latin typeface="Agency FB" panose="020B0503020202020204" pitchFamily="34" charset="0"/>
              </a:rPr>
              <a:t>Temp</a:t>
            </a:r>
            <a:endParaRPr lang="es-MX" sz="1100" b="1" u="sng" dirty="0">
              <a:latin typeface="Agency FB" panose="020B0503020202020204" pitchFamily="34" charset="0"/>
            </a:endParaRPr>
          </a:p>
          <a:p>
            <a:pPr defTabSz="449263"/>
            <a:r>
              <a:rPr lang="es-MX" sz="1100" b="1" dirty="0">
                <a:latin typeface="Agency FB" panose="020B0503020202020204" pitchFamily="34" charset="0"/>
              </a:rPr>
              <a:t>Longitud: </a:t>
            </a:r>
            <a:r>
              <a:rPr lang="es-MX" sz="1100" b="1" u="sng" dirty="0">
                <a:latin typeface="Agency FB" panose="020B0503020202020204" pitchFamily="34" charset="0"/>
              </a:rPr>
              <a:t>  </a:t>
            </a:r>
            <a:r>
              <a:rPr lang="es-MX" sz="1100" u="sng" dirty="0">
                <a:latin typeface="Agency FB" panose="020B0503020202020204" pitchFamily="34" charset="0"/>
              </a:rPr>
              <a:t>100 cm / 40”	</a:t>
            </a:r>
            <a:r>
              <a:rPr lang="es-MX" sz="1100" b="1" u="sng" dirty="0">
                <a:solidFill>
                  <a:schemeClr val="bg1"/>
                </a:solidFill>
                <a:latin typeface="Agency FB" panose="020B0503020202020204" pitchFamily="34" charset="0"/>
              </a:rPr>
              <a:t>.</a:t>
            </a:r>
          </a:p>
          <a:p>
            <a:pPr defTabSz="449263"/>
            <a:r>
              <a:rPr lang="es-MX" sz="1100" b="1" dirty="0" err="1">
                <a:latin typeface="Agency FB" panose="020B0503020202020204" pitchFamily="34" charset="0"/>
              </a:rPr>
              <a:t>Comm</a:t>
            </a:r>
            <a:r>
              <a:rPr lang="es-MX" sz="1100" b="1" dirty="0">
                <a:latin typeface="Agency FB" panose="020B0503020202020204" pitchFamily="34" charset="0"/>
              </a:rPr>
              <a:t>:    	</a:t>
            </a:r>
            <a:r>
              <a:rPr lang="es-MX" sz="1100" b="1" u="sng" dirty="0">
                <a:latin typeface="Agency FB" panose="020B0503020202020204" pitchFamily="34" charset="0"/>
              </a:rPr>
              <a:t>  </a:t>
            </a:r>
            <a:r>
              <a:rPr lang="es-MX" sz="1100" u="sng" dirty="0" err="1">
                <a:latin typeface="Agency FB" panose="020B0503020202020204" pitchFamily="34" charset="0"/>
              </a:rPr>
              <a:t>LoRaWAN</a:t>
            </a:r>
            <a:r>
              <a:rPr lang="es-MX" sz="1100" u="sng" dirty="0">
                <a:latin typeface="Agency FB" panose="020B0503020202020204" pitchFamily="34" charset="0"/>
              </a:rPr>
              <a:t> 915MHz</a:t>
            </a:r>
            <a:r>
              <a:rPr lang="es-MX" sz="1100" b="1" u="sng" dirty="0">
                <a:latin typeface="Agency FB" panose="020B0503020202020204" pitchFamily="34" charset="0"/>
              </a:rPr>
              <a:t>	</a:t>
            </a:r>
            <a:r>
              <a:rPr lang="es-MX" sz="1100" b="1" u="sng" dirty="0">
                <a:solidFill>
                  <a:schemeClr val="bg1"/>
                </a:solidFill>
                <a:latin typeface="Agency FB" panose="020B0503020202020204" pitchFamily="34" charset="0"/>
              </a:rPr>
              <a:t>.</a:t>
            </a:r>
            <a:r>
              <a:rPr lang="es-MX" sz="1100" b="1" dirty="0">
                <a:latin typeface="Agency FB" panose="020B0503020202020204" pitchFamily="34" charset="0"/>
              </a:rPr>
              <a:t>  </a:t>
            </a:r>
            <a:r>
              <a:rPr lang="es-MX" sz="900" b="1" dirty="0">
                <a:latin typeface="Agency FB" panose="020B0503020202020204" pitchFamily="34" charset="0"/>
              </a:rPr>
              <a:t> https//</a:t>
            </a:r>
            <a:r>
              <a:rPr lang="es-MX" sz="900" b="1" dirty="0" err="1">
                <a:latin typeface="Agency FB" panose="020B0503020202020204" pitchFamily="34" charset="0"/>
              </a:rPr>
              <a:t>dta-agricola.web.app</a:t>
            </a:r>
            <a:endParaRPr lang="es-MX" sz="1100" b="1" dirty="0">
              <a:latin typeface="Agency FB" panose="020B0503020202020204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A42A869B-AB61-498E-9EFD-0F8BFCDA42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89169" y="1586396"/>
            <a:ext cx="819751" cy="832938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400870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60</Words>
  <Application>Microsoft Office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Agency FB</vt:lpstr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Cosme E. Santiesteban Toca</dc:creator>
  <cp:lastModifiedBy>Cosme E. Santiesteban Toca</cp:lastModifiedBy>
  <cp:revision>6</cp:revision>
  <dcterms:created xsi:type="dcterms:W3CDTF">2025-01-28T04:25:11Z</dcterms:created>
  <dcterms:modified xsi:type="dcterms:W3CDTF">2025-01-28T06:23:47Z</dcterms:modified>
</cp:coreProperties>
</file>