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4660"/>
  </p:normalViewPr>
  <p:slideViewPr>
    <p:cSldViewPr snapToGrid="0">
      <p:cViewPr>
        <p:scale>
          <a:sx n="66" d="100"/>
          <a:sy n="66" d="100"/>
        </p:scale>
        <p:origin x="59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E229B-1B7B-453C-B4E2-38823819C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0DB666-A7B4-4CA5-AEEE-74162F0BD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17501-E72F-4B09-9EE7-52740D4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29D1-40E4-43C0-96F7-9AD239337D4F}" type="datetimeFigureOut">
              <a:rPr lang="es-MX" smtClean="0"/>
              <a:t>04/02/2025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E38646-3A6C-457B-84C3-ECBC8712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827431-6243-411D-8B33-C1E83886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00E1-0B03-4893-9E29-9D11FFE08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0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91A21-40B0-4476-8040-57257A60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1D7DAB-DA35-45CF-9D64-582EDB2F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741AD-BA23-4836-89AA-B972BEDF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29D1-40E4-43C0-96F7-9AD239337D4F}" type="datetimeFigureOut">
              <a:rPr lang="es-MX" smtClean="0"/>
              <a:t>04/02/2025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8CB20-C26E-4A29-A2E0-561857FD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7314C-03A7-4CE1-B1A0-A244FD31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00E1-0B03-4893-9E29-9D11FFE08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42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71F94B-0650-4721-BA4E-F7465BA9F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A6DC5F-9E4F-44FB-8322-90AC61BDF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1D69F4-79C5-47DA-A490-72ACABB4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29D1-40E4-43C0-96F7-9AD239337D4F}" type="datetimeFigureOut">
              <a:rPr lang="es-MX" smtClean="0"/>
              <a:t>04/02/2025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E7996F-B9E5-4E74-8BC3-1BBBC002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5A4854-464B-41E1-AA41-49AFA5B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00E1-0B03-4893-9E29-9D11FFE08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24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3BE1E-50D0-4426-8C33-86F5CAAC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15851-4F32-4FE5-8EAF-87E5B791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27655C-60A9-473A-949F-114509ED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29D1-40E4-43C0-96F7-9AD239337D4F}" type="datetimeFigureOut">
              <a:rPr lang="es-MX" smtClean="0"/>
              <a:t>04/02/2025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84546F-A4A1-4C7E-851F-3266D0D8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336D8-5E24-4E97-9E8A-CBCA1502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00E1-0B03-4893-9E29-9D11FFE08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41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792C7-4230-4734-A2EA-8898BBBC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568A74-0EF5-4780-A6C4-4351BCC7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0A83F4-6BF5-41EE-9937-D43F5725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29D1-40E4-43C0-96F7-9AD239337D4F}" type="datetimeFigureOut">
              <a:rPr lang="es-MX" smtClean="0"/>
              <a:t>04/02/2025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7FF95-D5C3-4ACE-A942-65421DA5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7C5710-E9A2-45AB-842C-4D0FA4E9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00E1-0B03-4893-9E29-9D11FFE08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14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5D2F-B78D-4251-89F1-09B00FF1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0C9AB-C553-4786-BFA8-F3D451605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183DD-BCFF-4EBA-A495-143F92B07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DB4A1F-4A7C-4A8B-BB66-9C09411F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29D1-40E4-43C0-96F7-9AD239337D4F}" type="datetimeFigureOut">
              <a:rPr lang="es-MX" smtClean="0"/>
              <a:t>04/02/2025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E2513B-236C-41E5-BE20-BC785ADF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E4C68B-3A9A-4574-932A-149CC44F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00E1-0B03-4893-9E29-9D11FFE08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60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91841-B28F-4160-A056-15D583C8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86BFB1-3727-4289-8043-E8D27DE7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E5373-499F-45AB-8B88-11342252C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388AB6-3AD3-4BF3-ABE1-FAAFB37B2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7A166F-F8B9-4B90-B5EE-101596B7E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3B8BF8-7BE7-4C12-AF83-AFFA2591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29D1-40E4-43C0-96F7-9AD239337D4F}" type="datetimeFigureOut">
              <a:rPr lang="es-MX" smtClean="0"/>
              <a:t>04/02/2025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32AF2A-3C30-48C1-9C07-307A8C19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90E032-320D-40B9-821A-1298123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00E1-0B03-4893-9E29-9D11FFE08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438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A8410-492A-43EE-8110-E7003797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DF3EED-C085-409C-901E-6271A6C2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29D1-40E4-43C0-96F7-9AD239337D4F}" type="datetimeFigureOut">
              <a:rPr lang="es-MX" smtClean="0"/>
              <a:t>04/02/2025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A6252F-562D-49C0-A8FA-C024C9F7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C12BD0-D84D-447A-B10D-5E674492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00E1-0B03-4893-9E29-9D11FFE08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4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39AFFE-4211-4FE2-9DE9-50598D1A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29D1-40E4-43C0-96F7-9AD239337D4F}" type="datetimeFigureOut">
              <a:rPr lang="es-MX" smtClean="0"/>
              <a:t>04/02/2025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4020F5-7CD4-478A-8531-1A31FC27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A99784-3AA5-4C37-8AE7-2C8E86EA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00E1-0B03-4893-9E29-9D11FFE08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6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5719-4874-45D1-A4BE-1708956D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81865-4E43-4B45-9967-C4CBC8C01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D390D3-2726-403F-8BAE-5049D853F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E59CD2-442F-4ACE-85BE-68215181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29D1-40E4-43C0-96F7-9AD239337D4F}" type="datetimeFigureOut">
              <a:rPr lang="es-MX" smtClean="0"/>
              <a:t>04/02/2025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EC3F74-652A-4799-949C-6DB316EB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8AC080-5D60-4D02-8032-FB5E8156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00E1-0B03-4893-9E29-9D11FFE08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12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ADFDB-CD59-434F-A956-6F364D93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A833D1-7415-4B43-8706-9A06F1D01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95492A-FE9D-4606-BEF6-6EAC9894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2A15DE-2526-449B-AC2C-1AA76B8E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29D1-40E4-43C0-96F7-9AD239337D4F}" type="datetimeFigureOut">
              <a:rPr lang="es-MX" smtClean="0"/>
              <a:t>04/02/2025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06FD3F-65DA-4D96-A081-A4A9D7A9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8C27BC-03BF-4F2C-8D28-B9BB4E7C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00E1-0B03-4893-9E29-9D11FFE08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47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B7B436-9A3C-41EA-B734-4F91549F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C210EA-9E91-4710-BDFE-EEC391F3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4FCC8-8F1A-4854-AFDB-BAC421B5B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29D1-40E4-43C0-96F7-9AD239337D4F}" type="datetimeFigureOut">
              <a:rPr lang="es-MX" smtClean="0"/>
              <a:t>04/02/2025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5CE4F-9AB1-4828-B1A2-8ECF18C9A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689D6A-1543-4459-9395-13F981F7A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00E1-0B03-4893-9E29-9D11FFE08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93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A71F1EB-2494-45B9-A8EB-8814A34DB1B0}"/>
              </a:ext>
            </a:extLst>
          </p:cNvPr>
          <p:cNvGrpSpPr/>
          <p:nvPr/>
        </p:nvGrpSpPr>
        <p:grpSpPr>
          <a:xfrm>
            <a:off x="2030931" y="538611"/>
            <a:ext cx="7372951" cy="5780777"/>
            <a:chOff x="2030931" y="538611"/>
            <a:chExt cx="7372951" cy="5780777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64A3B987-C4C4-43B2-BA7F-0F4B667B255A}"/>
                </a:ext>
              </a:extLst>
            </p:cNvPr>
            <p:cNvSpPr/>
            <p:nvPr/>
          </p:nvSpPr>
          <p:spPr>
            <a:xfrm>
              <a:off x="2030931" y="1378052"/>
              <a:ext cx="7372951" cy="1797519"/>
            </a:xfrm>
            <a:prstGeom prst="roundRect">
              <a:avLst>
                <a:gd name="adj" fmla="val 6503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2CD0A014-5B12-496E-97B2-E0AF98D3E83A}"/>
                </a:ext>
              </a:extLst>
            </p:cNvPr>
            <p:cNvSpPr/>
            <p:nvPr/>
          </p:nvSpPr>
          <p:spPr>
            <a:xfrm>
              <a:off x="2030931" y="3445314"/>
              <a:ext cx="7372951" cy="2874074"/>
            </a:xfrm>
            <a:prstGeom prst="roundRect">
              <a:avLst>
                <a:gd name="adj" fmla="val 650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CAA7B1C-86C2-4CA9-AC57-5F3110BF136D}"/>
                </a:ext>
              </a:extLst>
            </p:cNvPr>
            <p:cNvSpPr/>
            <p:nvPr/>
          </p:nvSpPr>
          <p:spPr>
            <a:xfrm>
              <a:off x="2164614" y="5770880"/>
              <a:ext cx="7101840" cy="40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I/O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C762992-DFD1-41BF-8FF8-DC60DFECE562}"/>
                </a:ext>
              </a:extLst>
            </p:cNvPr>
            <p:cNvSpPr/>
            <p:nvPr/>
          </p:nvSpPr>
          <p:spPr>
            <a:xfrm>
              <a:off x="2164614" y="3597443"/>
              <a:ext cx="7101840" cy="16179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r>
                <a:rPr lang="es-MX" dirty="0"/>
                <a:t>HW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ADF8903-E794-41EA-B72C-F6B737DC6BC8}"/>
                </a:ext>
              </a:extLst>
            </p:cNvPr>
            <p:cNvSpPr/>
            <p:nvPr/>
          </p:nvSpPr>
          <p:spPr>
            <a:xfrm>
              <a:off x="2239544" y="3684139"/>
              <a:ext cx="6976110" cy="4064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SW Embebido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D92C320-A7D2-4E3F-A9D0-C37F86F634E1}"/>
                </a:ext>
              </a:extLst>
            </p:cNvPr>
            <p:cNvSpPr/>
            <p:nvPr/>
          </p:nvSpPr>
          <p:spPr>
            <a:xfrm>
              <a:off x="2150644" y="1565575"/>
              <a:ext cx="3089910" cy="40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DB Tiempo Real 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12C2DAE-43C9-44CC-A292-1E3C576538DD}"/>
                </a:ext>
              </a:extLst>
            </p:cNvPr>
            <p:cNvSpPr/>
            <p:nvPr/>
          </p:nvSpPr>
          <p:spPr>
            <a:xfrm>
              <a:off x="2164614" y="2605873"/>
              <a:ext cx="7101840" cy="406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Web </a:t>
              </a:r>
              <a:r>
                <a:rPr lang="es-MX" dirty="0" err="1"/>
                <a:t>Services</a:t>
              </a:r>
              <a:endParaRPr lang="es-MX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C24FE6E-E9D8-4378-89EC-6CB680EDD1D4}"/>
                </a:ext>
              </a:extLst>
            </p:cNvPr>
            <p:cNvSpPr/>
            <p:nvPr/>
          </p:nvSpPr>
          <p:spPr>
            <a:xfrm>
              <a:off x="2150644" y="538611"/>
              <a:ext cx="7101840" cy="406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App (PWA)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BC3CF28-80DE-4F11-A33A-E571DB6C750F}"/>
                </a:ext>
              </a:extLst>
            </p:cNvPr>
            <p:cNvSpPr/>
            <p:nvPr/>
          </p:nvSpPr>
          <p:spPr>
            <a:xfrm>
              <a:off x="2239544" y="4168943"/>
              <a:ext cx="2270760" cy="406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Sensores/Gateway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83EA874-4D6F-4ACD-A377-CC6C6F97463B}"/>
                </a:ext>
              </a:extLst>
            </p:cNvPr>
            <p:cNvSpPr/>
            <p:nvPr/>
          </p:nvSpPr>
          <p:spPr>
            <a:xfrm>
              <a:off x="4548404" y="4168943"/>
              <a:ext cx="2306320" cy="406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Estacionarios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3396E1F-23A1-422C-823A-854CB8A0C669}"/>
                </a:ext>
              </a:extLst>
            </p:cNvPr>
            <p:cNvSpPr/>
            <p:nvPr/>
          </p:nvSpPr>
          <p:spPr>
            <a:xfrm>
              <a:off x="6892824" y="4168943"/>
              <a:ext cx="2322830" cy="406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Desplazamiento</a:t>
              </a:r>
            </a:p>
          </p:txBody>
        </p: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0C201CC2-014E-427A-B4D3-A9DD53DD50AB}"/>
                </a:ext>
              </a:extLst>
            </p:cNvPr>
            <p:cNvGrpSpPr/>
            <p:nvPr/>
          </p:nvGrpSpPr>
          <p:grpSpPr>
            <a:xfrm>
              <a:off x="4996380" y="5289951"/>
              <a:ext cx="1394794" cy="406400"/>
              <a:chOff x="5006006" y="5121508"/>
              <a:chExt cx="1394794" cy="406400"/>
            </a:xfrm>
          </p:grpSpPr>
          <p:sp>
            <p:nvSpPr>
              <p:cNvPr id="13" name="Flecha: hacia arriba 12">
                <a:extLst>
                  <a:ext uri="{FF2B5EF4-FFF2-40B4-BE49-F238E27FC236}">
                    <a16:creationId xmlns:a16="http://schemas.microsoft.com/office/drawing/2014/main" id="{084B9088-B618-4FB7-B4AD-F2F2C27248FE}"/>
                  </a:ext>
                </a:extLst>
              </p:cNvPr>
              <p:cNvSpPr/>
              <p:nvPr/>
            </p:nvSpPr>
            <p:spPr>
              <a:xfrm>
                <a:off x="5006006" y="5121508"/>
                <a:ext cx="609600" cy="406400"/>
              </a:xfrm>
              <a:prstGeom prst="up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Flecha: hacia arriba 13">
                <a:extLst>
                  <a:ext uri="{FF2B5EF4-FFF2-40B4-BE49-F238E27FC236}">
                    <a16:creationId xmlns:a16="http://schemas.microsoft.com/office/drawing/2014/main" id="{EB77C842-791B-4337-8895-66FE35A83AA6}"/>
                  </a:ext>
                </a:extLst>
              </p:cNvPr>
              <p:cNvSpPr/>
              <p:nvPr/>
            </p:nvSpPr>
            <p:spPr>
              <a:xfrm flipV="1">
                <a:off x="5791200" y="5121508"/>
                <a:ext cx="609600" cy="406400"/>
              </a:xfrm>
              <a:prstGeom prst="up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F38444AD-92BD-47E5-8FF4-4483486B07C1}"/>
                </a:ext>
              </a:extLst>
            </p:cNvPr>
            <p:cNvGrpSpPr/>
            <p:nvPr/>
          </p:nvGrpSpPr>
          <p:grpSpPr>
            <a:xfrm>
              <a:off x="5004167" y="3106289"/>
              <a:ext cx="1394794" cy="406400"/>
              <a:chOff x="5006006" y="5121508"/>
              <a:chExt cx="1394794" cy="406400"/>
            </a:xfrm>
          </p:grpSpPr>
          <p:sp>
            <p:nvSpPr>
              <p:cNvPr id="17" name="Flecha: hacia arriba 16">
                <a:extLst>
                  <a:ext uri="{FF2B5EF4-FFF2-40B4-BE49-F238E27FC236}">
                    <a16:creationId xmlns:a16="http://schemas.microsoft.com/office/drawing/2014/main" id="{CCA8068A-1430-4A9B-B37A-487BAC9A7474}"/>
                  </a:ext>
                </a:extLst>
              </p:cNvPr>
              <p:cNvSpPr/>
              <p:nvPr/>
            </p:nvSpPr>
            <p:spPr>
              <a:xfrm>
                <a:off x="5006006" y="5121508"/>
                <a:ext cx="609600" cy="406400"/>
              </a:xfrm>
              <a:prstGeom prst="up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Flecha: hacia arriba 17">
                <a:extLst>
                  <a:ext uri="{FF2B5EF4-FFF2-40B4-BE49-F238E27FC236}">
                    <a16:creationId xmlns:a16="http://schemas.microsoft.com/office/drawing/2014/main" id="{1476090B-B72E-4285-A637-D699E60BB7C4}"/>
                  </a:ext>
                </a:extLst>
              </p:cNvPr>
              <p:cNvSpPr/>
              <p:nvPr/>
            </p:nvSpPr>
            <p:spPr>
              <a:xfrm flipV="1">
                <a:off x="5791200" y="5121508"/>
                <a:ext cx="609600" cy="406400"/>
              </a:xfrm>
              <a:prstGeom prst="up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5E23EFC1-D0DB-4962-98CC-279D7F3F0C5F}"/>
                </a:ext>
              </a:extLst>
            </p:cNvPr>
            <p:cNvGrpSpPr/>
            <p:nvPr/>
          </p:nvGrpSpPr>
          <p:grpSpPr>
            <a:xfrm>
              <a:off x="2998202" y="2101782"/>
              <a:ext cx="1394794" cy="406400"/>
              <a:chOff x="5006006" y="5121508"/>
              <a:chExt cx="1394794" cy="406400"/>
            </a:xfrm>
          </p:grpSpPr>
          <p:sp>
            <p:nvSpPr>
              <p:cNvPr id="20" name="Flecha: hacia arriba 19">
                <a:extLst>
                  <a:ext uri="{FF2B5EF4-FFF2-40B4-BE49-F238E27FC236}">
                    <a16:creationId xmlns:a16="http://schemas.microsoft.com/office/drawing/2014/main" id="{70AA640E-CD65-40EE-8E84-15A941D70E6A}"/>
                  </a:ext>
                </a:extLst>
              </p:cNvPr>
              <p:cNvSpPr/>
              <p:nvPr/>
            </p:nvSpPr>
            <p:spPr>
              <a:xfrm>
                <a:off x="5006006" y="5121508"/>
                <a:ext cx="609600" cy="406400"/>
              </a:xfrm>
              <a:prstGeom prst="up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Flecha: hacia arriba 20">
                <a:extLst>
                  <a:ext uri="{FF2B5EF4-FFF2-40B4-BE49-F238E27FC236}">
                    <a16:creationId xmlns:a16="http://schemas.microsoft.com/office/drawing/2014/main" id="{F8334E48-D923-4E44-863E-8340835F858B}"/>
                  </a:ext>
                </a:extLst>
              </p:cNvPr>
              <p:cNvSpPr/>
              <p:nvPr/>
            </p:nvSpPr>
            <p:spPr>
              <a:xfrm flipV="1">
                <a:off x="5791200" y="5121508"/>
                <a:ext cx="609600" cy="406400"/>
              </a:xfrm>
              <a:prstGeom prst="up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F2199822-A847-449F-AC35-5BBAA016A3A2}"/>
                </a:ext>
              </a:extLst>
            </p:cNvPr>
            <p:cNvGrpSpPr/>
            <p:nvPr/>
          </p:nvGrpSpPr>
          <p:grpSpPr>
            <a:xfrm>
              <a:off x="6578800" y="1016551"/>
              <a:ext cx="1394794" cy="1504568"/>
              <a:chOff x="5006006" y="5121508"/>
              <a:chExt cx="1394794" cy="406400"/>
            </a:xfrm>
          </p:grpSpPr>
          <p:sp>
            <p:nvSpPr>
              <p:cNvPr id="23" name="Flecha: hacia arriba 22">
                <a:extLst>
                  <a:ext uri="{FF2B5EF4-FFF2-40B4-BE49-F238E27FC236}">
                    <a16:creationId xmlns:a16="http://schemas.microsoft.com/office/drawing/2014/main" id="{3B8AF8BF-4210-4C93-806C-CA8C15AD6F24}"/>
                  </a:ext>
                </a:extLst>
              </p:cNvPr>
              <p:cNvSpPr/>
              <p:nvPr/>
            </p:nvSpPr>
            <p:spPr>
              <a:xfrm>
                <a:off x="5006006" y="5121508"/>
                <a:ext cx="609600" cy="406400"/>
              </a:xfrm>
              <a:prstGeom prst="up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Flecha: hacia arriba 23">
                <a:extLst>
                  <a:ext uri="{FF2B5EF4-FFF2-40B4-BE49-F238E27FC236}">
                    <a16:creationId xmlns:a16="http://schemas.microsoft.com/office/drawing/2014/main" id="{D0F59DE1-4439-4BDD-936B-8D346DA0DF4A}"/>
                  </a:ext>
                </a:extLst>
              </p:cNvPr>
              <p:cNvSpPr/>
              <p:nvPr/>
            </p:nvSpPr>
            <p:spPr>
              <a:xfrm flipV="1">
                <a:off x="5791200" y="5121508"/>
                <a:ext cx="609600" cy="406400"/>
              </a:xfrm>
              <a:prstGeom prst="up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DDF50875-070C-4D76-AC48-5CE9F276B2AA}"/>
                </a:ext>
              </a:extLst>
            </p:cNvPr>
            <p:cNvGrpSpPr/>
            <p:nvPr/>
          </p:nvGrpSpPr>
          <p:grpSpPr>
            <a:xfrm>
              <a:off x="2998202" y="1045426"/>
              <a:ext cx="1394794" cy="406400"/>
              <a:chOff x="5006006" y="5121508"/>
              <a:chExt cx="1394794" cy="406400"/>
            </a:xfrm>
          </p:grpSpPr>
          <p:sp>
            <p:nvSpPr>
              <p:cNvPr id="26" name="Flecha: hacia arriba 25">
                <a:extLst>
                  <a:ext uri="{FF2B5EF4-FFF2-40B4-BE49-F238E27FC236}">
                    <a16:creationId xmlns:a16="http://schemas.microsoft.com/office/drawing/2014/main" id="{C1CB6AF0-54C3-46B8-BDDE-02C2014AB20C}"/>
                  </a:ext>
                </a:extLst>
              </p:cNvPr>
              <p:cNvSpPr/>
              <p:nvPr/>
            </p:nvSpPr>
            <p:spPr>
              <a:xfrm>
                <a:off x="5006006" y="5121508"/>
                <a:ext cx="609600" cy="406400"/>
              </a:xfrm>
              <a:prstGeom prst="up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Flecha: hacia arriba 26">
                <a:extLst>
                  <a:ext uri="{FF2B5EF4-FFF2-40B4-BE49-F238E27FC236}">
                    <a16:creationId xmlns:a16="http://schemas.microsoft.com/office/drawing/2014/main" id="{CE64241E-5454-4280-84E3-B5EB5CFC1143}"/>
                  </a:ext>
                </a:extLst>
              </p:cNvPr>
              <p:cNvSpPr/>
              <p:nvPr/>
            </p:nvSpPr>
            <p:spPr>
              <a:xfrm flipV="1">
                <a:off x="5791200" y="5121508"/>
                <a:ext cx="609600" cy="406400"/>
              </a:xfrm>
              <a:prstGeom prst="up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310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20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E. Santiesteban Toca</dc:creator>
  <cp:lastModifiedBy>Cosme E. Santiesteban Toca</cp:lastModifiedBy>
  <cp:revision>9</cp:revision>
  <dcterms:created xsi:type="dcterms:W3CDTF">2025-02-05T00:37:40Z</dcterms:created>
  <dcterms:modified xsi:type="dcterms:W3CDTF">2025-02-05T04:19:45Z</dcterms:modified>
</cp:coreProperties>
</file>