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4660"/>
  </p:normalViewPr>
  <p:slideViewPr>
    <p:cSldViewPr snapToGrid="0">
      <p:cViewPr>
        <p:scale>
          <a:sx n="192" d="100"/>
          <a:sy n="192" d="100"/>
        </p:scale>
        <p:origin x="-3992" y="-4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10/04/24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39.png"/><Relationship Id="rId3" Type="http://schemas.openxmlformats.org/officeDocument/2006/relationships/image" Target="../media/image41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44.png"/><Relationship Id="rId17" Type="http://schemas.openxmlformats.org/officeDocument/2006/relationships/image" Target="../media/image47.svg"/><Relationship Id="rId25" Type="http://schemas.openxmlformats.org/officeDocument/2006/relationships/image" Target="../media/image53.svg"/><Relationship Id="rId33" Type="http://schemas.openxmlformats.org/officeDocument/2006/relationships/image" Target="../media/image37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52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51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9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3.svg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11.emf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7AC994-172F-A8CC-C134-475BB69894A3}"/>
              </a:ext>
            </a:extLst>
          </p:cNvPr>
          <p:cNvGrpSpPr/>
          <p:nvPr/>
        </p:nvGrpSpPr>
        <p:grpSpPr>
          <a:xfrm>
            <a:off x="624497" y="631559"/>
            <a:ext cx="2340000" cy="2340000"/>
            <a:chOff x="673823" y="1613548"/>
            <a:chExt cx="2340000" cy="23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41D982-8AE0-F466-34DE-6D4F169A47AB}"/>
                </a:ext>
              </a:extLst>
            </p:cNvPr>
            <p:cNvSpPr/>
            <p:nvPr/>
          </p:nvSpPr>
          <p:spPr>
            <a:xfrm>
              <a:off x="673823" y="1613548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6FF90D-0AAF-376C-5D17-112786D29A6B}"/>
                </a:ext>
              </a:extLst>
            </p:cNvPr>
            <p:cNvGrpSpPr/>
            <p:nvPr/>
          </p:nvGrpSpPr>
          <p:grpSpPr>
            <a:xfrm>
              <a:off x="934747" y="1717392"/>
              <a:ext cx="1841893" cy="2133008"/>
              <a:chOff x="934747" y="1717392"/>
              <a:chExt cx="1841893" cy="213300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489F743-24A7-6567-4F2F-50AC95D1932A}"/>
                  </a:ext>
                </a:extLst>
              </p:cNvPr>
              <p:cNvGrpSpPr/>
              <p:nvPr/>
            </p:nvGrpSpPr>
            <p:grpSpPr>
              <a:xfrm rot="652820">
                <a:off x="1515892" y="2536954"/>
                <a:ext cx="637477" cy="549549"/>
                <a:chOff x="564776" y="3603812"/>
                <a:chExt cx="735171" cy="633768"/>
              </a:xfrm>
            </p:grpSpPr>
            <p:sp>
              <p:nvSpPr>
                <p:cNvPr id="2" name="Hexagon 1">
                  <a:extLst>
                    <a:ext uri="{FF2B5EF4-FFF2-40B4-BE49-F238E27FC236}">
                      <a16:creationId xmlns:a16="http://schemas.microsoft.com/office/drawing/2014/main" id="{F3B59246-4CFE-DC7D-E8E1-EEEFBD503125}"/>
                    </a:ext>
                  </a:extLst>
                </p:cNvPr>
                <p:cNvSpPr/>
                <p:nvPr/>
              </p:nvSpPr>
              <p:spPr>
                <a:xfrm>
                  <a:off x="564776" y="3603812"/>
                  <a:ext cx="735171" cy="633768"/>
                </a:xfrm>
                <a:prstGeom prst="hexagon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354C517-5452-7D5E-BF98-F73487FD54F0}"/>
                    </a:ext>
                  </a:extLst>
                </p:cNvPr>
                <p:cNvSpPr/>
                <p:nvPr/>
              </p:nvSpPr>
              <p:spPr>
                <a:xfrm>
                  <a:off x="703087" y="3691422"/>
                  <a:ext cx="458547" cy="458547"/>
                </a:xfrm>
                <a:prstGeom prst="ellipse">
                  <a:avLst/>
                </a:prstGeom>
                <a:solidFill>
                  <a:srgbClr val="4472C4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3B2EC9-F49B-ABB3-C644-BE5E243DA790}"/>
                  </a:ext>
                </a:extLst>
              </p:cNvPr>
              <p:cNvGrpSpPr/>
              <p:nvPr/>
            </p:nvGrpSpPr>
            <p:grpSpPr>
              <a:xfrm>
                <a:off x="1028629" y="3337531"/>
                <a:ext cx="341913" cy="341913"/>
                <a:chOff x="1211296" y="5396900"/>
                <a:chExt cx="660146" cy="6601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0BBB119-F2DA-D47C-9FE5-1A41587F363C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65C4A73-6221-A45F-4C5D-65E1EFBB1E46}"/>
                    </a:ext>
                  </a:extLst>
                </p:cNvPr>
                <p:cNvSpPr/>
                <p:nvPr/>
              </p:nvSpPr>
              <p:spPr>
                <a:xfrm>
                  <a:off x="1367601" y="5545915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83E3597-B255-9CC6-B514-BD0A77590E68}"/>
                  </a:ext>
                </a:extLst>
              </p:cNvPr>
              <p:cNvGrpSpPr/>
              <p:nvPr/>
            </p:nvGrpSpPr>
            <p:grpSpPr>
              <a:xfrm rot="601014">
                <a:off x="934747" y="2469188"/>
                <a:ext cx="341913" cy="341913"/>
                <a:chOff x="1211296" y="5396900"/>
                <a:chExt cx="660146" cy="66014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97C6994-F3F3-866C-37C8-81BEFA3EFB44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37E9A1F-7D5B-192E-AD2F-DA4C5DD83FC3}"/>
                    </a:ext>
                  </a:extLst>
                </p:cNvPr>
                <p:cNvSpPr/>
                <p:nvPr/>
              </p:nvSpPr>
              <p:spPr>
                <a:xfrm>
                  <a:off x="1367601" y="5553203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A7C05C-C08C-CE69-46E9-71F2850E0685}"/>
                  </a:ext>
                </a:extLst>
              </p:cNvPr>
              <p:cNvGrpSpPr/>
              <p:nvPr/>
            </p:nvGrpSpPr>
            <p:grpSpPr>
              <a:xfrm rot="20441683">
                <a:off x="1298799" y="1717392"/>
                <a:ext cx="341913" cy="341913"/>
                <a:chOff x="1211296" y="5396900"/>
                <a:chExt cx="660146" cy="6601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395A36-06CF-E7AE-94C1-92E8B06F8201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2D11ABD-9328-54D8-A3A3-CE7BC62A281E}"/>
                    </a:ext>
                  </a:extLst>
                </p:cNvPr>
                <p:cNvSpPr/>
                <p:nvPr/>
              </p:nvSpPr>
              <p:spPr>
                <a:xfrm>
                  <a:off x="1365536" y="5554130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0DF840-0BD5-67DC-DC42-CBBF9E340A60}"/>
                  </a:ext>
                </a:extLst>
              </p:cNvPr>
              <p:cNvGrpSpPr/>
              <p:nvPr/>
            </p:nvGrpSpPr>
            <p:grpSpPr>
              <a:xfrm rot="1119100">
                <a:off x="2391428" y="2829244"/>
                <a:ext cx="341913" cy="341913"/>
                <a:chOff x="1211296" y="5396900"/>
                <a:chExt cx="660146" cy="66014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B15C093-C01A-B1A6-BEF9-F95CFBDFB9B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5A41011-A6AC-3763-147F-8E2A1218C3EB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004AF2-36E9-007C-28FD-F84892D351C3}"/>
                  </a:ext>
                </a:extLst>
              </p:cNvPr>
              <p:cNvGrpSpPr/>
              <p:nvPr/>
            </p:nvGrpSpPr>
            <p:grpSpPr>
              <a:xfrm rot="1162812">
                <a:off x="2018039" y="3508487"/>
                <a:ext cx="341913" cy="341913"/>
                <a:chOff x="1211296" y="5396900"/>
                <a:chExt cx="660146" cy="66014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55FA648-02BF-A00E-E714-180F5852287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69108E-5F50-8A5D-5C12-AA3916626A69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7D6ECA-37D9-0223-46E9-BEA0A849C34F}"/>
                  </a:ext>
                </a:extLst>
              </p:cNvPr>
              <p:cNvGrpSpPr/>
              <p:nvPr/>
            </p:nvGrpSpPr>
            <p:grpSpPr>
              <a:xfrm>
                <a:off x="2049427" y="2241730"/>
                <a:ext cx="364521" cy="351134"/>
                <a:chOff x="2788670" y="3256500"/>
                <a:chExt cx="364521" cy="351134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2A6DBB96-6F0D-C7AD-F201-01227D56D26C}"/>
                    </a:ext>
                  </a:extLst>
                </p:cNvPr>
                <p:cNvSpPr/>
                <p:nvPr/>
              </p:nvSpPr>
              <p:spPr>
                <a:xfrm rot="5670463">
                  <a:off x="2788670" y="3435120"/>
                  <a:ext cx="172514" cy="172514"/>
                </a:xfrm>
                <a:custGeom>
                  <a:avLst/>
                  <a:gdLst>
                    <a:gd name="connsiteX0" fmla="*/ 32653 w 172514"/>
                    <a:gd name="connsiteY0" fmla="*/ 172514 h 172514"/>
                    <a:gd name="connsiteX1" fmla="*/ 0 w 172514"/>
                    <a:gd name="connsiteY1" fmla="*/ 172514 h 172514"/>
                    <a:gd name="connsiteX2" fmla="*/ 172514 w 172514"/>
                    <a:gd name="connsiteY2" fmla="*/ 0 h 172514"/>
                    <a:gd name="connsiteX3" fmla="*/ 172514 w 172514"/>
                    <a:gd name="connsiteY3" fmla="*/ 32653 h 172514"/>
                    <a:gd name="connsiteX4" fmla="*/ 32653 w 172514"/>
                    <a:gd name="connsiteY4" fmla="*/ 172514 h 17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14" h="172514">
                      <a:moveTo>
                        <a:pt x="32653" y="172514"/>
                      </a:moveTo>
                      <a:lnTo>
                        <a:pt x="0" y="172514"/>
                      </a:lnTo>
                      <a:cubicBezTo>
                        <a:pt x="120" y="77287"/>
                        <a:pt x="77287" y="120"/>
                        <a:pt x="172514" y="0"/>
                      </a:cubicBezTo>
                      <a:lnTo>
                        <a:pt x="172514" y="32653"/>
                      </a:lnTo>
                      <a:cubicBezTo>
                        <a:pt x="95308" y="32742"/>
                        <a:pt x="32742" y="95308"/>
                        <a:pt x="32653" y="172514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B186909-CFD5-6620-A6DA-2928BB60E136}"/>
                    </a:ext>
                  </a:extLst>
                </p:cNvPr>
                <p:cNvSpPr/>
                <p:nvPr/>
              </p:nvSpPr>
              <p:spPr>
                <a:xfrm rot="5670463">
                  <a:off x="2799398" y="3345910"/>
                  <a:ext cx="257682" cy="257464"/>
                </a:xfrm>
                <a:custGeom>
                  <a:avLst/>
                  <a:gdLst>
                    <a:gd name="connsiteX0" fmla="*/ 32653 w 257682"/>
                    <a:gd name="connsiteY0" fmla="*/ 257465 h 257464"/>
                    <a:gd name="connsiteX1" fmla="*/ 0 w 257682"/>
                    <a:gd name="connsiteY1" fmla="*/ 257465 h 257464"/>
                    <a:gd name="connsiteX2" fmla="*/ 257683 w 257682"/>
                    <a:gd name="connsiteY2" fmla="*/ 0 h 257464"/>
                    <a:gd name="connsiteX3" fmla="*/ 257683 w 257682"/>
                    <a:gd name="connsiteY3" fmla="*/ 32652 h 257464"/>
                    <a:gd name="connsiteX4" fmla="*/ 32653 w 257682"/>
                    <a:gd name="connsiteY4" fmla="*/ 257465 h 257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82" h="257464">
                      <a:moveTo>
                        <a:pt x="32653" y="257465"/>
                      </a:moveTo>
                      <a:lnTo>
                        <a:pt x="0" y="257465"/>
                      </a:lnTo>
                      <a:cubicBezTo>
                        <a:pt x="270" y="115298"/>
                        <a:pt x="115515" y="150"/>
                        <a:pt x="257683" y="0"/>
                      </a:cubicBezTo>
                      <a:lnTo>
                        <a:pt x="257683" y="32652"/>
                      </a:lnTo>
                      <a:cubicBezTo>
                        <a:pt x="133549" y="32802"/>
                        <a:pt x="32922" y="133332"/>
                        <a:pt x="32653" y="257465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A9E2F7E-DA01-406A-50B8-9C91086A4451}"/>
                    </a:ext>
                  </a:extLst>
                </p:cNvPr>
                <p:cNvSpPr/>
                <p:nvPr/>
              </p:nvSpPr>
              <p:spPr>
                <a:xfrm rot="5670463">
                  <a:off x="2810340" y="3256500"/>
                  <a:ext cx="342851" cy="342851"/>
                </a:xfrm>
                <a:custGeom>
                  <a:avLst/>
                  <a:gdLst>
                    <a:gd name="connsiteX0" fmla="*/ 32653 w 342851"/>
                    <a:gd name="connsiteY0" fmla="*/ 342851 h 342851"/>
                    <a:gd name="connsiteX1" fmla="*/ 0 w 342851"/>
                    <a:gd name="connsiteY1" fmla="*/ 342851 h 342851"/>
                    <a:gd name="connsiteX2" fmla="*/ 342851 w 342851"/>
                    <a:gd name="connsiteY2" fmla="*/ 0 h 342851"/>
                    <a:gd name="connsiteX3" fmla="*/ 342851 w 342851"/>
                    <a:gd name="connsiteY3" fmla="*/ 32653 h 342851"/>
                    <a:gd name="connsiteX4" fmla="*/ 32653 w 342851"/>
                    <a:gd name="connsiteY4" fmla="*/ 342851 h 34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851" h="342851">
                      <a:moveTo>
                        <a:pt x="32653" y="342851"/>
                      </a:moveTo>
                      <a:lnTo>
                        <a:pt x="0" y="342851"/>
                      </a:lnTo>
                      <a:cubicBezTo>
                        <a:pt x="210" y="153587"/>
                        <a:pt x="153587" y="210"/>
                        <a:pt x="342851" y="0"/>
                      </a:cubicBezTo>
                      <a:lnTo>
                        <a:pt x="342851" y="32653"/>
                      </a:lnTo>
                      <a:cubicBezTo>
                        <a:pt x="171608" y="32833"/>
                        <a:pt x="32833" y="171608"/>
                        <a:pt x="32653" y="342851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306A75-FE10-F09D-B494-346D7BC4BAC0}"/>
                  </a:ext>
                </a:extLst>
              </p:cNvPr>
              <p:cNvCxnSpPr>
                <a:cxnSpLocks/>
                <a:stCxn id="2" idx="4"/>
                <a:endCxn id="12" idx="4"/>
              </p:cNvCxnSpPr>
              <p:nvPr/>
            </p:nvCxnSpPr>
            <p:spPr>
              <a:xfrm flipH="1" flipV="1">
                <a:off x="1526274" y="2049692"/>
                <a:ext cx="182131" cy="45797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D915282-8A44-AA5F-1BE2-2B02B6532547}"/>
                  </a:ext>
                </a:extLst>
              </p:cNvPr>
              <p:cNvCxnSpPr>
                <a:cxnSpLocks/>
                <a:stCxn id="2" idx="3"/>
                <a:endCxn id="9" idx="6"/>
              </p:cNvCxnSpPr>
              <p:nvPr/>
            </p:nvCxnSpPr>
            <p:spPr>
              <a:xfrm flipH="1" flipV="1">
                <a:off x="1274054" y="2669881"/>
                <a:ext cx="247568" cy="8168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AFDEEE-1F80-2888-93E9-CBB57C7A33A6}"/>
                  </a:ext>
                </a:extLst>
              </p:cNvPr>
              <p:cNvCxnSpPr>
                <a:cxnSpLocks/>
                <a:stCxn id="6" idx="7"/>
                <a:endCxn id="2" idx="2"/>
              </p:cNvCxnSpPr>
              <p:nvPr/>
            </p:nvCxnSpPr>
            <p:spPr>
              <a:xfrm flipV="1">
                <a:off x="1320470" y="3047332"/>
                <a:ext cx="284203" cy="34027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7974AF-C61B-1005-85C6-4589B54DB4C0}"/>
                  </a:ext>
                </a:extLst>
              </p:cNvPr>
              <p:cNvCxnSpPr>
                <a:cxnSpLocks/>
                <a:stCxn id="18" idx="1"/>
                <a:endCxn id="2" idx="1"/>
              </p:cNvCxnSpPr>
              <p:nvPr/>
            </p:nvCxnSpPr>
            <p:spPr>
              <a:xfrm flipH="1" flipV="1">
                <a:off x="1960856" y="3115795"/>
                <a:ext cx="154218" cy="40950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934F269-BDA5-A03E-CBDE-E95095A0277C}"/>
                  </a:ext>
                </a:extLst>
              </p:cNvPr>
              <p:cNvCxnSpPr>
                <a:cxnSpLocks/>
                <a:stCxn id="15" idx="2"/>
                <a:endCxn id="2" idx="0"/>
              </p:cNvCxnSpPr>
              <p:nvPr/>
            </p:nvCxnSpPr>
            <p:spPr>
              <a:xfrm flipH="1" flipV="1">
                <a:off x="2147639" y="2871894"/>
                <a:ext cx="252767" cy="7363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8A24D0-A525-1B6A-9C06-9C16650B4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697" y="1887796"/>
                <a:ext cx="413943" cy="386609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9954537-094C-230A-DDF3-59BD7EBA8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560" y="1499347"/>
            <a:ext cx="2334970" cy="2341067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016B554-6B7F-8CFD-F2A7-BD0E8C5220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5141" y="188962"/>
            <a:ext cx="2336800" cy="2336800"/>
          </a:xfrm>
          <a:prstGeom prst="rect">
            <a:avLst/>
          </a:prstGeom>
        </p:spPr>
      </p:pic>
      <p:pic>
        <p:nvPicPr>
          <p:cNvPr id="1026" name="Picture 2" descr="Cómo elegir la mejor ubicación para tu empresa a través de mapas de calor">
            <a:extLst>
              <a:ext uri="{FF2B5EF4-FFF2-40B4-BE49-F238E27FC236}">
                <a16:creationId xmlns:a16="http://schemas.microsoft.com/office/drawing/2014/main" id="{A2041174-DC60-BFD9-2D43-DEC32761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8" y="3676025"/>
            <a:ext cx="3864187" cy="14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ínea icono para ubicaciones 23100646 Vector en Vecteezy">
            <a:extLst>
              <a:ext uri="{FF2B5EF4-FFF2-40B4-BE49-F238E27FC236}">
                <a16:creationId xmlns:a16="http://schemas.microsoft.com/office/drawing/2014/main" id="{3FF7D316-5435-F4D4-421C-BAF657A7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755" b="97755" l="2347" r="96735">
                        <a14:foregroundMark x1="20102" y1="45612" x2="20102" y2="45612"/>
                        <a14:foregroundMark x1="22857" y1="50204" x2="22857" y2="50204"/>
                        <a14:foregroundMark x1="11429" y1="63367" x2="11429" y2="63367"/>
                        <a14:foregroundMark x1="6122" y1="71020" x2="6122" y2="71020"/>
                        <a14:foregroundMark x1="2347" y1="88163" x2="2347" y2="88163"/>
                        <a14:foregroundMark x1="19082" y1="91327" x2="19082" y2="91327"/>
                        <a14:foregroundMark x1="10000" y1="95102" x2="10000" y2="95102"/>
                        <a14:foregroundMark x1="51429" y1="97551" x2="51429" y2="97551"/>
                        <a14:foregroundMark x1="92551" y1="78061" x2="92551" y2="78061"/>
                        <a14:foregroundMark x1="78265" y1="56735" x2="78265" y2="56735"/>
                        <a14:foregroundMark x1="75510" y1="52245" x2="75510" y2="52245"/>
                        <a14:foregroundMark x1="51122" y1="74592" x2="51122" y2="74592"/>
                        <a14:foregroundMark x1="57041" y1="75612" x2="57041" y2="75612"/>
                        <a14:foregroundMark x1="61531" y1="62653" x2="61531" y2="62653"/>
                        <a14:foregroundMark x1="37857" y1="63367" x2="37857" y2="63367"/>
                        <a14:foregroundMark x1="47245" y1="54388" x2="47245" y2="54388"/>
                        <a14:foregroundMark x1="43061" y1="29592" x2="43061" y2="29592"/>
                        <a14:foregroundMark x1="35102" y1="8367" x2="35102" y2="8367"/>
                        <a14:foregroundMark x1="67143" y1="21224" x2="67143" y2="21224"/>
                        <a14:foregroundMark x1="59082" y1="4898" x2="59082" y2="4898"/>
                        <a14:foregroundMark x1="95000" y1="90918" x2="95000" y2="90918"/>
                        <a14:foregroundMark x1="96735" y1="97857" x2="96735" y2="97857"/>
                        <a14:foregroundMark x1="45510" y1="2755" x2="45510" y2="2755"/>
                        <a14:foregroundMark x1="34694" y1="7245" x2="34694" y2="7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69" y="5394381"/>
            <a:ext cx="1377650" cy="13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21F4-0601-0D31-8FAE-302C00AD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CDCEA-73E4-57E1-1550-538A34995FE9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B5C46-9EDA-3DAC-F586-7342F2269252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BEED46CF-3D2C-657F-7A71-89D7B47017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AAAE50-60AF-FBE1-3083-0FD046F403E7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D4D82A-9C23-8775-C00C-CECF2BC4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5ED2600-4AF9-916D-837B-53135CFC33E7}"/>
              </a:ext>
            </a:extLst>
          </p:cNvPr>
          <p:cNvSpPr txBox="1"/>
          <p:nvPr/>
        </p:nvSpPr>
        <p:spPr>
          <a:xfrm>
            <a:off x="6374114" y="3432519"/>
            <a:ext cx="22036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+mj-lt"/>
              </a:rPr>
              <a:t>Riego Inteligente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8B62-492A-2291-D48A-9BAF06D742E3}"/>
              </a:ext>
            </a:extLst>
          </p:cNvPr>
          <p:cNvSpPr txBox="1"/>
          <p:nvPr/>
        </p:nvSpPr>
        <p:spPr>
          <a:xfrm>
            <a:off x="4656837" y="4271449"/>
            <a:ext cx="3137451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Gestión en tiempo real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Instalación sencilla y segura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Asistido por Inteligencia Artificial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0E43F9-3BF9-1A4C-387D-6822D7ACF8E5}"/>
              </a:ext>
            </a:extLst>
          </p:cNvPr>
          <p:cNvGrpSpPr>
            <a:grpSpLocks noChangeAspect="1"/>
          </p:cNvGrpSpPr>
          <p:nvPr/>
        </p:nvGrpSpPr>
        <p:grpSpPr>
          <a:xfrm>
            <a:off x="7807998" y="4186760"/>
            <a:ext cx="808668" cy="936000"/>
            <a:chOff x="7985180" y="4239886"/>
            <a:chExt cx="732859" cy="848255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1D71D85-45B4-6676-293F-8CDC91DE9F03}"/>
                </a:ext>
              </a:extLst>
            </p:cNvPr>
            <p:cNvSpPr/>
            <p:nvPr/>
          </p:nvSpPr>
          <p:spPr>
            <a:xfrm>
              <a:off x="7985180" y="4355282"/>
              <a:ext cx="732859" cy="7328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3C0FB83-FFEA-3218-397A-881D5A26C605}"/>
                </a:ext>
              </a:extLst>
            </p:cNvPr>
            <p:cNvGrpSpPr/>
            <p:nvPr/>
          </p:nvGrpSpPr>
          <p:grpSpPr>
            <a:xfrm>
              <a:off x="8119240" y="4239886"/>
              <a:ext cx="537363" cy="805465"/>
              <a:chOff x="9290616" y="4511050"/>
              <a:chExt cx="313178" cy="469429"/>
            </a:xfrm>
          </p:grpSpPr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9FC99F6E-7885-993C-F23B-EBAF3B2B269F}"/>
                  </a:ext>
                </a:extLst>
              </p:cNvPr>
              <p:cNvSpPr/>
              <p:nvPr/>
            </p:nvSpPr>
            <p:spPr>
              <a:xfrm>
                <a:off x="9404880" y="4511050"/>
                <a:ext cx="42325" cy="67109"/>
              </a:xfrm>
              <a:custGeom>
                <a:avLst/>
                <a:gdLst>
                  <a:gd name="connsiteX0" fmla="*/ 6 w 42325"/>
                  <a:gd name="connsiteY0" fmla="*/ 45463 h 67109"/>
                  <a:gd name="connsiteX1" fmla="*/ 20683 w 42325"/>
                  <a:gd name="connsiteY1" fmla="*/ 67104 h 67109"/>
                  <a:gd name="connsiteX2" fmla="*/ 42324 w 42325"/>
                  <a:gd name="connsiteY2" fmla="*/ 46426 h 67109"/>
                  <a:gd name="connsiteX3" fmla="*/ 42325 w 42325"/>
                  <a:gd name="connsiteY3" fmla="*/ 46358 h 67109"/>
                  <a:gd name="connsiteX4" fmla="*/ 42325 w 42325"/>
                  <a:gd name="connsiteY4" fmla="*/ 45463 h 67109"/>
                  <a:gd name="connsiteX5" fmla="*/ 21161 w 42325"/>
                  <a:gd name="connsiteY5" fmla="*/ 0 h 67109"/>
                  <a:gd name="connsiteX6" fmla="*/ 6 w 42325"/>
                  <a:gd name="connsiteY6" fmla="*/ 45463 h 6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5" h="67109">
                    <a:moveTo>
                      <a:pt x="6" y="45463"/>
                    </a:moveTo>
                    <a:cubicBezTo>
                      <a:pt x="-260" y="57149"/>
                      <a:pt x="8997" y="66838"/>
                      <a:pt x="20683" y="67104"/>
                    </a:cubicBezTo>
                    <a:cubicBezTo>
                      <a:pt x="32369" y="67369"/>
                      <a:pt x="42057" y="58112"/>
                      <a:pt x="42324" y="46426"/>
                    </a:cubicBezTo>
                    <a:cubicBezTo>
                      <a:pt x="42324" y="46404"/>
                      <a:pt x="42325" y="46381"/>
                      <a:pt x="42325" y="46358"/>
                    </a:cubicBezTo>
                    <a:cubicBezTo>
                      <a:pt x="42325" y="46063"/>
                      <a:pt x="42325" y="45758"/>
                      <a:pt x="42325" y="45463"/>
                    </a:cubicBezTo>
                    <a:cubicBezTo>
                      <a:pt x="42325" y="31404"/>
                      <a:pt x="21161" y="0"/>
                      <a:pt x="21161" y="0"/>
                    </a:cubicBezTo>
                    <a:cubicBezTo>
                      <a:pt x="21161" y="0"/>
                      <a:pt x="6" y="31318"/>
                      <a:pt x="6" y="4546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3" name="Forma libre 12">
                <a:extLst>
                  <a:ext uri="{FF2B5EF4-FFF2-40B4-BE49-F238E27FC236}">
                    <a16:creationId xmlns:a16="http://schemas.microsoft.com/office/drawing/2014/main" id="{C45BF56A-98C0-FC94-094A-9B03A616A315}"/>
                  </a:ext>
                </a:extLst>
              </p:cNvPr>
              <p:cNvSpPr/>
              <p:nvPr/>
            </p:nvSpPr>
            <p:spPr>
              <a:xfrm>
                <a:off x="9335820" y="4567867"/>
                <a:ext cx="42329" cy="66636"/>
              </a:xfrm>
              <a:custGeom>
                <a:avLst/>
                <a:gdLst>
                  <a:gd name="connsiteX0" fmla="*/ 21165 w 42329"/>
                  <a:gd name="connsiteY0" fmla="*/ 66618 h 66636"/>
                  <a:gd name="connsiteX1" fmla="*/ 42329 w 42329"/>
                  <a:gd name="connsiteY1" fmla="*/ 45453 h 66636"/>
                  <a:gd name="connsiteX2" fmla="*/ 42329 w 42329"/>
                  <a:gd name="connsiteY2" fmla="*/ 45453 h 66636"/>
                  <a:gd name="connsiteX3" fmla="*/ 21165 w 42329"/>
                  <a:gd name="connsiteY3" fmla="*/ 0 h 66636"/>
                  <a:gd name="connsiteX4" fmla="*/ 0 w 42329"/>
                  <a:gd name="connsiteY4" fmla="*/ 45453 h 66636"/>
                  <a:gd name="connsiteX5" fmla="*/ 21145 w 42329"/>
                  <a:gd name="connsiteY5" fmla="*/ 66637 h 66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29" h="66636">
                    <a:moveTo>
                      <a:pt x="21165" y="66618"/>
                    </a:moveTo>
                    <a:cubicBezTo>
                      <a:pt x="32854" y="66618"/>
                      <a:pt x="42329" y="57142"/>
                      <a:pt x="42329" y="45453"/>
                    </a:cubicBezTo>
                    <a:lnTo>
                      <a:pt x="42329" y="45453"/>
                    </a:lnTo>
                    <a:cubicBezTo>
                      <a:pt x="42329" y="31404"/>
                      <a:pt x="21165" y="0"/>
                      <a:pt x="21165" y="0"/>
                    </a:cubicBezTo>
                    <a:cubicBezTo>
                      <a:pt x="21165" y="0"/>
                      <a:pt x="0" y="31318"/>
                      <a:pt x="0" y="45453"/>
                    </a:cubicBezTo>
                    <a:cubicBezTo>
                      <a:pt x="-10" y="57142"/>
                      <a:pt x="9456" y="66626"/>
                      <a:pt x="21145" y="66637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3">
                <a:extLst>
                  <a:ext uri="{FF2B5EF4-FFF2-40B4-BE49-F238E27FC236}">
                    <a16:creationId xmlns:a16="http://schemas.microsoft.com/office/drawing/2014/main" id="{DC40525A-A5FF-43A4-1218-88FE0962CD02}"/>
                  </a:ext>
                </a:extLst>
              </p:cNvPr>
              <p:cNvSpPr/>
              <p:nvPr/>
            </p:nvSpPr>
            <p:spPr>
              <a:xfrm>
                <a:off x="9457610" y="4598528"/>
                <a:ext cx="42341" cy="67722"/>
              </a:xfrm>
              <a:custGeom>
                <a:avLst/>
                <a:gdLst>
                  <a:gd name="connsiteX0" fmla="*/ 21171 w 42341"/>
                  <a:gd name="connsiteY0" fmla="*/ 67723 h 67722"/>
                  <a:gd name="connsiteX1" fmla="*/ 42335 w 42341"/>
                  <a:gd name="connsiteY1" fmla="*/ 45463 h 67722"/>
                  <a:gd name="connsiteX2" fmla="*/ 21171 w 42341"/>
                  <a:gd name="connsiteY2" fmla="*/ 0 h 67722"/>
                  <a:gd name="connsiteX3" fmla="*/ 6 w 42341"/>
                  <a:gd name="connsiteY3" fmla="*/ 45463 h 67722"/>
                  <a:gd name="connsiteX4" fmla="*/ 21171 w 42341"/>
                  <a:gd name="connsiteY4" fmla="*/ 67723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1" h="67722">
                    <a:moveTo>
                      <a:pt x="21171" y="67723"/>
                    </a:moveTo>
                    <a:cubicBezTo>
                      <a:pt x="33153" y="67401"/>
                      <a:pt x="42618" y="57446"/>
                      <a:pt x="42335" y="45463"/>
                    </a:cubicBezTo>
                    <a:cubicBezTo>
                      <a:pt x="42335" y="31404"/>
                      <a:pt x="21171" y="0"/>
                      <a:pt x="21171" y="0"/>
                    </a:cubicBezTo>
                    <a:cubicBezTo>
                      <a:pt x="21171" y="0"/>
                      <a:pt x="6" y="31328"/>
                      <a:pt x="6" y="45463"/>
                    </a:cubicBezTo>
                    <a:cubicBezTo>
                      <a:pt x="-277" y="57446"/>
                      <a:pt x="9188" y="67401"/>
                      <a:pt x="21171" y="6772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2489C46-3610-EA71-E627-C23B9DB2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0616" y="4665190"/>
                <a:ext cx="313178" cy="315289"/>
              </a:xfrm>
              <a:custGeom>
                <a:avLst/>
                <a:gdLst>
                  <a:gd name="connsiteX0" fmla="*/ 223893 w 313178"/>
                  <a:gd name="connsiteY0" fmla="*/ 260532 h 315289"/>
                  <a:gd name="connsiteX1" fmla="*/ 166390 w 313178"/>
                  <a:gd name="connsiteY1" fmla="*/ 239081 h 315289"/>
                  <a:gd name="connsiteX2" fmla="*/ 150493 w 313178"/>
                  <a:gd name="connsiteY2" fmla="*/ 240386 h 315289"/>
                  <a:gd name="connsiteX3" fmla="*/ 150493 w 313178"/>
                  <a:gd name="connsiteY3" fmla="*/ 194724 h 315289"/>
                  <a:gd name="connsiteX4" fmla="*/ 182107 w 313178"/>
                  <a:gd name="connsiteY4" fmla="*/ 139888 h 315289"/>
                  <a:gd name="connsiteX5" fmla="*/ 182449 w 313178"/>
                  <a:gd name="connsiteY5" fmla="*/ 139536 h 315289"/>
                  <a:gd name="connsiteX6" fmla="*/ 201576 w 313178"/>
                  <a:gd name="connsiteY6" fmla="*/ 140098 h 315289"/>
                  <a:gd name="connsiteX7" fmla="*/ 282919 w 313178"/>
                  <a:gd name="connsiteY7" fmla="*/ 113342 h 315289"/>
                  <a:gd name="connsiteX8" fmla="*/ 312180 w 313178"/>
                  <a:gd name="connsiteY8" fmla="*/ 1004 h 315289"/>
                  <a:gd name="connsiteX9" fmla="*/ 292682 w 313178"/>
                  <a:gd name="connsiteY9" fmla="*/ 4 h 315289"/>
                  <a:gd name="connsiteX10" fmla="*/ 201004 w 313178"/>
                  <a:gd name="connsiteY10" fmla="*/ 30255 h 315289"/>
                  <a:gd name="connsiteX11" fmla="*/ 170467 w 313178"/>
                  <a:gd name="connsiteY11" fmla="*/ 124781 h 315289"/>
                  <a:gd name="connsiteX12" fmla="*/ 137768 w 313178"/>
                  <a:gd name="connsiteY12" fmla="*/ 163834 h 315289"/>
                  <a:gd name="connsiteX13" fmla="*/ 135748 w 313178"/>
                  <a:gd name="connsiteY13" fmla="*/ 161396 h 315289"/>
                  <a:gd name="connsiteX14" fmla="*/ 131195 w 313178"/>
                  <a:gd name="connsiteY14" fmla="*/ 155947 h 315289"/>
                  <a:gd name="connsiteX15" fmla="*/ 110898 w 313178"/>
                  <a:gd name="connsiteY15" fmla="*/ 77652 h 315289"/>
                  <a:gd name="connsiteX16" fmla="*/ 40098 w 313178"/>
                  <a:gd name="connsiteY16" fmla="*/ 52230 h 315289"/>
                  <a:gd name="connsiteX17" fmla="*/ 19039 w 313178"/>
                  <a:gd name="connsiteY17" fmla="*/ 53658 h 315289"/>
                  <a:gd name="connsiteX18" fmla="*/ 43032 w 313178"/>
                  <a:gd name="connsiteY18" fmla="*/ 145527 h 315289"/>
                  <a:gd name="connsiteX19" fmla="*/ 113403 w 313178"/>
                  <a:gd name="connsiteY19" fmla="*/ 170778 h 315289"/>
                  <a:gd name="connsiteX20" fmla="*/ 118746 w 313178"/>
                  <a:gd name="connsiteY20" fmla="*/ 170721 h 315289"/>
                  <a:gd name="connsiteX21" fmla="*/ 121147 w 313178"/>
                  <a:gd name="connsiteY21" fmla="*/ 173635 h 315289"/>
                  <a:gd name="connsiteX22" fmla="*/ 131443 w 313178"/>
                  <a:gd name="connsiteY22" fmla="*/ 195057 h 315289"/>
                  <a:gd name="connsiteX23" fmla="*/ 131443 w 313178"/>
                  <a:gd name="connsiteY23" fmla="*/ 245663 h 315289"/>
                  <a:gd name="connsiteX24" fmla="*/ 108793 w 313178"/>
                  <a:gd name="connsiteY24" fmla="*/ 260122 h 315289"/>
                  <a:gd name="connsiteX25" fmla="*/ 1094 w 313178"/>
                  <a:gd name="connsiteY25" fmla="*/ 301327 h 315289"/>
                  <a:gd name="connsiteX26" fmla="*/ 5104 w 313178"/>
                  <a:gd name="connsiteY26" fmla="*/ 314196 h 315289"/>
                  <a:gd name="connsiteX27" fmla="*/ 17972 w 313178"/>
                  <a:gd name="connsiteY27" fmla="*/ 310186 h 315289"/>
                  <a:gd name="connsiteX28" fmla="*/ 107393 w 313178"/>
                  <a:gd name="connsiteY28" fmla="*/ 280210 h 315289"/>
                  <a:gd name="connsiteX29" fmla="*/ 114508 w 313178"/>
                  <a:gd name="connsiteY29" fmla="*/ 283563 h 315289"/>
                  <a:gd name="connsiteX30" fmla="*/ 119165 w 313178"/>
                  <a:gd name="connsiteY30" fmla="*/ 277181 h 315289"/>
                  <a:gd name="connsiteX31" fmla="*/ 212006 w 313178"/>
                  <a:gd name="connsiteY31" fmla="*/ 275762 h 315289"/>
                  <a:gd name="connsiteX32" fmla="*/ 215577 w 313178"/>
                  <a:gd name="connsiteY32" fmla="*/ 279306 h 315289"/>
                  <a:gd name="connsiteX33" fmla="*/ 219673 w 313178"/>
                  <a:gd name="connsiteY33" fmla="*/ 279220 h 315289"/>
                  <a:gd name="connsiteX34" fmla="*/ 271365 w 313178"/>
                  <a:gd name="connsiteY34" fmla="*/ 310814 h 315289"/>
                  <a:gd name="connsiteX35" fmla="*/ 284510 w 313178"/>
                  <a:gd name="connsiteY35" fmla="*/ 313786 h 315289"/>
                  <a:gd name="connsiteX36" fmla="*/ 287482 w 313178"/>
                  <a:gd name="connsiteY36" fmla="*/ 300642 h 315289"/>
                  <a:gd name="connsiteX37" fmla="*/ 223893 w 313178"/>
                  <a:gd name="connsiteY37" fmla="*/ 260532 h 315289"/>
                  <a:gd name="connsiteX38" fmla="*/ 214482 w 313178"/>
                  <a:gd name="connsiteY38" fmla="*/ 43733 h 315289"/>
                  <a:gd name="connsiteX39" fmla="*/ 292682 w 313178"/>
                  <a:gd name="connsiteY39" fmla="*/ 19054 h 315289"/>
                  <a:gd name="connsiteX40" fmla="*/ 294083 w 313178"/>
                  <a:gd name="connsiteY40" fmla="*/ 19054 h 315289"/>
                  <a:gd name="connsiteX41" fmla="*/ 269460 w 313178"/>
                  <a:gd name="connsiteY41" fmla="*/ 99874 h 315289"/>
                  <a:gd name="connsiteX42" fmla="*/ 201595 w 313178"/>
                  <a:gd name="connsiteY42" fmla="*/ 121038 h 315289"/>
                  <a:gd name="connsiteX43" fmla="*/ 189679 w 313178"/>
                  <a:gd name="connsiteY43" fmla="*/ 120781 h 315289"/>
                  <a:gd name="connsiteX44" fmla="*/ 214482 w 313178"/>
                  <a:gd name="connsiteY44" fmla="*/ 43733 h 315289"/>
                  <a:gd name="connsiteX45" fmla="*/ 112355 w 313178"/>
                  <a:gd name="connsiteY45" fmla="*/ 151718 h 315289"/>
                  <a:gd name="connsiteX46" fmla="*/ 56158 w 313178"/>
                  <a:gd name="connsiteY46" fmla="*/ 131716 h 315289"/>
                  <a:gd name="connsiteX47" fmla="*/ 37174 w 313178"/>
                  <a:gd name="connsiteY47" fmla="*/ 71308 h 315289"/>
                  <a:gd name="connsiteX48" fmla="*/ 40098 w 313178"/>
                  <a:gd name="connsiteY48" fmla="*/ 71308 h 315289"/>
                  <a:gd name="connsiteX49" fmla="*/ 96582 w 313178"/>
                  <a:gd name="connsiteY49" fmla="*/ 90244 h 315289"/>
                  <a:gd name="connsiteX50" fmla="*/ 112355 w 313178"/>
                  <a:gd name="connsiteY50" fmla="*/ 151718 h 3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3178" h="315289">
                    <a:moveTo>
                      <a:pt x="223893" y="260532"/>
                    </a:moveTo>
                    <a:cubicBezTo>
                      <a:pt x="208328" y="246039"/>
                      <a:pt x="187644" y="238323"/>
                      <a:pt x="166390" y="239081"/>
                    </a:cubicBezTo>
                    <a:cubicBezTo>
                      <a:pt x="161065" y="239092"/>
                      <a:pt x="155749" y="239528"/>
                      <a:pt x="150493" y="240386"/>
                    </a:cubicBezTo>
                    <a:lnTo>
                      <a:pt x="150493" y="194724"/>
                    </a:lnTo>
                    <a:cubicBezTo>
                      <a:pt x="150811" y="172200"/>
                      <a:pt x="162775" y="151450"/>
                      <a:pt x="182107" y="139888"/>
                    </a:cubicBezTo>
                    <a:cubicBezTo>
                      <a:pt x="182250" y="139793"/>
                      <a:pt x="182316" y="139640"/>
                      <a:pt x="182449" y="139536"/>
                    </a:cubicBezTo>
                    <a:cubicBezTo>
                      <a:pt x="188164" y="139812"/>
                      <a:pt x="194603" y="140098"/>
                      <a:pt x="201576" y="140098"/>
                    </a:cubicBezTo>
                    <a:cubicBezTo>
                      <a:pt x="227646" y="140098"/>
                      <a:pt x="260164" y="136145"/>
                      <a:pt x="282919" y="113342"/>
                    </a:cubicBezTo>
                    <a:cubicBezTo>
                      <a:pt x="321543" y="73556"/>
                      <a:pt x="312180" y="1004"/>
                      <a:pt x="312180" y="1004"/>
                    </a:cubicBezTo>
                    <a:cubicBezTo>
                      <a:pt x="305706" y="294"/>
                      <a:pt x="299196" y="-41"/>
                      <a:pt x="292682" y="4"/>
                    </a:cubicBezTo>
                    <a:cubicBezTo>
                      <a:pt x="268422" y="4"/>
                      <a:pt x="227017" y="4252"/>
                      <a:pt x="201004" y="30255"/>
                    </a:cubicBezTo>
                    <a:cubicBezTo>
                      <a:pt x="175591" y="56316"/>
                      <a:pt x="170972" y="98035"/>
                      <a:pt x="170467" y="124781"/>
                    </a:cubicBezTo>
                    <a:cubicBezTo>
                      <a:pt x="156021" y="134364"/>
                      <a:pt x="144663" y="147929"/>
                      <a:pt x="137768" y="163834"/>
                    </a:cubicBezTo>
                    <a:cubicBezTo>
                      <a:pt x="137091" y="163005"/>
                      <a:pt x="136415" y="162186"/>
                      <a:pt x="135748" y="161396"/>
                    </a:cubicBezTo>
                    <a:lnTo>
                      <a:pt x="131195" y="155947"/>
                    </a:lnTo>
                    <a:cubicBezTo>
                      <a:pt x="132481" y="134202"/>
                      <a:pt x="132624" y="102407"/>
                      <a:pt x="110898" y="77652"/>
                    </a:cubicBezTo>
                    <a:cubicBezTo>
                      <a:pt x="92114" y="56240"/>
                      <a:pt x="60853" y="52230"/>
                      <a:pt x="40098" y="52230"/>
                    </a:cubicBezTo>
                    <a:cubicBezTo>
                      <a:pt x="33053" y="52187"/>
                      <a:pt x="26014" y="52664"/>
                      <a:pt x="19039" y="53658"/>
                    </a:cubicBezTo>
                    <a:cubicBezTo>
                      <a:pt x="19039" y="53658"/>
                      <a:pt x="11104" y="115190"/>
                      <a:pt x="43032" y="145527"/>
                    </a:cubicBezTo>
                    <a:cubicBezTo>
                      <a:pt x="62042" y="163224"/>
                      <a:pt x="87478" y="172351"/>
                      <a:pt x="113403" y="170778"/>
                    </a:cubicBezTo>
                    <a:cubicBezTo>
                      <a:pt x="115260" y="170778"/>
                      <a:pt x="117003" y="170778"/>
                      <a:pt x="118746" y="170721"/>
                    </a:cubicBezTo>
                    <a:cubicBezTo>
                      <a:pt x="119546" y="171673"/>
                      <a:pt x="120356" y="172692"/>
                      <a:pt x="121147" y="173635"/>
                    </a:cubicBezTo>
                    <a:cubicBezTo>
                      <a:pt x="126874" y="179426"/>
                      <a:pt x="130498" y="186967"/>
                      <a:pt x="131443" y="195057"/>
                    </a:cubicBezTo>
                    <a:lnTo>
                      <a:pt x="131443" y="245663"/>
                    </a:lnTo>
                    <a:cubicBezTo>
                      <a:pt x="122998" y="248913"/>
                      <a:pt x="115295" y="253830"/>
                      <a:pt x="108793" y="260122"/>
                    </a:cubicBezTo>
                    <a:cubicBezTo>
                      <a:pt x="67639" y="244682"/>
                      <a:pt x="21432" y="262361"/>
                      <a:pt x="1094" y="301327"/>
                    </a:cubicBezTo>
                    <a:cubicBezTo>
                      <a:pt x="-1353" y="305988"/>
                      <a:pt x="443" y="311750"/>
                      <a:pt x="5104" y="314196"/>
                    </a:cubicBezTo>
                    <a:cubicBezTo>
                      <a:pt x="9764" y="316642"/>
                      <a:pt x="15526" y="314846"/>
                      <a:pt x="17972" y="310186"/>
                    </a:cubicBezTo>
                    <a:cubicBezTo>
                      <a:pt x="34885" y="277793"/>
                      <a:pt x="74373" y="264555"/>
                      <a:pt x="107393" y="280210"/>
                    </a:cubicBezTo>
                    <a:lnTo>
                      <a:pt x="114508" y="283563"/>
                    </a:lnTo>
                    <a:lnTo>
                      <a:pt x="119165" y="277181"/>
                    </a:lnTo>
                    <a:cubicBezTo>
                      <a:pt x="144895" y="252300"/>
                      <a:pt x="185527" y="251679"/>
                      <a:pt x="212006" y="275762"/>
                    </a:cubicBezTo>
                    <a:lnTo>
                      <a:pt x="215577" y="279306"/>
                    </a:lnTo>
                    <a:lnTo>
                      <a:pt x="219673" y="279220"/>
                    </a:lnTo>
                    <a:cubicBezTo>
                      <a:pt x="240863" y="281190"/>
                      <a:pt x="259949" y="292855"/>
                      <a:pt x="271365" y="310814"/>
                    </a:cubicBezTo>
                    <a:cubicBezTo>
                      <a:pt x="274174" y="315264"/>
                      <a:pt x="280060" y="316595"/>
                      <a:pt x="284510" y="313786"/>
                    </a:cubicBezTo>
                    <a:cubicBezTo>
                      <a:pt x="288960" y="310977"/>
                      <a:pt x="290291" y="305092"/>
                      <a:pt x="287482" y="300642"/>
                    </a:cubicBezTo>
                    <a:cubicBezTo>
                      <a:pt x="273346" y="278440"/>
                      <a:pt x="250019" y="263726"/>
                      <a:pt x="223893" y="260532"/>
                    </a:cubicBezTo>
                    <a:close/>
                    <a:moveTo>
                      <a:pt x="214482" y="43733"/>
                    </a:moveTo>
                    <a:cubicBezTo>
                      <a:pt x="235951" y="22264"/>
                      <a:pt x="272689" y="19054"/>
                      <a:pt x="292682" y="19054"/>
                    </a:cubicBezTo>
                    <a:lnTo>
                      <a:pt x="294083" y="19054"/>
                    </a:lnTo>
                    <a:cubicBezTo>
                      <a:pt x="294216" y="40133"/>
                      <a:pt x="291073" y="77614"/>
                      <a:pt x="269460" y="99874"/>
                    </a:cubicBezTo>
                    <a:cubicBezTo>
                      <a:pt x="255049" y="114313"/>
                      <a:pt x="233484" y="121038"/>
                      <a:pt x="201595" y="121038"/>
                    </a:cubicBezTo>
                    <a:cubicBezTo>
                      <a:pt x="197461" y="121038"/>
                      <a:pt x="193470" y="120933"/>
                      <a:pt x="189679" y="120781"/>
                    </a:cubicBezTo>
                    <a:cubicBezTo>
                      <a:pt x="191346" y="76918"/>
                      <a:pt x="203785" y="54696"/>
                      <a:pt x="214482" y="43733"/>
                    </a:cubicBezTo>
                    <a:close/>
                    <a:moveTo>
                      <a:pt x="112355" y="151718"/>
                    </a:moveTo>
                    <a:cubicBezTo>
                      <a:pt x="91671" y="153042"/>
                      <a:pt x="71353" y="145810"/>
                      <a:pt x="56158" y="131716"/>
                    </a:cubicBezTo>
                    <a:cubicBezTo>
                      <a:pt x="40918" y="117266"/>
                      <a:pt x="37289" y="90101"/>
                      <a:pt x="37174" y="71308"/>
                    </a:cubicBezTo>
                    <a:cubicBezTo>
                      <a:pt x="38127" y="71308"/>
                      <a:pt x="39079" y="71308"/>
                      <a:pt x="40098" y="71308"/>
                    </a:cubicBezTo>
                    <a:cubicBezTo>
                      <a:pt x="54995" y="71308"/>
                      <a:pt x="82132" y="73775"/>
                      <a:pt x="96582" y="90244"/>
                    </a:cubicBezTo>
                    <a:cubicBezTo>
                      <a:pt x="112507" y="108370"/>
                      <a:pt x="113279" y="132782"/>
                      <a:pt x="112355" y="151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162</Words>
  <Application>Microsoft Macintosh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Freestyle Script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14</cp:revision>
  <cp:lastPrinted>2023-10-28T21:51:23Z</cp:lastPrinted>
  <dcterms:created xsi:type="dcterms:W3CDTF">2023-10-27T07:58:27Z</dcterms:created>
  <dcterms:modified xsi:type="dcterms:W3CDTF">2024-04-11T06:48:35Z</dcterms:modified>
</cp:coreProperties>
</file>