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upo 30"/>
          <p:cNvGrpSpPr/>
          <p:nvPr/>
        </p:nvGrpSpPr>
        <p:grpSpPr>
          <a:xfrm>
            <a:off x="1428115" y="401320"/>
            <a:ext cx="9438005" cy="6148070"/>
            <a:chOff x="1577" y="768"/>
            <a:chExt cx="14863" cy="9682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D4D5D6">
                    <a:alpha val="100000"/>
                  </a:srgbClr>
                </a:clrFrom>
                <a:clrTo>
                  <a:srgbClr val="D4D5D6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05" y="768"/>
              <a:ext cx="7751" cy="7282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5400000">
              <a:off x="11180" y="5890"/>
              <a:ext cx="4560" cy="4560"/>
            </a:xfrm>
            <a:prstGeom prst="rect">
              <a:avLst/>
            </a:prstGeom>
          </p:spPr>
        </p:pic>
        <p:cxnSp>
          <p:nvCxnSpPr>
            <p:cNvPr id="9" name="Conector angular 8"/>
            <p:cNvCxnSpPr/>
            <p:nvPr/>
          </p:nvCxnSpPr>
          <p:spPr>
            <a:xfrm>
              <a:off x="9080" y="5449"/>
              <a:ext cx="2540" cy="1943"/>
            </a:xfrm>
            <a:prstGeom prst="bentConnector3">
              <a:avLst>
                <a:gd name="adj1" fmla="val 50039"/>
              </a:avLst>
            </a:prstGeom>
            <a:ln w="31750" cap="rnd">
              <a:solidFill>
                <a:prstClr val="black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8" name="Grupo 17"/>
            <p:cNvGrpSpPr/>
            <p:nvPr/>
          </p:nvGrpSpPr>
          <p:grpSpPr>
            <a:xfrm>
              <a:off x="1852" y="2350"/>
              <a:ext cx="9751" cy="5322"/>
              <a:chOff x="1940" y="2350"/>
              <a:chExt cx="9680" cy="5322"/>
            </a:xfrm>
          </p:grpSpPr>
          <p:cxnSp>
            <p:nvCxnSpPr>
              <p:cNvPr id="10" name="Conector angular 9"/>
              <p:cNvCxnSpPr/>
              <p:nvPr/>
            </p:nvCxnSpPr>
            <p:spPr>
              <a:xfrm>
                <a:off x="1940" y="2365"/>
                <a:ext cx="9680" cy="5307"/>
              </a:xfrm>
              <a:prstGeom prst="bentConnector3">
                <a:avLst>
                  <a:gd name="adj1" fmla="val 0"/>
                </a:avLst>
              </a:prstGeom>
              <a:ln w="31750" cap="rnd">
                <a:solidFill>
                  <a:srgbClr val="FF0000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 flipV="1">
                <a:off x="1941" y="2350"/>
                <a:ext cx="394" cy="0"/>
              </a:xfrm>
              <a:prstGeom prst="line">
                <a:avLst/>
              </a:prstGeom>
              <a:ln w="31750" cap="rnd">
                <a:solidFill>
                  <a:srgbClr val="FF0000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o 15"/>
            <p:cNvGrpSpPr/>
            <p:nvPr/>
          </p:nvGrpSpPr>
          <p:grpSpPr>
            <a:xfrm>
              <a:off x="9060" y="1969"/>
              <a:ext cx="7340" cy="6017"/>
              <a:chOff x="9060" y="1969"/>
              <a:chExt cx="7340" cy="6071"/>
            </a:xfrm>
          </p:grpSpPr>
          <p:cxnSp>
            <p:nvCxnSpPr>
              <p:cNvPr id="12" name="Conector angular 11"/>
              <p:cNvCxnSpPr/>
              <p:nvPr/>
            </p:nvCxnSpPr>
            <p:spPr>
              <a:xfrm>
                <a:off x="9060" y="1969"/>
                <a:ext cx="7340" cy="6063"/>
              </a:xfrm>
              <a:prstGeom prst="bentConnector3">
                <a:avLst>
                  <a:gd name="adj1" fmla="val 100081"/>
                </a:avLst>
              </a:prstGeom>
              <a:ln w="31750" cap="rnd">
                <a:solidFill>
                  <a:srgbClr val="0070C0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/>
              <p:cNvCxnSpPr/>
              <p:nvPr/>
            </p:nvCxnSpPr>
            <p:spPr>
              <a:xfrm>
                <a:off x="15315" y="8040"/>
                <a:ext cx="1085" cy="0"/>
              </a:xfrm>
              <a:prstGeom prst="line">
                <a:avLst/>
              </a:prstGeom>
              <a:ln w="31750" cap="rnd">
                <a:solidFill>
                  <a:srgbClr val="0070C0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o 16"/>
            <p:cNvGrpSpPr/>
            <p:nvPr/>
          </p:nvGrpSpPr>
          <p:grpSpPr>
            <a:xfrm>
              <a:off x="9080" y="2312"/>
              <a:ext cx="7040" cy="5418"/>
              <a:chOff x="9080" y="2352"/>
              <a:chExt cx="7040" cy="5320"/>
            </a:xfrm>
          </p:grpSpPr>
          <p:cxnSp>
            <p:nvCxnSpPr>
              <p:cNvPr id="13" name="Conector angular 12"/>
              <p:cNvCxnSpPr/>
              <p:nvPr/>
            </p:nvCxnSpPr>
            <p:spPr>
              <a:xfrm>
                <a:off x="9080" y="2352"/>
                <a:ext cx="7040" cy="5320"/>
              </a:xfrm>
              <a:prstGeom prst="bentConnector3">
                <a:avLst>
                  <a:gd name="adj1" fmla="val 100014"/>
                </a:avLst>
              </a:prstGeom>
              <a:ln w="31750" cap="rnd">
                <a:solidFill>
                  <a:srgbClr val="00B050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15315" y="7662"/>
                <a:ext cx="795" cy="0"/>
              </a:xfrm>
              <a:prstGeom prst="line">
                <a:avLst/>
              </a:prstGeom>
              <a:ln w="31750" cap="rnd">
                <a:solidFill>
                  <a:srgbClr val="00B050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o 18"/>
            <p:cNvGrpSpPr/>
            <p:nvPr/>
          </p:nvGrpSpPr>
          <p:grpSpPr>
            <a:xfrm>
              <a:off x="9060" y="2628"/>
              <a:ext cx="6747" cy="4766"/>
              <a:chOff x="9060" y="1969"/>
              <a:chExt cx="6226" cy="4766"/>
            </a:xfrm>
          </p:grpSpPr>
          <p:cxnSp>
            <p:nvCxnSpPr>
              <p:cNvPr id="20" name="Conector angular 19"/>
              <p:cNvCxnSpPr/>
              <p:nvPr/>
            </p:nvCxnSpPr>
            <p:spPr>
              <a:xfrm>
                <a:off x="9060" y="1969"/>
                <a:ext cx="6226" cy="4762"/>
              </a:xfrm>
              <a:prstGeom prst="bentConnector3">
                <a:avLst>
                  <a:gd name="adj1" fmla="val 100081"/>
                </a:avLst>
              </a:prstGeom>
              <a:ln w="31750" cap="rnd">
                <a:solidFill>
                  <a:srgbClr val="FFC000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14803" y="6735"/>
                <a:ext cx="471" cy="0"/>
              </a:xfrm>
              <a:prstGeom prst="line">
                <a:avLst/>
              </a:prstGeom>
              <a:ln w="31750" cap="rnd">
                <a:solidFill>
                  <a:srgbClr val="FFC000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26"/>
            <p:cNvGrpSpPr/>
            <p:nvPr/>
          </p:nvGrpSpPr>
          <p:grpSpPr>
            <a:xfrm>
              <a:off x="1577" y="2047"/>
              <a:ext cx="14863" cy="7646"/>
              <a:chOff x="1577" y="2047"/>
              <a:chExt cx="14863" cy="7646"/>
            </a:xfrm>
          </p:grpSpPr>
          <p:cxnSp>
            <p:nvCxnSpPr>
              <p:cNvPr id="23" name="Conector angular 22"/>
              <p:cNvCxnSpPr/>
              <p:nvPr/>
            </p:nvCxnSpPr>
            <p:spPr>
              <a:xfrm>
                <a:off x="1599" y="2047"/>
                <a:ext cx="14841" cy="7636"/>
              </a:xfrm>
              <a:prstGeom prst="bentConnector3">
                <a:avLst>
                  <a:gd name="adj1" fmla="val -222"/>
                </a:avLst>
              </a:prstGeom>
              <a:ln w="31750" cap="rnd">
                <a:solidFill>
                  <a:schemeClr val="accent2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>
                <a:off x="15290" y="8271"/>
                <a:ext cx="1133" cy="0"/>
              </a:xfrm>
              <a:prstGeom prst="line">
                <a:avLst/>
              </a:prstGeom>
              <a:ln w="31750" cap="rnd">
                <a:solidFill>
                  <a:schemeClr val="accent2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>
                <a:off x="1577" y="2047"/>
                <a:ext cx="680" cy="0"/>
              </a:xfrm>
              <a:prstGeom prst="line">
                <a:avLst/>
              </a:prstGeom>
              <a:ln w="31750" cap="rnd">
                <a:solidFill>
                  <a:schemeClr val="accent2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V="1">
                <a:off x="16416" y="8268"/>
                <a:ext cx="0" cy="1425"/>
              </a:xfrm>
              <a:prstGeom prst="line">
                <a:avLst/>
              </a:prstGeom>
              <a:ln w="31750" cap="rnd">
                <a:solidFill>
                  <a:schemeClr val="accent2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o 27"/>
            <p:cNvGrpSpPr/>
            <p:nvPr/>
          </p:nvGrpSpPr>
          <p:grpSpPr>
            <a:xfrm>
              <a:off x="9060" y="2989"/>
              <a:ext cx="2551" cy="4989"/>
              <a:chOff x="9060" y="1969"/>
              <a:chExt cx="8448" cy="6063"/>
            </a:xfrm>
          </p:grpSpPr>
          <p:cxnSp>
            <p:nvCxnSpPr>
              <p:cNvPr id="29" name="Conector angular 28"/>
              <p:cNvCxnSpPr/>
              <p:nvPr/>
            </p:nvCxnSpPr>
            <p:spPr>
              <a:xfrm>
                <a:off x="9060" y="1969"/>
                <a:ext cx="7340" cy="6063"/>
              </a:xfrm>
              <a:prstGeom prst="bentConnector3">
                <a:avLst>
                  <a:gd name="adj1" fmla="val 100081"/>
                </a:avLst>
              </a:prstGeom>
              <a:ln w="3175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>
              <a:xfrm>
                <a:off x="16423" y="8030"/>
                <a:ext cx="1085" cy="0"/>
              </a:xfrm>
              <a:prstGeom prst="line">
                <a:avLst/>
              </a:prstGeom>
              <a:ln w="31750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DTA</dc:creator>
  <cp:lastModifiedBy>DTA</cp:lastModifiedBy>
  <cp:revision>3</cp:revision>
  <dcterms:created xsi:type="dcterms:W3CDTF">2024-02-19T02:55:28Z</dcterms:created>
  <dcterms:modified xsi:type="dcterms:W3CDTF">2024-02-19T03:46:46Z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2058-12.2.0.13431</vt:lpwstr>
  </property>
  <property fmtid="{D5CDD505-2E9C-101B-9397-08002B2CF9AE}" pid="3" name="ICV">
    <vt:lpwstr>80A41109C954453AB85E7B977772A16A_11</vt:lpwstr>
  </property>
</Properties>
</file>