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9" r:id="rId13"/>
    <p:sldId id="262" r:id="rId14"/>
    <p:sldId id="265" r:id="rId15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16/05/24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eco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  <a:effectLst/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  <a:effectLst/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  <a:effectLst/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5838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7AC994-172F-A8CC-C134-475BB69894A3}"/>
              </a:ext>
            </a:extLst>
          </p:cNvPr>
          <p:cNvGrpSpPr/>
          <p:nvPr/>
        </p:nvGrpSpPr>
        <p:grpSpPr>
          <a:xfrm>
            <a:off x="673823" y="1613548"/>
            <a:ext cx="2340000" cy="2340000"/>
            <a:chOff x="673823" y="1613548"/>
            <a:chExt cx="2340000" cy="23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41D982-8AE0-F466-34DE-6D4F169A47AB}"/>
                </a:ext>
              </a:extLst>
            </p:cNvPr>
            <p:cNvSpPr/>
            <p:nvPr/>
          </p:nvSpPr>
          <p:spPr>
            <a:xfrm>
              <a:off x="673823" y="1613548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6FF90D-0AAF-376C-5D17-112786D29A6B}"/>
                </a:ext>
              </a:extLst>
            </p:cNvPr>
            <p:cNvGrpSpPr/>
            <p:nvPr/>
          </p:nvGrpSpPr>
          <p:grpSpPr>
            <a:xfrm>
              <a:off x="934747" y="1717392"/>
              <a:ext cx="1841893" cy="2133008"/>
              <a:chOff x="934747" y="1717392"/>
              <a:chExt cx="1841893" cy="21330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89F743-24A7-6567-4F2F-50AC95D1932A}"/>
                  </a:ext>
                </a:extLst>
              </p:cNvPr>
              <p:cNvGrpSpPr/>
              <p:nvPr/>
            </p:nvGrpSpPr>
            <p:grpSpPr>
              <a:xfrm rot="652820">
                <a:off x="1515892" y="2536954"/>
                <a:ext cx="637477" cy="549549"/>
                <a:chOff x="564776" y="3603812"/>
                <a:chExt cx="735171" cy="633768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3B59246-4CFE-DC7D-E8E1-EEEFBD503125}"/>
                    </a:ext>
                  </a:extLst>
                </p:cNvPr>
                <p:cNvSpPr/>
                <p:nvPr/>
              </p:nvSpPr>
              <p:spPr>
                <a:xfrm>
                  <a:off x="564776" y="3603812"/>
                  <a:ext cx="735171" cy="633768"/>
                </a:xfrm>
                <a:prstGeom prst="hexagon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354C517-5452-7D5E-BF98-F73487FD54F0}"/>
                    </a:ext>
                  </a:extLst>
                </p:cNvPr>
                <p:cNvSpPr/>
                <p:nvPr/>
              </p:nvSpPr>
              <p:spPr>
                <a:xfrm>
                  <a:off x="703087" y="3691422"/>
                  <a:ext cx="458547" cy="458547"/>
                </a:xfrm>
                <a:prstGeom prst="ellipse">
                  <a:avLst/>
                </a:prstGeom>
                <a:solidFill>
                  <a:srgbClr val="4472C4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3B2EC9-F49B-ABB3-C644-BE5E243DA790}"/>
                  </a:ext>
                </a:extLst>
              </p:cNvPr>
              <p:cNvGrpSpPr/>
              <p:nvPr/>
            </p:nvGrpSpPr>
            <p:grpSpPr>
              <a:xfrm>
                <a:off x="1028629" y="3337531"/>
                <a:ext cx="341913" cy="341913"/>
                <a:chOff x="1211296" y="5396900"/>
                <a:chExt cx="660146" cy="6601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0BBB119-F2DA-D47C-9FE5-1A41587F363C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5C4A73-6221-A45F-4C5D-65E1EFBB1E46}"/>
                    </a:ext>
                  </a:extLst>
                </p:cNvPr>
                <p:cNvSpPr/>
                <p:nvPr/>
              </p:nvSpPr>
              <p:spPr>
                <a:xfrm>
                  <a:off x="1367601" y="5545915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3E3597-B255-9CC6-B514-BD0A77590E68}"/>
                  </a:ext>
                </a:extLst>
              </p:cNvPr>
              <p:cNvGrpSpPr/>
              <p:nvPr/>
            </p:nvGrpSpPr>
            <p:grpSpPr>
              <a:xfrm rot="601014">
                <a:off x="934747" y="2469188"/>
                <a:ext cx="341913" cy="341913"/>
                <a:chOff x="1211296" y="5396900"/>
                <a:chExt cx="660146" cy="66014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7C6994-F3F3-866C-37C8-81BEFA3EFB44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37E9A1F-7D5B-192E-AD2F-DA4C5DD83FC3}"/>
                    </a:ext>
                  </a:extLst>
                </p:cNvPr>
                <p:cNvSpPr/>
                <p:nvPr/>
              </p:nvSpPr>
              <p:spPr>
                <a:xfrm>
                  <a:off x="1367601" y="5553203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A7C05C-C08C-CE69-46E9-71F2850E0685}"/>
                  </a:ext>
                </a:extLst>
              </p:cNvPr>
              <p:cNvGrpSpPr/>
              <p:nvPr/>
            </p:nvGrpSpPr>
            <p:grpSpPr>
              <a:xfrm rot="20441683">
                <a:off x="1298799" y="1717392"/>
                <a:ext cx="341913" cy="341913"/>
                <a:chOff x="1211296" y="5396900"/>
                <a:chExt cx="660146" cy="660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395A36-06CF-E7AE-94C1-92E8B06F8201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D11ABD-9328-54D8-A3A3-CE7BC62A281E}"/>
                    </a:ext>
                  </a:extLst>
                </p:cNvPr>
                <p:cNvSpPr/>
                <p:nvPr/>
              </p:nvSpPr>
              <p:spPr>
                <a:xfrm>
                  <a:off x="1365536" y="5554130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0DF840-0BD5-67DC-DC42-CBBF9E340A60}"/>
                  </a:ext>
                </a:extLst>
              </p:cNvPr>
              <p:cNvGrpSpPr/>
              <p:nvPr/>
            </p:nvGrpSpPr>
            <p:grpSpPr>
              <a:xfrm rot="1119100">
                <a:off x="2391428" y="2829244"/>
                <a:ext cx="341913" cy="341913"/>
                <a:chOff x="1211296" y="5396900"/>
                <a:chExt cx="660146" cy="66014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B15C093-C01A-B1A6-BEF9-F95CFBDFB9B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5A41011-A6AC-3763-147F-8E2A1218C3EB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004AF2-36E9-007C-28FD-F84892D351C3}"/>
                  </a:ext>
                </a:extLst>
              </p:cNvPr>
              <p:cNvGrpSpPr/>
              <p:nvPr/>
            </p:nvGrpSpPr>
            <p:grpSpPr>
              <a:xfrm rot="1162812">
                <a:off x="2018039" y="3508487"/>
                <a:ext cx="341913" cy="341913"/>
                <a:chOff x="1211296" y="5396900"/>
                <a:chExt cx="660146" cy="66014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55FA648-02BF-A00E-E714-180F5852287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69108E-5F50-8A5D-5C12-AA3916626A69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7D6ECA-37D9-0223-46E9-BEA0A849C34F}"/>
                  </a:ext>
                </a:extLst>
              </p:cNvPr>
              <p:cNvGrpSpPr/>
              <p:nvPr/>
            </p:nvGrpSpPr>
            <p:grpSpPr>
              <a:xfrm>
                <a:off x="2049427" y="2241730"/>
                <a:ext cx="364521" cy="351134"/>
                <a:chOff x="2788670" y="3256500"/>
                <a:chExt cx="364521" cy="35113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2A6DBB96-6F0D-C7AD-F201-01227D56D26C}"/>
                    </a:ext>
                  </a:extLst>
                </p:cNvPr>
                <p:cNvSpPr/>
                <p:nvPr/>
              </p:nvSpPr>
              <p:spPr>
                <a:xfrm rot="5670463">
                  <a:off x="2788670" y="3435120"/>
                  <a:ext cx="172514" cy="172514"/>
                </a:xfrm>
                <a:custGeom>
                  <a:avLst/>
                  <a:gdLst>
                    <a:gd name="connsiteX0" fmla="*/ 32653 w 172514"/>
                    <a:gd name="connsiteY0" fmla="*/ 172514 h 172514"/>
                    <a:gd name="connsiteX1" fmla="*/ 0 w 172514"/>
                    <a:gd name="connsiteY1" fmla="*/ 172514 h 172514"/>
                    <a:gd name="connsiteX2" fmla="*/ 172514 w 172514"/>
                    <a:gd name="connsiteY2" fmla="*/ 0 h 172514"/>
                    <a:gd name="connsiteX3" fmla="*/ 172514 w 172514"/>
                    <a:gd name="connsiteY3" fmla="*/ 32653 h 172514"/>
                    <a:gd name="connsiteX4" fmla="*/ 32653 w 172514"/>
                    <a:gd name="connsiteY4" fmla="*/ 172514 h 17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14" h="172514">
                      <a:moveTo>
                        <a:pt x="32653" y="172514"/>
                      </a:moveTo>
                      <a:lnTo>
                        <a:pt x="0" y="172514"/>
                      </a:lnTo>
                      <a:cubicBezTo>
                        <a:pt x="120" y="77287"/>
                        <a:pt x="77287" y="120"/>
                        <a:pt x="172514" y="0"/>
                      </a:cubicBezTo>
                      <a:lnTo>
                        <a:pt x="172514" y="32653"/>
                      </a:lnTo>
                      <a:cubicBezTo>
                        <a:pt x="95308" y="32742"/>
                        <a:pt x="32742" y="95308"/>
                        <a:pt x="32653" y="172514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B186909-CFD5-6620-A6DA-2928BB60E136}"/>
                    </a:ext>
                  </a:extLst>
                </p:cNvPr>
                <p:cNvSpPr/>
                <p:nvPr/>
              </p:nvSpPr>
              <p:spPr>
                <a:xfrm rot="5670463">
                  <a:off x="2799398" y="3345910"/>
                  <a:ext cx="257682" cy="257464"/>
                </a:xfrm>
                <a:custGeom>
                  <a:avLst/>
                  <a:gdLst>
                    <a:gd name="connsiteX0" fmla="*/ 32653 w 257682"/>
                    <a:gd name="connsiteY0" fmla="*/ 257465 h 257464"/>
                    <a:gd name="connsiteX1" fmla="*/ 0 w 257682"/>
                    <a:gd name="connsiteY1" fmla="*/ 257465 h 257464"/>
                    <a:gd name="connsiteX2" fmla="*/ 257683 w 257682"/>
                    <a:gd name="connsiteY2" fmla="*/ 0 h 257464"/>
                    <a:gd name="connsiteX3" fmla="*/ 257683 w 257682"/>
                    <a:gd name="connsiteY3" fmla="*/ 32652 h 257464"/>
                    <a:gd name="connsiteX4" fmla="*/ 32653 w 257682"/>
                    <a:gd name="connsiteY4" fmla="*/ 257465 h 257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82" h="257464">
                      <a:moveTo>
                        <a:pt x="32653" y="257465"/>
                      </a:moveTo>
                      <a:lnTo>
                        <a:pt x="0" y="257465"/>
                      </a:lnTo>
                      <a:cubicBezTo>
                        <a:pt x="270" y="115298"/>
                        <a:pt x="115515" y="150"/>
                        <a:pt x="257683" y="0"/>
                      </a:cubicBezTo>
                      <a:lnTo>
                        <a:pt x="257683" y="32652"/>
                      </a:lnTo>
                      <a:cubicBezTo>
                        <a:pt x="133549" y="32802"/>
                        <a:pt x="32922" y="133332"/>
                        <a:pt x="32653" y="257465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A9E2F7E-DA01-406A-50B8-9C91086A4451}"/>
                    </a:ext>
                  </a:extLst>
                </p:cNvPr>
                <p:cNvSpPr/>
                <p:nvPr/>
              </p:nvSpPr>
              <p:spPr>
                <a:xfrm rot="5670463">
                  <a:off x="2810340" y="3256500"/>
                  <a:ext cx="342851" cy="342851"/>
                </a:xfrm>
                <a:custGeom>
                  <a:avLst/>
                  <a:gdLst>
                    <a:gd name="connsiteX0" fmla="*/ 32653 w 342851"/>
                    <a:gd name="connsiteY0" fmla="*/ 342851 h 342851"/>
                    <a:gd name="connsiteX1" fmla="*/ 0 w 342851"/>
                    <a:gd name="connsiteY1" fmla="*/ 342851 h 342851"/>
                    <a:gd name="connsiteX2" fmla="*/ 342851 w 342851"/>
                    <a:gd name="connsiteY2" fmla="*/ 0 h 342851"/>
                    <a:gd name="connsiteX3" fmla="*/ 342851 w 342851"/>
                    <a:gd name="connsiteY3" fmla="*/ 32653 h 342851"/>
                    <a:gd name="connsiteX4" fmla="*/ 32653 w 342851"/>
                    <a:gd name="connsiteY4" fmla="*/ 342851 h 34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851" h="342851">
                      <a:moveTo>
                        <a:pt x="32653" y="342851"/>
                      </a:moveTo>
                      <a:lnTo>
                        <a:pt x="0" y="342851"/>
                      </a:lnTo>
                      <a:cubicBezTo>
                        <a:pt x="210" y="153587"/>
                        <a:pt x="153587" y="210"/>
                        <a:pt x="342851" y="0"/>
                      </a:cubicBezTo>
                      <a:lnTo>
                        <a:pt x="342851" y="32653"/>
                      </a:lnTo>
                      <a:cubicBezTo>
                        <a:pt x="171608" y="32833"/>
                        <a:pt x="32833" y="171608"/>
                        <a:pt x="32653" y="342851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306A75-FE10-F09D-B494-346D7BC4BAC0}"/>
                  </a:ext>
                </a:extLst>
              </p:cNvPr>
              <p:cNvCxnSpPr>
                <a:cxnSpLocks/>
                <a:stCxn id="2" idx="4"/>
                <a:endCxn id="12" idx="4"/>
              </p:cNvCxnSpPr>
              <p:nvPr/>
            </p:nvCxnSpPr>
            <p:spPr>
              <a:xfrm flipH="1" flipV="1">
                <a:off x="1526274" y="2049692"/>
                <a:ext cx="182131" cy="45797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D915282-8A44-AA5F-1BE2-2B02B6532547}"/>
                  </a:ext>
                </a:extLst>
              </p:cNvPr>
              <p:cNvCxnSpPr>
                <a:cxnSpLocks/>
                <a:stCxn id="2" idx="3"/>
                <a:endCxn id="9" idx="6"/>
              </p:cNvCxnSpPr>
              <p:nvPr/>
            </p:nvCxnSpPr>
            <p:spPr>
              <a:xfrm flipH="1" flipV="1">
                <a:off x="1274054" y="2669881"/>
                <a:ext cx="247568" cy="8168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AFDEEE-1F80-2888-93E9-CBB57C7A33A6}"/>
                  </a:ext>
                </a:extLst>
              </p:cNvPr>
              <p:cNvCxnSpPr>
                <a:cxnSpLocks/>
                <a:stCxn id="6" idx="7"/>
                <a:endCxn id="2" idx="2"/>
              </p:cNvCxnSpPr>
              <p:nvPr/>
            </p:nvCxnSpPr>
            <p:spPr>
              <a:xfrm flipV="1">
                <a:off x="1320470" y="3047332"/>
                <a:ext cx="284203" cy="34027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7974AF-C61B-1005-85C6-4589B54DB4C0}"/>
                  </a:ext>
                </a:extLst>
              </p:cNvPr>
              <p:cNvCxnSpPr>
                <a:cxnSpLocks/>
                <a:stCxn id="18" idx="1"/>
                <a:endCxn id="2" idx="1"/>
              </p:cNvCxnSpPr>
              <p:nvPr/>
            </p:nvCxnSpPr>
            <p:spPr>
              <a:xfrm flipH="1" flipV="1">
                <a:off x="1960856" y="3115795"/>
                <a:ext cx="154218" cy="40950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34F269-BDA5-A03E-CBDE-E95095A0277C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 flipH="1" flipV="1">
                <a:off x="2147639" y="2871894"/>
                <a:ext cx="252767" cy="7363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8A24D0-A525-1B6A-9C06-9C16650B4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697" y="1887796"/>
                <a:ext cx="413943" cy="386609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9954537-094C-230A-DDF3-59BD7EBA8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560" y="1499347"/>
            <a:ext cx="2334970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7745</TotalTime>
  <Words>167</Words>
  <Application>Microsoft Macintosh PowerPoint</Application>
  <PresentationFormat>Panorámica</PresentationFormat>
  <Paragraphs>55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E. Santiesteban Toca</cp:lastModifiedBy>
  <cp:revision>15</cp:revision>
  <cp:lastPrinted>2023-10-28T21:51:23Z</cp:lastPrinted>
  <dcterms:created xsi:type="dcterms:W3CDTF">2023-10-27T07:58:27Z</dcterms:created>
  <dcterms:modified xsi:type="dcterms:W3CDTF">2024-05-16T18:31:45Z</dcterms:modified>
</cp:coreProperties>
</file>