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7878"/>
    <a:srgbClr val="A5A5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49" autoAdjust="0"/>
    <p:restoredTop sz="94660"/>
  </p:normalViewPr>
  <p:slideViewPr>
    <p:cSldViewPr snapToGrid="0">
      <p:cViewPr>
        <p:scale>
          <a:sx n="33" d="100"/>
          <a:sy n="33" d="100"/>
        </p:scale>
        <p:origin x="218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ABB9E-1DDB-47FF-9C6B-5DCDD2FB0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FD4204-FAF7-4F52-A275-C7A10D119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20EAFA5-8055-497A-B909-8B7CE501F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DCC3842-9465-46BE-B2FB-6ACB00E2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DEBCB4E-075E-4864-B9AD-83F6588C5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90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FB929D-52AF-49B2-ADD4-9CB57D9B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911BA09-23A6-4F19-9625-3296E504B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E2517C4-F5CD-49DB-8480-50DEFB60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56B2BCB-63A8-49A6-B813-4C56793F1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B70CE6-A05D-4530-A1BF-BC942D14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087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A3517C-8D32-4BC0-8F3B-0CF9BFCDBF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07D5A90-0124-4447-9C4E-C17475FF2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2A66AB-7754-4F3E-B9BD-995A454AC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112334F-AC3E-4E3A-A941-AE4B1B4A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E2E4E6-29D1-4FA6-99FA-1303F4E23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21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5A743E-4CB5-4C08-8528-4296E43E3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97AC2-F612-45C0-AB75-3C761AAE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120B07-6E49-4519-A7E9-16DBA6D9B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410844-B9B1-4096-8325-7070EA9DB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DD653B-56B5-4F45-BF3C-8FB8FF8C0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7648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E63303-5F03-4FA9-ACD3-727332122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AD79D1-5B80-4ABC-A283-6DFAF4E61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4F0381-FE30-4D1A-BC36-B43FF3CF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EF9701-4002-4583-B1DB-92F28402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AD0CC6-23EA-4A72-B2DF-6150C3703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3986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758BC-E49F-4165-8737-04F212149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29B938-C3D1-4654-BCCB-18EA1C734F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E26D6B-647C-4E5F-BB09-31EE92D57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74D5A50-5058-4884-9061-14DA9CA41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9CEC93-A5CC-4DCD-80BD-6CBE2F4A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4940AE5-0083-4426-988F-448BBF5C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505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651C5-FE97-4B05-AFD8-868CF4217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525E2B-4705-40B0-BA88-A3282D8D1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E0B6791-A17D-4574-819F-74002DC9D8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1C3466-C624-424C-B6FA-1C64EC61E1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D5B3441-30D0-4276-927B-58403EC168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B91A675-551F-4736-AFF7-A19A6F9A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E6713ED-FCF5-48F8-9459-33B42568C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C9CE431-5B6D-4056-A558-303E6FBAE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247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5348E-6DA1-4959-ACE3-DE710FF23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577B97-F15B-4CED-9AC5-D313822A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D4AA244-29D1-4263-B703-3B318F7F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AA19CA7-9137-4338-B32F-84EA1057B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392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F05AF61-2E0B-48A0-B5D8-EE088E1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ECAF929-3031-4498-8893-690ECA866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553E84-3971-4249-9B65-4020BD2F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11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7FDF42-2E37-48EB-86FC-95A11B79C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061378-008F-4044-AD07-F82E201EF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9E0E110-75D2-4EEE-90BC-B8E1B4F6B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490D27-E591-4776-AE37-6F336A44C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5B5408C-84CF-402A-81B5-FC81014E8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29AEDC-1D70-4A95-8845-09B76F5B0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315492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32F14D-4A73-42A0-8D1A-D3EFEE96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928B28-AA55-42FA-91A1-21DBF39197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668D57-F3E3-4F68-B54C-8292437DE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DE78913-AAF5-4C55-92CD-DEC6233F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875193-80A8-416B-8084-CCCF8FAD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1CF4B4-092E-47A5-9B3E-095EA961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595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C56D227-0F5E-4E27-B450-304E3650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46B4D3-529E-4A45-964A-BEFF4D75E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DBB55F-3902-4E5D-AF02-8E0B0127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3FC91-C09B-4863-90DC-1A9B924FC215}" type="datetimeFigureOut">
              <a:rPr lang="es-MX" smtClean="0"/>
              <a:t>10/04/2025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2242A8-4292-4940-ABAA-532014781D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C6D55D-D0CA-4F00-8277-CB0E897EAE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B8AD3-D84E-4B02-B707-37FAD11C4C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1532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A1BC087-497E-4BB0-A10F-248D5CFCD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08" name="Tabla 308">
            <a:extLst>
              <a:ext uri="{FF2B5EF4-FFF2-40B4-BE49-F238E27FC236}">
                <a16:creationId xmlns:a16="http://schemas.microsoft.com/office/drawing/2014/main" id="{A116F73C-E802-4BF3-A767-0FD00D2E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712595"/>
              </p:ext>
            </p:extLst>
          </p:nvPr>
        </p:nvGraphicFramePr>
        <p:xfrm>
          <a:off x="7799923" y="941684"/>
          <a:ext cx="4240873" cy="582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831757">
                  <a:extLst>
                    <a:ext uri="{9D8B030D-6E8A-4147-A177-3AD203B41FA5}">
                      <a16:colId xmlns:a16="http://schemas.microsoft.com/office/drawing/2014/main" val="2501767211"/>
                    </a:ext>
                  </a:extLst>
                </a:gridCol>
                <a:gridCol w="853440">
                  <a:extLst>
                    <a:ext uri="{9D8B030D-6E8A-4147-A177-3AD203B41FA5}">
                      <a16:colId xmlns:a16="http://schemas.microsoft.com/office/drawing/2014/main" val="571653842"/>
                    </a:ext>
                  </a:extLst>
                </a:gridCol>
                <a:gridCol w="592272">
                  <a:extLst>
                    <a:ext uri="{9D8B030D-6E8A-4147-A177-3AD203B41FA5}">
                      <a16:colId xmlns:a16="http://schemas.microsoft.com/office/drawing/2014/main" val="562130010"/>
                    </a:ext>
                  </a:extLst>
                </a:gridCol>
                <a:gridCol w="963404">
                  <a:extLst>
                    <a:ext uri="{9D8B030D-6E8A-4147-A177-3AD203B41FA5}">
                      <a16:colId xmlns:a16="http://schemas.microsoft.com/office/drawing/2014/main" val="775799677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Partes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+mj-lt"/>
                        </a:rPr>
                        <a:t>Cant</a:t>
                      </a:r>
                      <a:endParaRPr lang="es-MX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Importe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6389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Sensor HW-390 v2.0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$ 55.00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$ 55.00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204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Cople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¾</a:t>
                      </a:r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” CPVC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9579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Tubo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¾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 CPVC</a:t>
                      </a:r>
                      <a:endParaRPr lang="es-MX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12.70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12.70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0933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Codo 45°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¾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” CPVC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183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Push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6x6x9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4162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Base (Acrílica/MDF)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630"/>
                  </a:ext>
                </a:extLst>
              </a:tr>
              <a:tr h="2557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Nodo </a:t>
                      </a: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LoRaWAN</a:t>
                      </a:r>
                      <a:endParaRPr lang="es-MX" sz="14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425.00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425.00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502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Batería Lito 4.2V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4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Panel solar 5V 1.25W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2751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Cargador de Batería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753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Caja PVC (90x60x55</a:t>
                      </a:r>
                      <a:endParaRPr lang="es-MX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2143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Sensor 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5756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JST 2 tomas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4374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JST 3 tomas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13.80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048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Antena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70.00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70.00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582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Antena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696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Mano de obra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905194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SubTotal</a:t>
                      </a:r>
                      <a:endParaRPr lang="es-MX" sz="14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//////////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$ 1,144.20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5945"/>
                  </a:ext>
                </a:extLst>
              </a:tr>
            </a:tbl>
          </a:graphicData>
        </a:graphic>
      </p:graphicFrame>
      <p:sp>
        <p:nvSpPr>
          <p:cNvPr id="309" name="Rectángulo: esquinas redondeadas 308">
            <a:extLst>
              <a:ext uri="{FF2B5EF4-FFF2-40B4-BE49-F238E27FC236}">
                <a16:creationId xmlns:a16="http://schemas.microsoft.com/office/drawing/2014/main" id="{2A306E5E-667D-4A3B-8571-93C8CAA1D560}"/>
              </a:ext>
            </a:extLst>
          </p:cNvPr>
          <p:cNvSpPr/>
          <p:nvPr/>
        </p:nvSpPr>
        <p:spPr>
          <a:xfrm>
            <a:off x="7799923" y="398209"/>
            <a:ext cx="4240873" cy="4048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Sonda </a:t>
            </a:r>
            <a:r>
              <a:rPr lang="es-MX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SHTe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grpSp>
        <p:nvGrpSpPr>
          <p:cNvPr id="239" name="Grupo 238">
            <a:extLst>
              <a:ext uri="{FF2B5EF4-FFF2-40B4-BE49-F238E27FC236}">
                <a16:creationId xmlns:a16="http://schemas.microsoft.com/office/drawing/2014/main" id="{83B1269E-B612-43DB-982B-84D17A03CE65}"/>
              </a:ext>
            </a:extLst>
          </p:cNvPr>
          <p:cNvGrpSpPr/>
          <p:nvPr/>
        </p:nvGrpSpPr>
        <p:grpSpPr>
          <a:xfrm>
            <a:off x="5671899" y="2779536"/>
            <a:ext cx="1740162" cy="363425"/>
            <a:chOff x="3200792" y="5717406"/>
            <a:chExt cx="1740162" cy="363425"/>
          </a:xfrm>
        </p:grpSpPr>
        <p:cxnSp>
          <p:nvCxnSpPr>
            <p:cNvPr id="235" name="Conector recto 234">
              <a:extLst>
                <a:ext uri="{FF2B5EF4-FFF2-40B4-BE49-F238E27FC236}">
                  <a16:creationId xmlns:a16="http://schemas.microsoft.com/office/drawing/2014/main" id="{F4A012CA-7E6A-41FC-B74C-34D31A92CBB7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36" name="Conector recto 235">
              <a:extLst>
                <a:ext uri="{FF2B5EF4-FFF2-40B4-BE49-F238E27FC236}">
                  <a16:creationId xmlns:a16="http://schemas.microsoft.com/office/drawing/2014/main" id="{1275EACB-225B-45A6-8841-F44C9C5D97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305" name="Grupo 304">
            <a:extLst>
              <a:ext uri="{FF2B5EF4-FFF2-40B4-BE49-F238E27FC236}">
                <a16:creationId xmlns:a16="http://schemas.microsoft.com/office/drawing/2014/main" id="{B0405627-62A3-4E10-BECC-18774E683E3F}"/>
              </a:ext>
            </a:extLst>
          </p:cNvPr>
          <p:cNvGrpSpPr/>
          <p:nvPr/>
        </p:nvGrpSpPr>
        <p:grpSpPr>
          <a:xfrm>
            <a:off x="5426947" y="1866309"/>
            <a:ext cx="2251506" cy="363425"/>
            <a:chOff x="5732295" y="1832059"/>
            <a:chExt cx="2251506" cy="363425"/>
          </a:xfrm>
        </p:grpSpPr>
        <p:cxnSp>
          <p:nvCxnSpPr>
            <p:cNvPr id="241" name="Conector recto 240">
              <a:extLst>
                <a:ext uri="{FF2B5EF4-FFF2-40B4-BE49-F238E27FC236}">
                  <a16:creationId xmlns:a16="http://schemas.microsoft.com/office/drawing/2014/main" id="{E507013A-9844-4EDD-B518-5516EC147A4B}"/>
                </a:ext>
              </a:extLst>
            </p:cNvPr>
            <p:cNvCxnSpPr/>
            <p:nvPr/>
          </p:nvCxnSpPr>
          <p:spPr>
            <a:xfrm flipV="1">
              <a:off x="6147801" y="1832059"/>
              <a:ext cx="1836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2" name="Conector recto 241">
              <a:extLst>
                <a:ext uri="{FF2B5EF4-FFF2-40B4-BE49-F238E27FC236}">
                  <a16:creationId xmlns:a16="http://schemas.microsoft.com/office/drawing/2014/main" id="{2DBCD1F2-26A0-48AD-B072-01120F8AF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32295" y="1832059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6" name="Grupo 245">
            <a:extLst>
              <a:ext uri="{FF2B5EF4-FFF2-40B4-BE49-F238E27FC236}">
                <a16:creationId xmlns:a16="http://schemas.microsoft.com/office/drawing/2014/main" id="{80D4BEDE-3FE8-4101-8B31-851353ACE282}"/>
              </a:ext>
            </a:extLst>
          </p:cNvPr>
          <p:cNvGrpSpPr/>
          <p:nvPr/>
        </p:nvGrpSpPr>
        <p:grpSpPr>
          <a:xfrm flipV="1">
            <a:off x="5369147" y="1042211"/>
            <a:ext cx="1740162" cy="363425"/>
            <a:chOff x="3200792" y="5717406"/>
            <a:chExt cx="1740162" cy="363425"/>
          </a:xfrm>
        </p:grpSpPr>
        <p:cxnSp>
          <p:nvCxnSpPr>
            <p:cNvPr id="247" name="Conector recto 246">
              <a:extLst>
                <a:ext uri="{FF2B5EF4-FFF2-40B4-BE49-F238E27FC236}">
                  <a16:creationId xmlns:a16="http://schemas.microsoft.com/office/drawing/2014/main" id="{454D3B03-81DB-4899-ACEC-5ACAB2FF24F3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48" name="Conector recto 247">
              <a:extLst>
                <a:ext uri="{FF2B5EF4-FFF2-40B4-BE49-F238E27FC236}">
                  <a16:creationId xmlns:a16="http://schemas.microsoft.com/office/drawing/2014/main" id="{70FC4C97-0DD3-4318-9834-7883049D59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49" name="Grupo 248">
            <a:extLst>
              <a:ext uri="{FF2B5EF4-FFF2-40B4-BE49-F238E27FC236}">
                <a16:creationId xmlns:a16="http://schemas.microsoft.com/office/drawing/2014/main" id="{1E91B3C2-F1A1-411E-A763-C8103B7D9068}"/>
              </a:ext>
            </a:extLst>
          </p:cNvPr>
          <p:cNvGrpSpPr/>
          <p:nvPr/>
        </p:nvGrpSpPr>
        <p:grpSpPr>
          <a:xfrm flipH="1">
            <a:off x="979111" y="1505510"/>
            <a:ext cx="1977148" cy="483764"/>
            <a:chOff x="3200792" y="5717406"/>
            <a:chExt cx="1740162" cy="363425"/>
          </a:xfrm>
        </p:grpSpPr>
        <p:cxnSp>
          <p:nvCxnSpPr>
            <p:cNvPr id="250" name="Conector recto 249">
              <a:extLst>
                <a:ext uri="{FF2B5EF4-FFF2-40B4-BE49-F238E27FC236}">
                  <a16:creationId xmlns:a16="http://schemas.microsoft.com/office/drawing/2014/main" id="{D8A3502D-ECAB-40DB-B67C-E7C7C24C7071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1" name="Conector recto 250">
              <a:extLst>
                <a:ext uri="{FF2B5EF4-FFF2-40B4-BE49-F238E27FC236}">
                  <a16:creationId xmlns:a16="http://schemas.microsoft.com/office/drawing/2014/main" id="{4B4B856B-14C4-4822-8E95-31C169424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2" name="Grupo 251">
            <a:extLst>
              <a:ext uri="{FF2B5EF4-FFF2-40B4-BE49-F238E27FC236}">
                <a16:creationId xmlns:a16="http://schemas.microsoft.com/office/drawing/2014/main" id="{78B1AA63-8157-4396-8FFF-1D4325280DB6}"/>
              </a:ext>
            </a:extLst>
          </p:cNvPr>
          <p:cNvGrpSpPr/>
          <p:nvPr/>
        </p:nvGrpSpPr>
        <p:grpSpPr>
          <a:xfrm flipH="1">
            <a:off x="127224" y="2234280"/>
            <a:ext cx="2882803" cy="574046"/>
            <a:chOff x="3200792" y="5717406"/>
            <a:chExt cx="1740162" cy="363425"/>
          </a:xfrm>
        </p:grpSpPr>
        <p:cxnSp>
          <p:nvCxnSpPr>
            <p:cNvPr id="253" name="Conector recto 252">
              <a:extLst>
                <a:ext uri="{FF2B5EF4-FFF2-40B4-BE49-F238E27FC236}">
                  <a16:creationId xmlns:a16="http://schemas.microsoft.com/office/drawing/2014/main" id="{92FF9092-EDC1-434D-8241-D79E54FA1A66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4" name="Conector recto 253">
              <a:extLst>
                <a:ext uri="{FF2B5EF4-FFF2-40B4-BE49-F238E27FC236}">
                  <a16:creationId xmlns:a16="http://schemas.microsoft.com/office/drawing/2014/main" id="{3F16670A-DC73-4346-B972-FDBF141244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5" name="Grupo 254">
            <a:extLst>
              <a:ext uri="{FF2B5EF4-FFF2-40B4-BE49-F238E27FC236}">
                <a16:creationId xmlns:a16="http://schemas.microsoft.com/office/drawing/2014/main" id="{6225FFCE-B2B8-49B6-B909-BE4B696C5437}"/>
              </a:ext>
            </a:extLst>
          </p:cNvPr>
          <p:cNvGrpSpPr/>
          <p:nvPr/>
        </p:nvGrpSpPr>
        <p:grpSpPr>
          <a:xfrm flipH="1">
            <a:off x="1227119" y="644302"/>
            <a:ext cx="1810110" cy="363425"/>
            <a:chOff x="3200792" y="5717406"/>
            <a:chExt cx="1740162" cy="363425"/>
          </a:xfrm>
        </p:grpSpPr>
        <p:cxnSp>
          <p:nvCxnSpPr>
            <p:cNvPr id="256" name="Conector recto 255">
              <a:extLst>
                <a:ext uri="{FF2B5EF4-FFF2-40B4-BE49-F238E27FC236}">
                  <a16:creationId xmlns:a16="http://schemas.microsoft.com/office/drawing/2014/main" id="{E33C6AD8-9AF0-4587-A55F-268CBF66A3FE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7" name="Conector recto 256">
              <a:extLst>
                <a:ext uri="{FF2B5EF4-FFF2-40B4-BE49-F238E27FC236}">
                  <a16:creationId xmlns:a16="http://schemas.microsoft.com/office/drawing/2014/main" id="{F1C2BEF1-AD72-442A-BEE1-966749EDA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58" name="Grupo 257">
            <a:extLst>
              <a:ext uri="{FF2B5EF4-FFF2-40B4-BE49-F238E27FC236}">
                <a16:creationId xmlns:a16="http://schemas.microsoft.com/office/drawing/2014/main" id="{C7BC4640-8CD3-42AC-9A7F-D4B81C337539}"/>
              </a:ext>
            </a:extLst>
          </p:cNvPr>
          <p:cNvGrpSpPr/>
          <p:nvPr/>
        </p:nvGrpSpPr>
        <p:grpSpPr>
          <a:xfrm flipH="1">
            <a:off x="769918" y="2928817"/>
            <a:ext cx="2287319" cy="525804"/>
            <a:chOff x="3200792" y="5717406"/>
            <a:chExt cx="1740162" cy="363425"/>
          </a:xfrm>
        </p:grpSpPr>
        <p:cxnSp>
          <p:nvCxnSpPr>
            <p:cNvPr id="259" name="Conector recto 258">
              <a:extLst>
                <a:ext uri="{FF2B5EF4-FFF2-40B4-BE49-F238E27FC236}">
                  <a16:creationId xmlns:a16="http://schemas.microsoft.com/office/drawing/2014/main" id="{25267B86-79C7-4590-809E-7839671E327B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0" name="Conector recto 259">
              <a:extLst>
                <a:ext uri="{FF2B5EF4-FFF2-40B4-BE49-F238E27FC236}">
                  <a16:creationId xmlns:a16="http://schemas.microsoft.com/office/drawing/2014/main" id="{76762B42-0B37-40B5-B6EE-3104A1E8A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04B1DCDE-BCBC-4B68-B007-970D2FD47646}"/>
              </a:ext>
            </a:extLst>
          </p:cNvPr>
          <p:cNvGrpSpPr/>
          <p:nvPr/>
        </p:nvGrpSpPr>
        <p:grpSpPr>
          <a:xfrm flipH="1">
            <a:off x="518224" y="3453586"/>
            <a:ext cx="2414200" cy="612206"/>
            <a:chOff x="3200792" y="5717406"/>
            <a:chExt cx="1740162" cy="363425"/>
          </a:xfrm>
        </p:grpSpPr>
        <p:cxnSp>
          <p:nvCxnSpPr>
            <p:cNvPr id="262" name="Conector recto 261">
              <a:extLst>
                <a:ext uri="{FF2B5EF4-FFF2-40B4-BE49-F238E27FC236}">
                  <a16:creationId xmlns:a16="http://schemas.microsoft.com/office/drawing/2014/main" id="{482D457A-06BA-43BF-ADCD-9635E0909341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3" name="Conector recto 262">
              <a:extLst>
                <a:ext uri="{FF2B5EF4-FFF2-40B4-BE49-F238E27FC236}">
                  <a16:creationId xmlns:a16="http://schemas.microsoft.com/office/drawing/2014/main" id="{09D91639-55D1-4026-B936-4B13FF54AD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4" name="Grupo 263">
            <a:extLst>
              <a:ext uri="{FF2B5EF4-FFF2-40B4-BE49-F238E27FC236}">
                <a16:creationId xmlns:a16="http://schemas.microsoft.com/office/drawing/2014/main" id="{B1CAD7A2-8616-4C6C-A4CA-A6B6BAC8E877}"/>
              </a:ext>
            </a:extLst>
          </p:cNvPr>
          <p:cNvGrpSpPr/>
          <p:nvPr/>
        </p:nvGrpSpPr>
        <p:grpSpPr>
          <a:xfrm flipH="1">
            <a:off x="614036" y="4080263"/>
            <a:ext cx="2283888" cy="559183"/>
            <a:chOff x="3200792" y="5717406"/>
            <a:chExt cx="1740162" cy="363425"/>
          </a:xfrm>
        </p:grpSpPr>
        <p:cxnSp>
          <p:nvCxnSpPr>
            <p:cNvPr id="265" name="Conector recto 264">
              <a:extLst>
                <a:ext uri="{FF2B5EF4-FFF2-40B4-BE49-F238E27FC236}">
                  <a16:creationId xmlns:a16="http://schemas.microsoft.com/office/drawing/2014/main" id="{4B876232-D991-4A11-9084-C947713C8105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6" name="Conector recto 265">
              <a:extLst>
                <a:ext uri="{FF2B5EF4-FFF2-40B4-BE49-F238E27FC236}">
                  <a16:creationId xmlns:a16="http://schemas.microsoft.com/office/drawing/2014/main" id="{53BDE587-4618-48F3-825B-F8E263CBCC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67" name="Grupo 266">
            <a:extLst>
              <a:ext uri="{FF2B5EF4-FFF2-40B4-BE49-F238E27FC236}">
                <a16:creationId xmlns:a16="http://schemas.microsoft.com/office/drawing/2014/main" id="{4462FA2B-BB28-4C2E-AF0A-7C9CFE72D1A7}"/>
              </a:ext>
            </a:extLst>
          </p:cNvPr>
          <p:cNvGrpSpPr/>
          <p:nvPr/>
        </p:nvGrpSpPr>
        <p:grpSpPr>
          <a:xfrm flipH="1">
            <a:off x="834696" y="4868718"/>
            <a:ext cx="1740162" cy="429156"/>
            <a:chOff x="3200792" y="5717406"/>
            <a:chExt cx="1740162" cy="363425"/>
          </a:xfrm>
        </p:grpSpPr>
        <p:cxnSp>
          <p:nvCxnSpPr>
            <p:cNvPr id="268" name="Conector recto 267">
              <a:extLst>
                <a:ext uri="{FF2B5EF4-FFF2-40B4-BE49-F238E27FC236}">
                  <a16:creationId xmlns:a16="http://schemas.microsoft.com/office/drawing/2014/main" id="{75098EA9-0096-43B0-B8A7-27EA21D21675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9" name="Conector recto 268">
              <a:extLst>
                <a:ext uri="{FF2B5EF4-FFF2-40B4-BE49-F238E27FC236}">
                  <a16:creationId xmlns:a16="http://schemas.microsoft.com/office/drawing/2014/main" id="{D642B706-7C20-41D4-8140-8460F0A1E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0" name="Grupo 269">
            <a:extLst>
              <a:ext uri="{FF2B5EF4-FFF2-40B4-BE49-F238E27FC236}">
                <a16:creationId xmlns:a16="http://schemas.microsoft.com/office/drawing/2014/main" id="{282C9660-6B9B-43F7-AEEA-DB71EB0AD1F9}"/>
              </a:ext>
            </a:extLst>
          </p:cNvPr>
          <p:cNvGrpSpPr/>
          <p:nvPr/>
        </p:nvGrpSpPr>
        <p:grpSpPr>
          <a:xfrm flipH="1">
            <a:off x="235947" y="5604479"/>
            <a:ext cx="1900702" cy="451763"/>
            <a:chOff x="3200792" y="5717406"/>
            <a:chExt cx="1740162" cy="363425"/>
          </a:xfrm>
        </p:grpSpPr>
        <p:cxnSp>
          <p:nvCxnSpPr>
            <p:cNvPr id="271" name="Conector recto 270">
              <a:extLst>
                <a:ext uri="{FF2B5EF4-FFF2-40B4-BE49-F238E27FC236}">
                  <a16:creationId xmlns:a16="http://schemas.microsoft.com/office/drawing/2014/main" id="{F453C6C8-5EAE-4854-A12E-1698B45CDEC3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2" name="Conector recto 271">
              <a:extLst>
                <a:ext uri="{FF2B5EF4-FFF2-40B4-BE49-F238E27FC236}">
                  <a16:creationId xmlns:a16="http://schemas.microsoft.com/office/drawing/2014/main" id="{44C97B4E-B44D-403C-8909-85BA44394E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3" name="Grupo 272">
            <a:extLst>
              <a:ext uri="{FF2B5EF4-FFF2-40B4-BE49-F238E27FC236}">
                <a16:creationId xmlns:a16="http://schemas.microsoft.com/office/drawing/2014/main" id="{A355543D-3A9D-4509-882E-026417E81C09}"/>
              </a:ext>
            </a:extLst>
          </p:cNvPr>
          <p:cNvGrpSpPr/>
          <p:nvPr/>
        </p:nvGrpSpPr>
        <p:grpSpPr>
          <a:xfrm flipH="1">
            <a:off x="235947" y="6173602"/>
            <a:ext cx="1740162" cy="363425"/>
            <a:chOff x="3200792" y="5717406"/>
            <a:chExt cx="1740162" cy="363425"/>
          </a:xfrm>
        </p:grpSpPr>
        <p:cxnSp>
          <p:nvCxnSpPr>
            <p:cNvPr id="274" name="Conector recto 273">
              <a:extLst>
                <a:ext uri="{FF2B5EF4-FFF2-40B4-BE49-F238E27FC236}">
                  <a16:creationId xmlns:a16="http://schemas.microsoft.com/office/drawing/2014/main" id="{DBF0F3EA-5BDA-46D1-8726-496178E7A3EA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5" name="Conector recto 274">
              <a:extLst>
                <a:ext uri="{FF2B5EF4-FFF2-40B4-BE49-F238E27FC236}">
                  <a16:creationId xmlns:a16="http://schemas.microsoft.com/office/drawing/2014/main" id="{ADD2CDA8-37C4-4EF1-9DA6-E8FD392F48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276" name="Grupo 275">
            <a:extLst>
              <a:ext uri="{FF2B5EF4-FFF2-40B4-BE49-F238E27FC236}">
                <a16:creationId xmlns:a16="http://schemas.microsoft.com/office/drawing/2014/main" id="{CAD6DF3F-05A8-4043-A035-577D2AC15CFE}"/>
              </a:ext>
            </a:extLst>
          </p:cNvPr>
          <p:cNvGrpSpPr/>
          <p:nvPr/>
        </p:nvGrpSpPr>
        <p:grpSpPr>
          <a:xfrm flipV="1">
            <a:off x="4508007" y="4479829"/>
            <a:ext cx="1740162" cy="363425"/>
            <a:chOff x="3200792" y="5717406"/>
            <a:chExt cx="1740162" cy="363425"/>
          </a:xfrm>
        </p:grpSpPr>
        <p:cxnSp>
          <p:nvCxnSpPr>
            <p:cNvPr id="277" name="Conector recto 276">
              <a:extLst>
                <a:ext uri="{FF2B5EF4-FFF2-40B4-BE49-F238E27FC236}">
                  <a16:creationId xmlns:a16="http://schemas.microsoft.com/office/drawing/2014/main" id="{04654A3C-E2C3-4964-84DE-B21A89C0397B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8" name="Conector recto 277">
              <a:extLst>
                <a:ext uri="{FF2B5EF4-FFF2-40B4-BE49-F238E27FC236}">
                  <a16:creationId xmlns:a16="http://schemas.microsoft.com/office/drawing/2014/main" id="{BC7F741F-2412-4BB0-A489-52B7EB1D7D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82" name="CuadroTexto 281">
            <a:extLst>
              <a:ext uri="{FF2B5EF4-FFF2-40B4-BE49-F238E27FC236}">
                <a16:creationId xmlns:a16="http://schemas.microsoft.com/office/drawing/2014/main" id="{6A77923E-6198-4A4E-AEB2-B45DD6F51311}"/>
              </a:ext>
            </a:extLst>
          </p:cNvPr>
          <p:cNvSpPr txBox="1"/>
          <p:nvPr/>
        </p:nvSpPr>
        <p:spPr>
          <a:xfrm>
            <a:off x="127224" y="5844090"/>
            <a:ext cx="15337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Sensor HW-390</a:t>
            </a:r>
          </a:p>
        </p:txBody>
      </p:sp>
      <p:sp>
        <p:nvSpPr>
          <p:cNvPr id="283" name="CuadroTexto 282">
            <a:extLst>
              <a:ext uri="{FF2B5EF4-FFF2-40B4-BE49-F238E27FC236}">
                <a16:creationId xmlns:a16="http://schemas.microsoft.com/office/drawing/2014/main" id="{0A098DB2-989C-401A-A0EC-31349E0B7EA2}"/>
              </a:ext>
            </a:extLst>
          </p:cNvPr>
          <p:cNvSpPr txBox="1"/>
          <p:nvPr/>
        </p:nvSpPr>
        <p:spPr>
          <a:xfrm>
            <a:off x="250076" y="4527900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Tubo ¾” CPVC </a:t>
            </a:r>
          </a:p>
        </p:txBody>
      </p:sp>
      <p:sp>
        <p:nvSpPr>
          <p:cNvPr id="284" name="CuadroTexto 283">
            <a:extLst>
              <a:ext uri="{FF2B5EF4-FFF2-40B4-BE49-F238E27FC236}">
                <a16:creationId xmlns:a16="http://schemas.microsoft.com/office/drawing/2014/main" id="{08C9ECE8-EB49-48E7-B02B-5B32A3C97313}"/>
              </a:ext>
            </a:extLst>
          </p:cNvPr>
          <p:cNvSpPr txBox="1"/>
          <p:nvPr/>
        </p:nvSpPr>
        <p:spPr>
          <a:xfrm>
            <a:off x="614036" y="2596433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Base (Acrílica/MDF)</a:t>
            </a:r>
          </a:p>
        </p:txBody>
      </p:sp>
      <p:sp>
        <p:nvSpPr>
          <p:cNvPr id="285" name="CuadroTexto 284">
            <a:extLst>
              <a:ext uri="{FF2B5EF4-FFF2-40B4-BE49-F238E27FC236}">
                <a16:creationId xmlns:a16="http://schemas.microsoft.com/office/drawing/2014/main" id="{44AEDFAB-4E4F-45C5-93A1-56BE7C9436EE}"/>
              </a:ext>
            </a:extLst>
          </p:cNvPr>
          <p:cNvSpPr txBox="1"/>
          <p:nvPr/>
        </p:nvSpPr>
        <p:spPr>
          <a:xfrm>
            <a:off x="-253343" y="5259227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Cople ¾” CPVC </a:t>
            </a:r>
          </a:p>
        </p:txBody>
      </p:sp>
      <p:sp>
        <p:nvSpPr>
          <p:cNvPr id="286" name="CuadroTexto 285">
            <a:extLst>
              <a:ext uri="{FF2B5EF4-FFF2-40B4-BE49-F238E27FC236}">
                <a16:creationId xmlns:a16="http://schemas.microsoft.com/office/drawing/2014/main" id="{9FFEE36B-3B77-41E0-9808-0C3DA6676491}"/>
              </a:ext>
            </a:extLst>
          </p:cNvPr>
          <p:cNvSpPr txBox="1"/>
          <p:nvPr/>
        </p:nvSpPr>
        <p:spPr>
          <a:xfrm>
            <a:off x="461811" y="3737380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Codo 45° ¾” CPVC </a:t>
            </a:r>
          </a:p>
        </p:txBody>
      </p:sp>
      <p:sp>
        <p:nvSpPr>
          <p:cNvPr id="287" name="CuadroTexto 286">
            <a:extLst>
              <a:ext uri="{FF2B5EF4-FFF2-40B4-BE49-F238E27FC236}">
                <a16:creationId xmlns:a16="http://schemas.microsoft.com/office/drawing/2014/main" id="{E6363119-B93D-44D2-A892-74297224C325}"/>
              </a:ext>
            </a:extLst>
          </p:cNvPr>
          <p:cNvSpPr txBox="1"/>
          <p:nvPr/>
        </p:nvSpPr>
        <p:spPr>
          <a:xfrm>
            <a:off x="304580" y="3121346"/>
            <a:ext cx="210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Push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button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6x6x9</a:t>
            </a:r>
          </a:p>
        </p:txBody>
      </p:sp>
      <p:sp>
        <p:nvSpPr>
          <p:cNvPr id="288" name="CuadroTexto 287">
            <a:extLst>
              <a:ext uri="{FF2B5EF4-FFF2-40B4-BE49-F238E27FC236}">
                <a16:creationId xmlns:a16="http://schemas.microsoft.com/office/drawing/2014/main" id="{FDD396C9-6886-4B14-8ABA-0E7F26058A4E}"/>
              </a:ext>
            </a:extLst>
          </p:cNvPr>
          <p:cNvSpPr txBox="1"/>
          <p:nvPr/>
        </p:nvSpPr>
        <p:spPr>
          <a:xfrm>
            <a:off x="-121469" y="1900247"/>
            <a:ext cx="2513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Nodo </a:t>
            </a:r>
            <a:r>
              <a:rPr lang="es-MX" sz="1600" dirty="0" err="1">
                <a:solidFill>
                  <a:schemeClr val="bg1">
                    <a:lumMod val="50000"/>
                  </a:schemeClr>
                </a:solidFill>
                <a:latin typeface="+mj-lt"/>
              </a:rPr>
              <a:t>LoRaWAN</a:t>
            </a:r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 915MHz</a:t>
            </a:r>
          </a:p>
        </p:txBody>
      </p:sp>
      <p:sp>
        <p:nvSpPr>
          <p:cNvPr id="289" name="CuadroTexto 288">
            <a:extLst>
              <a:ext uri="{FF2B5EF4-FFF2-40B4-BE49-F238E27FC236}">
                <a16:creationId xmlns:a16="http://schemas.microsoft.com/office/drawing/2014/main" id="{3092B2A5-C4E7-4F98-8D03-7EC0C6AB1630}"/>
              </a:ext>
            </a:extLst>
          </p:cNvPr>
          <p:cNvSpPr txBox="1"/>
          <p:nvPr/>
        </p:nvSpPr>
        <p:spPr>
          <a:xfrm>
            <a:off x="572760" y="1172626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Batería Lito 4.2V</a:t>
            </a:r>
          </a:p>
        </p:txBody>
      </p:sp>
      <p:sp>
        <p:nvSpPr>
          <p:cNvPr id="290" name="CuadroTexto 289">
            <a:extLst>
              <a:ext uri="{FF2B5EF4-FFF2-40B4-BE49-F238E27FC236}">
                <a16:creationId xmlns:a16="http://schemas.microsoft.com/office/drawing/2014/main" id="{EC4B2088-0035-429F-BBD5-6BC6AEC7E1DA}"/>
              </a:ext>
            </a:extLst>
          </p:cNvPr>
          <p:cNvSpPr txBox="1"/>
          <p:nvPr/>
        </p:nvSpPr>
        <p:spPr>
          <a:xfrm>
            <a:off x="638964" y="303091"/>
            <a:ext cx="19771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Panel solar 5V 1W</a:t>
            </a:r>
          </a:p>
        </p:txBody>
      </p:sp>
      <p:grpSp>
        <p:nvGrpSpPr>
          <p:cNvPr id="291" name="Grupo 290">
            <a:extLst>
              <a:ext uri="{FF2B5EF4-FFF2-40B4-BE49-F238E27FC236}">
                <a16:creationId xmlns:a16="http://schemas.microsoft.com/office/drawing/2014/main" id="{9838E3AF-7323-4218-95A5-A5AB30595449}"/>
              </a:ext>
            </a:extLst>
          </p:cNvPr>
          <p:cNvGrpSpPr/>
          <p:nvPr/>
        </p:nvGrpSpPr>
        <p:grpSpPr>
          <a:xfrm flipV="1">
            <a:off x="5309651" y="3829955"/>
            <a:ext cx="2290731" cy="491958"/>
            <a:chOff x="3200792" y="5717406"/>
            <a:chExt cx="1740162" cy="363425"/>
          </a:xfrm>
        </p:grpSpPr>
        <p:cxnSp>
          <p:nvCxnSpPr>
            <p:cNvPr id="292" name="Conector recto 291">
              <a:extLst>
                <a:ext uri="{FF2B5EF4-FFF2-40B4-BE49-F238E27FC236}">
                  <a16:creationId xmlns:a16="http://schemas.microsoft.com/office/drawing/2014/main" id="{0E28CA0B-0759-4972-AA0A-748BF71562B6}"/>
                </a:ext>
              </a:extLst>
            </p:cNvPr>
            <p:cNvCxnSpPr/>
            <p:nvPr/>
          </p:nvCxnSpPr>
          <p:spPr>
            <a:xfrm flipV="1">
              <a:off x="3616299" y="5717406"/>
              <a:ext cx="1324655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3" name="Conector recto 292">
              <a:extLst>
                <a:ext uri="{FF2B5EF4-FFF2-40B4-BE49-F238E27FC236}">
                  <a16:creationId xmlns:a16="http://schemas.microsoft.com/office/drawing/2014/main" id="{86D9D79C-B501-43E5-A446-FFC16C0CC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00792" y="5717406"/>
              <a:ext cx="417624" cy="363425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4" name="CuadroTexto 293">
            <a:extLst>
              <a:ext uri="{FF2B5EF4-FFF2-40B4-BE49-F238E27FC236}">
                <a16:creationId xmlns:a16="http://schemas.microsoft.com/office/drawing/2014/main" id="{8C630726-9D6E-4B3A-8E19-F2B153AFB2FE}"/>
              </a:ext>
            </a:extLst>
          </p:cNvPr>
          <p:cNvSpPr txBox="1"/>
          <p:nvPr/>
        </p:nvSpPr>
        <p:spPr>
          <a:xfrm>
            <a:off x="4892471" y="5236659"/>
            <a:ext cx="2104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Entrada cable sensor</a:t>
            </a:r>
          </a:p>
        </p:txBody>
      </p:sp>
      <p:grpSp>
        <p:nvGrpSpPr>
          <p:cNvPr id="301" name="Grupo 300">
            <a:extLst>
              <a:ext uri="{FF2B5EF4-FFF2-40B4-BE49-F238E27FC236}">
                <a16:creationId xmlns:a16="http://schemas.microsoft.com/office/drawing/2014/main" id="{0F3F44BA-0900-4638-BC0B-2135D7C9ABFA}"/>
              </a:ext>
            </a:extLst>
          </p:cNvPr>
          <p:cNvGrpSpPr/>
          <p:nvPr/>
        </p:nvGrpSpPr>
        <p:grpSpPr>
          <a:xfrm>
            <a:off x="3922012" y="4568548"/>
            <a:ext cx="2610246" cy="1035931"/>
            <a:chOff x="4227360" y="4534298"/>
            <a:chExt cx="2610246" cy="1035931"/>
          </a:xfrm>
        </p:grpSpPr>
        <p:cxnSp>
          <p:nvCxnSpPr>
            <p:cNvPr id="296" name="Conector recto 295">
              <a:extLst>
                <a:ext uri="{FF2B5EF4-FFF2-40B4-BE49-F238E27FC236}">
                  <a16:creationId xmlns:a16="http://schemas.microsoft.com/office/drawing/2014/main" id="{44CB8675-AD29-4801-8203-63BF62C21FCB}"/>
                </a:ext>
              </a:extLst>
            </p:cNvPr>
            <p:cNvCxnSpPr/>
            <p:nvPr/>
          </p:nvCxnSpPr>
          <p:spPr>
            <a:xfrm>
              <a:off x="5289606" y="5570229"/>
              <a:ext cx="1548000" cy="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97" name="Conector recto 296">
              <a:extLst>
                <a:ext uri="{FF2B5EF4-FFF2-40B4-BE49-F238E27FC236}">
                  <a16:creationId xmlns:a16="http://schemas.microsoft.com/office/drawing/2014/main" id="{91040277-B2B0-4030-AE02-E07245265C00}"/>
                </a:ext>
              </a:extLst>
            </p:cNvPr>
            <p:cNvCxnSpPr>
              <a:cxnSpLocks/>
            </p:cNvCxnSpPr>
            <p:nvPr/>
          </p:nvCxnSpPr>
          <p:spPr>
            <a:xfrm>
              <a:off x="4227360" y="4534298"/>
              <a:ext cx="1069418" cy="1030321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98" name="CuadroTexto 297">
            <a:extLst>
              <a:ext uri="{FF2B5EF4-FFF2-40B4-BE49-F238E27FC236}">
                <a16:creationId xmlns:a16="http://schemas.microsoft.com/office/drawing/2014/main" id="{DE60F7BD-6422-402B-8DEE-648AEA3410CA}"/>
              </a:ext>
            </a:extLst>
          </p:cNvPr>
          <p:cNvSpPr txBox="1"/>
          <p:nvPr/>
        </p:nvSpPr>
        <p:spPr>
          <a:xfrm>
            <a:off x="4869170" y="4536073"/>
            <a:ext cx="21047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Salida sensor Temperatura</a:t>
            </a:r>
          </a:p>
        </p:txBody>
      </p:sp>
      <p:sp>
        <p:nvSpPr>
          <p:cNvPr id="300" name="CuadroTexto 299">
            <a:extLst>
              <a:ext uri="{FF2B5EF4-FFF2-40B4-BE49-F238E27FC236}">
                <a16:creationId xmlns:a16="http://schemas.microsoft.com/office/drawing/2014/main" id="{2480F34B-8084-463F-9AC7-4D7D4243CB3D}"/>
              </a:ext>
            </a:extLst>
          </p:cNvPr>
          <p:cNvSpPr txBox="1"/>
          <p:nvPr/>
        </p:nvSpPr>
        <p:spPr>
          <a:xfrm>
            <a:off x="5790600" y="3983360"/>
            <a:ext cx="2104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Caja PVC (90x60x55)</a:t>
            </a:r>
          </a:p>
        </p:txBody>
      </p:sp>
      <p:sp>
        <p:nvSpPr>
          <p:cNvPr id="302" name="CuadroTexto 301">
            <a:extLst>
              <a:ext uri="{FF2B5EF4-FFF2-40B4-BE49-F238E27FC236}">
                <a16:creationId xmlns:a16="http://schemas.microsoft.com/office/drawing/2014/main" id="{5E807CCD-D3E7-4DFF-8008-B5E41F9CEFB9}"/>
              </a:ext>
            </a:extLst>
          </p:cNvPr>
          <p:cNvSpPr txBox="1"/>
          <p:nvPr/>
        </p:nvSpPr>
        <p:spPr>
          <a:xfrm>
            <a:off x="6056909" y="2453233"/>
            <a:ext cx="2104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Conector Antena</a:t>
            </a:r>
          </a:p>
        </p:txBody>
      </p:sp>
      <p:sp>
        <p:nvSpPr>
          <p:cNvPr id="303" name="CuadroTexto 302">
            <a:extLst>
              <a:ext uri="{FF2B5EF4-FFF2-40B4-BE49-F238E27FC236}">
                <a16:creationId xmlns:a16="http://schemas.microsoft.com/office/drawing/2014/main" id="{721770E6-9289-4BEC-B327-DD9F3CE62894}"/>
              </a:ext>
            </a:extLst>
          </p:cNvPr>
          <p:cNvSpPr txBox="1"/>
          <p:nvPr/>
        </p:nvSpPr>
        <p:spPr>
          <a:xfrm>
            <a:off x="5765852" y="1536403"/>
            <a:ext cx="2104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Cargador de Batería</a:t>
            </a:r>
          </a:p>
        </p:txBody>
      </p:sp>
      <p:sp>
        <p:nvSpPr>
          <p:cNvPr id="304" name="CuadroTexto 303">
            <a:extLst>
              <a:ext uri="{FF2B5EF4-FFF2-40B4-BE49-F238E27FC236}">
                <a16:creationId xmlns:a16="http://schemas.microsoft.com/office/drawing/2014/main" id="{47F9FEE1-3881-4591-BD31-9DF4C3536C9D}"/>
              </a:ext>
            </a:extLst>
          </p:cNvPr>
          <p:cNvSpPr txBox="1"/>
          <p:nvPr/>
        </p:nvSpPr>
        <p:spPr>
          <a:xfrm>
            <a:off x="5708053" y="1073830"/>
            <a:ext cx="21047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1600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Tapa de la Caja</a:t>
            </a:r>
          </a:p>
        </p:txBody>
      </p:sp>
      <p:grpSp>
        <p:nvGrpSpPr>
          <p:cNvPr id="311" name="Grupo 310">
            <a:extLst>
              <a:ext uri="{FF2B5EF4-FFF2-40B4-BE49-F238E27FC236}">
                <a16:creationId xmlns:a16="http://schemas.microsoft.com/office/drawing/2014/main" id="{8BF01B47-533E-480E-BE83-F85B303458A6}"/>
              </a:ext>
            </a:extLst>
          </p:cNvPr>
          <p:cNvGrpSpPr/>
          <p:nvPr/>
        </p:nvGrpSpPr>
        <p:grpSpPr>
          <a:xfrm>
            <a:off x="3127018" y="60960"/>
            <a:ext cx="2477338" cy="1532971"/>
            <a:chOff x="3250790" y="16550"/>
            <a:chExt cx="2477338" cy="1532971"/>
          </a:xfrm>
        </p:grpSpPr>
        <p:sp>
          <p:nvSpPr>
            <p:cNvPr id="13" name="Cubo 12">
              <a:extLst>
                <a:ext uri="{FF2B5EF4-FFF2-40B4-BE49-F238E27FC236}">
                  <a16:creationId xmlns:a16="http://schemas.microsoft.com/office/drawing/2014/main" id="{685EDD51-9EAA-4DDE-A72D-2D885A5B2C98}"/>
                </a:ext>
              </a:extLst>
            </p:cNvPr>
            <p:cNvSpPr/>
            <p:nvPr/>
          </p:nvSpPr>
          <p:spPr>
            <a:xfrm>
              <a:off x="3250790" y="361829"/>
              <a:ext cx="2477338" cy="1187692"/>
            </a:xfrm>
            <a:prstGeom prst="cube">
              <a:avLst>
                <a:gd name="adj" fmla="val 8219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50EB1639-62EC-4D23-A75E-9A84B659A178}"/>
                </a:ext>
              </a:extLst>
            </p:cNvPr>
            <p:cNvSpPr/>
            <p:nvPr/>
          </p:nvSpPr>
          <p:spPr>
            <a:xfrm>
              <a:off x="4191597" y="364544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3" name="Elipse 152">
              <a:extLst>
                <a:ext uri="{FF2B5EF4-FFF2-40B4-BE49-F238E27FC236}">
                  <a16:creationId xmlns:a16="http://schemas.microsoft.com/office/drawing/2014/main" id="{A004443F-97C6-4D41-92F0-1EC197A4EBAB}"/>
                </a:ext>
              </a:extLst>
            </p:cNvPr>
            <p:cNvSpPr/>
            <p:nvPr/>
          </p:nvSpPr>
          <p:spPr>
            <a:xfrm>
              <a:off x="5468648" y="361829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6C0238D-5F6E-4BE7-AF20-0327677C7D8D}"/>
                </a:ext>
              </a:extLst>
            </p:cNvPr>
            <p:cNvSpPr/>
            <p:nvPr/>
          </p:nvSpPr>
          <p:spPr>
            <a:xfrm>
              <a:off x="3372659" y="1212045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866FE4EF-545A-4761-9215-C4D81779521D}"/>
                </a:ext>
              </a:extLst>
            </p:cNvPr>
            <p:cNvSpPr/>
            <p:nvPr/>
          </p:nvSpPr>
          <p:spPr>
            <a:xfrm>
              <a:off x="4627790" y="1189651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164" name="Grupo 163">
              <a:extLst>
                <a:ext uri="{FF2B5EF4-FFF2-40B4-BE49-F238E27FC236}">
                  <a16:creationId xmlns:a16="http://schemas.microsoft.com/office/drawing/2014/main" id="{2A2291FC-16D7-49CB-9638-D9C83FF0E514}"/>
                </a:ext>
              </a:extLst>
            </p:cNvPr>
            <p:cNvGrpSpPr/>
            <p:nvPr/>
          </p:nvGrpSpPr>
          <p:grpSpPr>
            <a:xfrm>
              <a:off x="3372659" y="714000"/>
              <a:ext cx="95717" cy="286001"/>
              <a:chOff x="2774950" y="3306448"/>
              <a:chExt cx="249238" cy="425128"/>
            </a:xfrm>
          </p:grpSpPr>
          <p:sp>
            <p:nvSpPr>
              <p:cNvPr id="156" name="Flecha: pentágono 155">
                <a:extLst>
                  <a:ext uri="{FF2B5EF4-FFF2-40B4-BE49-F238E27FC236}">
                    <a16:creationId xmlns:a16="http://schemas.microsoft.com/office/drawing/2014/main" id="{B468CAD8-D2DB-46F3-A326-C1279889DD47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58" name="Conector recto 157">
                <a:extLst>
                  <a:ext uri="{FF2B5EF4-FFF2-40B4-BE49-F238E27FC236}">
                    <a16:creationId xmlns:a16="http://schemas.microsoft.com/office/drawing/2014/main" id="{C1F61C72-256E-4090-AA07-F7ED5A6AC9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59" name="Conector recto 158">
                <a:extLst>
                  <a:ext uri="{FF2B5EF4-FFF2-40B4-BE49-F238E27FC236}">
                    <a16:creationId xmlns:a16="http://schemas.microsoft.com/office/drawing/2014/main" id="{45C74709-0248-4165-86BD-43BD20553C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0" name="Conector recto 159">
                <a:extLst>
                  <a:ext uri="{FF2B5EF4-FFF2-40B4-BE49-F238E27FC236}">
                    <a16:creationId xmlns:a16="http://schemas.microsoft.com/office/drawing/2014/main" id="{9BDB5BD5-F5DF-46CD-88E5-0889EF2D87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1" name="Conector recto 160">
                <a:extLst>
                  <a:ext uri="{FF2B5EF4-FFF2-40B4-BE49-F238E27FC236}">
                    <a16:creationId xmlns:a16="http://schemas.microsoft.com/office/drawing/2014/main" id="{8086C7FD-F8C3-4948-9470-AB4D29287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2" name="Conector recto 161">
                <a:extLst>
                  <a:ext uri="{FF2B5EF4-FFF2-40B4-BE49-F238E27FC236}">
                    <a16:creationId xmlns:a16="http://schemas.microsoft.com/office/drawing/2014/main" id="{839340CE-CFEB-4859-B119-79F392B4311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63" name="Trapecio 162">
                <a:extLst>
                  <a:ext uri="{FF2B5EF4-FFF2-40B4-BE49-F238E27FC236}">
                    <a16:creationId xmlns:a16="http://schemas.microsoft.com/office/drawing/2014/main" id="{97817761-F400-4D57-B272-28883EBCAD44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65" name="Grupo 164">
              <a:extLst>
                <a:ext uri="{FF2B5EF4-FFF2-40B4-BE49-F238E27FC236}">
                  <a16:creationId xmlns:a16="http://schemas.microsoft.com/office/drawing/2014/main" id="{B831536A-98E2-416D-86FB-6191A62BE781}"/>
                </a:ext>
              </a:extLst>
            </p:cNvPr>
            <p:cNvGrpSpPr/>
            <p:nvPr/>
          </p:nvGrpSpPr>
          <p:grpSpPr>
            <a:xfrm>
              <a:off x="4187550" y="16550"/>
              <a:ext cx="95717" cy="286001"/>
              <a:chOff x="2774950" y="3306448"/>
              <a:chExt cx="249238" cy="425128"/>
            </a:xfrm>
          </p:grpSpPr>
          <p:sp>
            <p:nvSpPr>
              <p:cNvPr id="166" name="Flecha: pentágono 165">
                <a:extLst>
                  <a:ext uri="{FF2B5EF4-FFF2-40B4-BE49-F238E27FC236}">
                    <a16:creationId xmlns:a16="http://schemas.microsoft.com/office/drawing/2014/main" id="{5AAD48B3-9A40-44B2-823C-EC2220D25F56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67" name="Conector recto 166">
                <a:extLst>
                  <a:ext uri="{FF2B5EF4-FFF2-40B4-BE49-F238E27FC236}">
                    <a16:creationId xmlns:a16="http://schemas.microsoft.com/office/drawing/2014/main" id="{E02DCA76-DC9C-4E5A-AB0C-4CE764DC77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8" name="Conector recto 167">
                <a:extLst>
                  <a:ext uri="{FF2B5EF4-FFF2-40B4-BE49-F238E27FC236}">
                    <a16:creationId xmlns:a16="http://schemas.microsoft.com/office/drawing/2014/main" id="{DA14A1C5-C5BE-421E-AA9B-506DC779B9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69" name="Conector recto 168">
                <a:extLst>
                  <a:ext uri="{FF2B5EF4-FFF2-40B4-BE49-F238E27FC236}">
                    <a16:creationId xmlns:a16="http://schemas.microsoft.com/office/drawing/2014/main" id="{F5835180-1C75-44B6-A8A3-09ED0E39CEC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0" name="Conector recto 169">
                <a:extLst>
                  <a:ext uri="{FF2B5EF4-FFF2-40B4-BE49-F238E27FC236}">
                    <a16:creationId xmlns:a16="http://schemas.microsoft.com/office/drawing/2014/main" id="{CFE253AF-5298-4A1E-904D-21399C0538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1" name="Conector recto 170">
                <a:extLst>
                  <a:ext uri="{FF2B5EF4-FFF2-40B4-BE49-F238E27FC236}">
                    <a16:creationId xmlns:a16="http://schemas.microsoft.com/office/drawing/2014/main" id="{7C41583A-FBA9-4194-830D-C8AB9C07364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72" name="Trapecio 171">
                <a:extLst>
                  <a:ext uri="{FF2B5EF4-FFF2-40B4-BE49-F238E27FC236}">
                    <a16:creationId xmlns:a16="http://schemas.microsoft.com/office/drawing/2014/main" id="{3A187BE8-37E4-4F24-8199-3899FD2EBA20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73" name="Grupo 172">
              <a:extLst>
                <a:ext uri="{FF2B5EF4-FFF2-40B4-BE49-F238E27FC236}">
                  <a16:creationId xmlns:a16="http://schemas.microsoft.com/office/drawing/2014/main" id="{9BC85282-141B-4480-BA78-4CFCF6228A1B}"/>
                </a:ext>
              </a:extLst>
            </p:cNvPr>
            <p:cNvGrpSpPr/>
            <p:nvPr/>
          </p:nvGrpSpPr>
          <p:grpSpPr>
            <a:xfrm>
              <a:off x="4673078" y="714481"/>
              <a:ext cx="95717" cy="286001"/>
              <a:chOff x="2774950" y="3306448"/>
              <a:chExt cx="249238" cy="425128"/>
            </a:xfrm>
          </p:grpSpPr>
          <p:sp>
            <p:nvSpPr>
              <p:cNvPr id="174" name="Flecha: pentágono 173">
                <a:extLst>
                  <a:ext uri="{FF2B5EF4-FFF2-40B4-BE49-F238E27FC236}">
                    <a16:creationId xmlns:a16="http://schemas.microsoft.com/office/drawing/2014/main" id="{C9F397F8-36E5-44F9-A4F2-ADA925C1355F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75" name="Conector recto 174">
                <a:extLst>
                  <a:ext uri="{FF2B5EF4-FFF2-40B4-BE49-F238E27FC236}">
                    <a16:creationId xmlns:a16="http://schemas.microsoft.com/office/drawing/2014/main" id="{C72C60E7-00AD-44F8-96FA-38BE421BE32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6" name="Conector recto 175">
                <a:extLst>
                  <a:ext uri="{FF2B5EF4-FFF2-40B4-BE49-F238E27FC236}">
                    <a16:creationId xmlns:a16="http://schemas.microsoft.com/office/drawing/2014/main" id="{215D8BF9-8853-4259-B26C-91474F7CF3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7" name="Conector recto 176">
                <a:extLst>
                  <a:ext uri="{FF2B5EF4-FFF2-40B4-BE49-F238E27FC236}">
                    <a16:creationId xmlns:a16="http://schemas.microsoft.com/office/drawing/2014/main" id="{CF6933A9-5828-489A-96B3-8459BACCD57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8" name="Conector recto 177">
                <a:extLst>
                  <a:ext uri="{FF2B5EF4-FFF2-40B4-BE49-F238E27FC236}">
                    <a16:creationId xmlns:a16="http://schemas.microsoft.com/office/drawing/2014/main" id="{4946161C-DEDB-4CDD-835A-CB81A952F9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79" name="Conector recto 178">
                <a:extLst>
                  <a:ext uri="{FF2B5EF4-FFF2-40B4-BE49-F238E27FC236}">
                    <a16:creationId xmlns:a16="http://schemas.microsoft.com/office/drawing/2014/main" id="{B804774F-97B8-4573-B1A0-D95AB0C1B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0" name="Trapecio 179">
                <a:extLst>
                  <a:ext uri="{FF2B5EF4-FFF2-40B4-BE49-F238E27FC236}">
                    <a16:creationId xmlns:a16="http://schemas.microsoft.com/office/drawing/2014/main" id="{A8674C17-78A8-4CD8-B1BA-3299C72B6C2B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15B60474-08F0-4303-B02E-943604B48698}"/>
                </a:ext>
              </a:extLst>
            </p:cNvPr>
            <p:cNvGrpSpPr/>
            <p:nvPr/>
          </p:nvGrpSpPr>
          <p:grpSpPr>
            <a:xfrm>
              <a:off x="5472149" y="16551"/>
              <a:ext cx="95717" cy="286001"/>
              <a:chOff x="2774950" y="3306448"/>
              <a:chExt cx="249238" cy="425128"/>
            </a:xfrm>
          </p:grpSpPr>
          <p:sp>
            <p:nvSpPr>
              <p:cNvPr id="182" name="Flecha: pentágono 181">
                <a:extLst>
                  <a:ext uri="{FF2B5EF4-FFF2-40B4-BE49-F238E27FC236}">
                    <a16:creationId xmlns:a16="http://schemas.microsoft.com/office/drawing/2014/main" id="{B66DE3E9-7477-414C-BBEF-AEDED75D58E5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A5E97DE5-EDEC-461D-86F4-A3341EF8E4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FD393D82-CB3D-4934-9CA9-26D85FBDED1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0681C740-8692-4C43-AA26-3B161B1E9F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1BFAC917-27BF-4BD0-A6BD-853738407BB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4CE31ADA-558A-4396-BF8A-ACB09F1E828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88" name="Trapecio 187">
                <a:extLst>
                  <a:ext uri="{FF2B5EF4-FFF2-40B4-BE49-F238E27FC236}">
                    <a16:creationId xmlns:a16="http://schemas.microsoft.com/office/drawing/2014/main" id="{BD9A9383-CD55-4FC6-9C1B-1AD2B78991B1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10" name="Cubo 309">
              <a:extLst>
                <a:ext uri="{FF2B5EF4-FFF2-40B4-BE49-F238E27FC236}">
                  <a16:creationId xmlns:a16="http://schemas.microsoft.com/office/drawing/2014/main" id="{807E0619-720E-4BB3-A4D3-FE9232CB47EA}"/>
                </a:ext>
              </a:extLst>
            </p:cNvPr>
            <p:cNvSpPr/>
            <p:nvPr/>
          </p:nvSpPr>
          <p:spPr>
            <a:xfrm>
              <a:off x="3544129" y="361830"/>
              <a:ext cx="1911815" cy="936100"/>
            </a:xfrm>
            <a:prstGeom prst="cube">
              <a:avLst>
                <a:gd name="adj" fmla="val 96608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</p:grpSp>
      <p:grpSp>
        <p:nvGrpSpPr>
          <p:cNvPr id="314" name="Grupo 313">
            <a:extLst>
              <a:ext uri="{FF2B5EF4-FFF2-40B4-BE49-F238E27FC236}">
                <a16:creationId xmlns:a16="http://schemas.microsoft.com/office/drawing/2014/main" id="{296F70F0-D4F7-43AA-9DFC-F83F96537CCE}"/>
              </a:ext>
            </a:extLst>
          </p:cNvPr>
          <p:cNvGrpSpPr/>
          <p:nvPr/>
        </p:nvGrpSpPr>
        <p:grpSpPr>
          <a:xfrm>
            <a:off x="3129517" y="2828316"/>
            <a:ext cx="2477339" cy="1582823"/>
            <a:chOff x="4030542" y="2768605"/>
            <a:chExt cx="2477339" cy="1582823"/>
          </a:xfrm>
        </p:grpSpPr>
        <p:sp>
          <p:nvSpPr>
            <p:cNvPr id="409" name="Cubo 408">
              <a:extLst>
                <a:ext uri="{FF2B5EF4-FFF2-40B4-BE49-F238E27FC236}">
                  <a16:creationId xmlns:a16="http://schemas.microsoft.com/office/drawing/2014/main" id="{0919C0D0-65AC-4F75-826D-76DEA1064041}"/>
                </a:ext>
              </a:extLst>
            </p:cNvPr>
            <p:cNvSpPr/>
            <p:nvPr/>
          </p:nvSpPr>
          <p:spPr>
            <a:xfrm>
              <a:off x="4030542" y="2768605"/>
              <a:ext cx="2477339" cy="1582823"/>
            </a:xfrm>
            <a:prstGeom prst="cube">
              <a:avLst>
                <a:gd name="adj" fmla="val 62880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410" name="Elipse 409">
              <a:extLst>
                <a:ext uri="{FF2B5EF4-FFF2-40B4-BE49-F238E27FC236}">
                  <a16:creationId xmlns:a16="http://schemas.microsoft.com/office/drawing/2014/main" id="{B93477BF-6DEB-4849-AA1D-4F7DA634A7B8}"/>
                </a:ext>
              </a:extLst>
            </p:cNvPr>
            <p:cNvSpPr/>
            <p:nvPr/>
          </p:nvSpPr>
          <p:spPr>
            <a:xfrm>
              <a:off x="4343988" y="4008111"/>
              <a:ext cx="93112" cy="93112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411" name="Elipse 410">
              <a:extLst>
                <a:ext uri="{FF2B5EF4-FFF2-40B4-BE49-F238E27FC236}">
                  <a16:creationId xmlns:a16="http://schemas.microsoft.com/office/drawing/2014/main" id="{4FB2609E-51ED-4EF0-A25F-3AADFD8D638E}"/>
                </a:ext>
              </a:extLst>
            </p:cNvPr>
            <p:cNvSpPr/>
            <p:nvPr/>
          </p:nvSpPr>
          <p:spPr>
            <a:xfrm>
              <a:off x="4549762" y="3877229"/>
              <a:ext cx="350156" cy="350156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412" name="Elipse 411">
              <a:extLst>
                <a:ext uri="{FF2B5EF4-FFF2-40B4-BE49-F238E27FC236}">
                  <a16:creationId xmlns:a16="http://schemas.microsoft.com/office/drawing/2014/main" id="{D15FCE33-261D-4644-B232-609CD7829697}"/>
                </a:ext>
              </a:extLst>
            </p:cNvPr>
            <p:cNvSpPr/>
            <p:nvPr/>
          </p:nvSpPr>
          <p:spPr>
            <a:xfrm>
              <a:off x="5012580" y="3975589"/>
              <a:ext cx="153437" cy="153437"/>
            </a:xfrm>
            <a:prstGeom prst="ellipse">
              <a:avLst/>
            </a:prstGeom>
            <a:solidFill>
              <a:schemeClr val="bg1"/>
            </a:solidFill>
            <a:scene3d>
              <a:camera prst="orthographicFron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413" name="Elipse 412">
              <a:extLst>
                <a:ext uri="{FF2B5EF4-FFF2-40B4-BE49-F238E27FC236}">
                  <a16:creationId xmlns:a16="http://schemas.microsoft.com/office/drawing/2014/main" id="{E2DB1621-EDBE-4300-BF0B-AED14B664ACB}"/>
                </a:ext>
              </a:extLst>
            </p:cNvPr>
            <p:cNvSpPr/>
            <p:nvPr/>
          </p:nvSpPr>
          <p:spPr>
            <a:xfrm>
              <a:off x="6350668" y="3145071"/>
              <a:ext cx="153437" cy="153437"/>
            </a:xfrm>
            <a:prstGeom prst="ellipse">
              <a:avLst/>
            </a:prstGeom>
            <a:solidFill>
              <a:schemeClr val="bg1"/>
            </a:solidFill>
            <a:scene3d>
              <a:camera prst="isometricOffAxis2Right"/>
              <a:lightRig rig="threePt" dir="t"/>
            </a:scene3d>
            <a:sp3d>
              <a:bevelT w="114300" prst="hardEdge"/>
            </a:sp3d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cxnSp>
          <p:nvCxnSpPr>
            <p:cNvPr id="414" name="Conector recto 413">
              <a:extLst>
                <a:ext uri="{FF2B5EF4-FFF2-40B4-BE49-F238E27FC236}">
                  <a16:creationId xmlns:a16="http://schemas.microsoft.com/office/drawing/2014/main" id="{74269956-C5BC-490A-94F3-8F553A1CD4D0}"/>
                </a:ext>
              </a:extLst>
            </p:cNvPr>
            <p:cNvCxnSpPr>
              <a:cxnSpLocks/>
            </p:cNvCxnSpPr>
            <p:nvPr/>
          </p:nvCxnSpPr>
          <p:spPr>
            <a:xfrm>
              <a:off x="5028245" y="2768605"/>
              <a:ext cx="0" cy="396000"/>
            </a:xfrm>
            <a:prstGeom prst="line">
              <a:avLst/>
            </a:prstGeom>
            <a:ln>
              <a:solidFill>
                <a:srgbClr val="A5A5A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5" name="Paralelogramo 414">
              <a:extLst>
                <a:ext uri="{FF2B5EF4-FFF2-40B4-BE49-F238E27FC236}">
                  <a16:creationId xmlns:a16="http://schemas.microsoft.com/office/drawing/2014/main" id="{280772E4-BA35-4D91-B5B5-FDF088CBF29F}"/>
                </a:ext>
              </a:extLst>
            </p:cNvPr>
            <p:cNvSpPr/>
            <p:nvPr/>
          </p:nvSpPr>
          <p:spPr>
            <a:xfrm>
              <a:off x="4444365" y="3163370"/>
              <a:ext cx="1658617" cy="589816"/>
            </a:xfrm>
            <a:prstGeom prst="parallelogram">
              <a:avLst>
                <a:gd name="adj" fmla="val 99866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315" name="Forma libre: forma 314">
            <a:extLst>
              <a:ext uri="{FF2B5EF4-FFF2-40B4-BE49-F238E27FC236}">
                <a16:creationId xmlns:a16="http://schemas.microsoft.com/office/drawing/2014/main" id="{846BA816-ABA2-4D72-A79E-0CF70EBCFAD4}"/>
              </a:ext>
            </a:extLst>
          </p:cNvPr>
          <p:cNvSpPr/>
          <p:nvPr/>
        </p:nvSpPr>
        <p:spPr>
          <a:xfrm rot="11517635">
            <a:off x="3600112" y="4004260"/>
            <a:ext cx="186029" cy="637497"/>
          </a:xfrm>
          <a:custGeom>
            <a:avLst/>
            <a:gdLst>
              <a:gd name="connsiteX0" fmla="*/ 0 w 107950"/>
              <a:gd name="connsiteY0" fmla="*/ 196850 h 196850"/>
              <a:gd name="connsiteX1" fmla="*/ 6350 w 107950"/>
              <a:gd name="connsiteY1" fmla="*/ 186267 h 196850"/>
              <a:gd name="connsiteX2" fmla="*/ 8467 w 107950"/>
              <a:gd name="connsiteY2" fmla="*/ 177800 h 196850"/>
              <a:gd name="connsiteX3" fmla="*/ 4233 w 107950"/>
              <a:gd name="connsiteY3" fmla="*/ 146050 h 196850"/>
              <a:gd name="connsiteX4" fmla="*/ 6350 w 107950"/>
              <a:gd name="connsiteY4" fmla="*/ 91017 h 196850"/>
              <a:gd name="connsiteX5" fmla="*/ 10583 w 107950"/>
              <a:gd name="connsiteY5" fmla="*/ 78317 h 196850"/>
              <a:gd name="connsiteX6" fmla="*/ 19050 w 107950"/>
              <a:gd name="connsiteY6" fmla="*/ 69850 h 196850"/>
              <a:gd name="connsiteX7" fmla="*/ 29633 w 107950"/>
              <a:gd name="connsiteY7" fmla="*/ 61384 h 196850"/>
              <a:gd name="connsiteX8" fmla="*/ 38100 w 107950"/>
              <a:gd name="connsiteY8" fmla="*/ 55034 h 196850"/>
              <a:gd name="connsiteX9" fmla="*/ 46567 w 107950"/>
              <a:gd name="connsiteY9" fmla="*/ 44450 h 196850"/>
              <a:gd name="connsiteX10" fmla="*/ 59267 w 107950"/>
              <a:gd name="connsiteY10" fmla="*/ 42334 h 196850"/>
              <a:gd name="connsiteX11" fmla="*/ 71967 w 107950"/>
              <a:gd name="connsiteY11" fmla="*/ 29634 h 196850"/>
              <a:gd name="connsiteX12" fmla="*/ 78317 w 107950"/>
              <a:gd name="connsiteY12" fmla="*/ 25400 h 196850"/>
              <a:gd name="connsiteX13" fmla="*/ 88900 w 107950"/>
              <a:gd name="connsiteY13" fmla="*/ 19050 h 196850"/>
              <a:gd name="connsiteX14" fmla="*/ 97367 w 107950"/>
              <a:gd name="connsiteY14" fmla="*/ 12700 h 196850"/>
              <a:gd name="connsiteX15" fmla="*/ 101600 w 107950"/>
              <a:gd name="connsiteY15" fmla="*/ 6350 h 196850"/>
              <a:gd name="connsiteX16" fmla="*/ 107950 w 107950"/>
              <a:gd name="connsiteY16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7950" h="196850">
                <a:moveTo>
                  <a:pt x="0" y="196850"/>
                </a:moveTo>
                <a:cubicBezTo>
                  <a:pt x="2117" y="193322"/>
                  <a:pt x="4679" y="190026"/>
                  <a:pt x="6350" y="186267"/>
                </a:cubicBezTo>
                <a:cubicBezTo>
                  <a:pt x="7532" y="183609"/>
                  <a:pt x="8467" y="180709"/>
                  <a:pt x="8467" y="177800"/>
                </a:cubicBezTo>
                <a:cubicBezTo>
                  <a:pt x="8467" y="157082"/>
                  <a:pt x="8432" y="158646"/>
                  <a:pt x="4233" y="146050"/>
                </a:cubicBezTo>
                <a:cubicBezTo>
                  <a:pt x="996" y="120148"/>
                  <a:pt x="447" y="126436"/>
                  <a:pt x="6350" y="91017"/>
                </a:cubicBezTo>
                <a:cubicBezTo>
                  <a:pt x="7084" y="86615"/>
                  <a:pt x="7428" y="81472"/>
                  <a:pt x="10583" y="78317"/>
                </a:cubicBezTo>
                <a:cubicBezTo>
                  <a:pt x="13405" y="75495"/>
                  <a:pt x="16836" y="73171"/>
                  <a:pt x="19050" y="69850"/>
                </a:cubicBezTo>
                <a:cubicBezTo>
                  <a:pt x="24521" y="61644"/>
                  <a:pt x="20870" y="64304"/>
                  <a:pt x="29633" y="61384"/>
                </a:cubicBezTo>
                <a:cubicBezTo>
                  <a:pt x="32455" y="59267"/>
                  <a:pt x="35605" y="57529"/>
                  <a:pt x="38100" y="55034"/>
                </a:cubicBezTo>
                <a:cubicBezTo>
                  <a:pt x="40024" y="53110"/>
                  <a:pt x="43214" y="45707"/>
                  <a:pt x="46567" y="44450"/>
                </a:cubicBezTo>
                <a:cubicBezTo>
                  <a:pt x="50585" y="42943"/>
                  <a:pt x="55034" y="43039"/>
                  <a:pt x="59267" y="42334"/>
                </a:cubicBezTo>
                <a:cubicBezTo>
                  <a:pt x="86933" y="21583"/>
                  <a:pt x="53397" y="48204"/>
                  <a:pt x="71967" y="29634"/>
                </a:cubicBezTo>
                <a:cubicBezTo>
                  <a:pt x="73766" y="27835"/>
                  <a:pt x="76160" y="26748"/>
                  <a:pt x="78317" y="25400"/>
                </a:cubicBezTo>
                <a:cubicBezTo>
                  <a:pt x="81806" y="23219"/>
                  <a:pt x="85477" y="21332"/>
                  <a:pt x="88900" y="19050"/>
                </a:cubicBezTo>
                <a:cubicBezTo>
                  <a:pt x="91835" y="17093"/>
                  <a:pt x="94545" y="14817"/>
                  <a:pt x="97367" y="12700"/>
                </a:cubicBezTo>
                <a:cubicBezTo>
                  <a:pt x="98778" y="10583"/>
                  <a:pt x="99971" y="8304"/>
                  <a:pt x="101600" y="6350"/>
                </a:cubicBezTo>
                <a:cubicBezTo>
                  <a:pt x="103516" y="4050"/>
                  <a:pt x="107950" y="0"/>
                  <a:pt x="10795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1" name="Cilindro 400">
            <a:extLst>
              <a:ext uri="{FF2B5EF4-FFF2-40B4-BE49-F238E27FC236}">
                <a16:creationId xmlns:a16="http://schemas.microsoft.com/office/drawing/2014/main" id="{C1791635-3C61-4C56-9759-58C68F6CD1D0}"/>
              </a:ext>
            </a:extLst>
          </p:cNvPr>
          <p:cNvSpPr/>
          <p:nvPr/>
        </p:nvSpPr>
        <p:spPr>
          <a:xfrm rot="12459687">
            <a:off x="2289964" y="6022688"/>
            <a:ext cx="310668" cy="347218"/>
          </a:xfrm>
          <a:prstGeom prst="can">
            <a:avLst>
              <a:gd name="adj" fmla="val 55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3" name="Cilindro 402">
            <a:extLst>
              <a:ext uri="{FF2B5EF4-FFF2-40B4-BE49-F238E27FC236}">
                <a16:creationId xmlns:a16="http://schemas.microsoft.com/office/drawing/2014/main" id="{FCB3AD84-F6AF-4184-8EB9-CD4B9C4687CC}"/>
              </a:ext>
            </a:extLst>
          </p:cNvPr>
          <p:cNvSpPr/>
          <p:nvPr/>
        </p:nvSpPr>
        <p:spPr>
          <a:xfrm rot="12459687">
            <a:off x="2289964" y="6014029"/>
            <a:ext cx="310668" cy="347218"/>
          </a:xfrm>
          <a:prstGeom prst="can">
            <a:avLst>
              <a:gd name="adj" fmla="val 55882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4" name="Cilindro 403">
            <a:extLst>
              <a:ext uri="{FF2B5EF4-FFF2-40B4-BE49-F238E27FC236}">
                <a16:creationId xmlns:a16="http://schemas.microsoft.com/office/drawing/2014/main" id="{6A96CA20-9028-4404-937B-C9B217E08464}"/>
              </a:ext>
            </a:extLst>
          </p:cNvPr>
          <p:cNvSpPr/>
          <p:nvPr/>
        </p:nvSpPr>
        <p:spPr>
          <a:xfrm rot="12459687">
            <a:off x="2680345" y="4896380"/>
            <a:ext cx="254772" cy="1173725"/>
          </a:xfrm>
          <a:prstGeom prst="can">
            <a:avLst>
              <a:gd name="adj" fmla="val 41133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5" name="Rectángulo: biselado 404">
            <a:extLst>
              <a:ext uri="{FF2B5EF4-FFF2-40B4-BE49-F238E27FC236}">
                <a16:creationId xmlns:a16="http://schemas.microsoft.com/office/drawing/2014/main" id="{E9B7BAE4-D3CA-4CC9-9FD5-FD98F02BBFDE}"/>
              </a:ext>
            </a:extLst>
          </p:cNvPr>
          <p:cNvSpPr/>
          <p:nvPr/>
        </p:nvSpPr>
        <p:spPr>
          <a:xfrm rot="1677409">
            <a:off x="2124840" y="6377199"/>
            <a:ext cx="217475" cy="396023"/>
          </a:xfrm>
          <a:prstGeom prst="bevel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dk1"/>
              </a:solidFill>
            </a:endParaRPr>
          </a:p>
        </p:txBody>
      </p:sp>
      <p:sp>
        <p:nvSpPr>
          <p:cNvPr id="406" name="Forma libre: forma 405">
            <a:extLst>
              <a:ext uri="{FF2B5EF4-FFF2-40B4-BE49-F238E27FC236}">
                <a16:creationId xmlns:a16="http://schemas.microsoft.com/office/drawing/2014/main" id="{DE27C4A1-4EE3-4CBF-A342-52B60C4540E3}"/>
              </a:ext>
            </a:extLst>
          </p:cNvPr>
          <p:cNvSpPr/>
          <p:nvPr/>
        </p:nvSpPr>
        <p:spPr>
          <a:xfrm>
            <a:off x="2340598" y="6186136"/>
            <a:ext cx="97084" cy="218915"/>
          </a:xfrm>
          <a:custGeom>
            <a:avLst/>
            <a:gdLst>
              <a:gd name="connsiteX0" fmla="*/ 0 w 107950"/>
              <a:gd name="connsiteY0" fmla="*/ 196850 h 196850"/>
              <a:gd name="connsiteX1" fmla="*/ 6350 w 107950"/>
              <a:gd name="connsiteY1" fmla="*/ 186267 h 196850"/>
              <a:gd name="connsiteX2" fmla="*/ 8467 w 107950"/>
              <a:gd name="connsiteY2" fmla="*/ 177800 h 196850"/>
              <a:gd name="connsiteX3" fmla="*/ 4233 w 107950"/>
              <a:gd name="connsiteY3" fmla="*/ 146050 h 196850"/>
              <a:gd name="connsiteX4" fmla="*/ 6350 w 107950"/>
              <a:gd name="connsiteY4" fmla="*/ 91017 h 196850"/>
              <a:gd name="connsiteX5" fmla="*/ 10583 w 107950"/>
              <a:gd name="connsiteY5" fmla="*/ 78317 h 196850"/>
              <a:gd name="connsiteX6" fmla="*/ 19050 w 107950"/>
              <a:gd name="connsiteY6" fmla="*/ 69850 h 196850"/>
              <a:gd name="connsiteX7" fmla="*/ 29633 w 107950"/>
              <a:gd name="connsiteY7" fmla="*/ 61384 h 196850"/>
              <a:gd name="connsiteX8" fmla="*/ 38100 w 107950"/>
              <a:gd name="connsiteY8" fmla="*/ 55034 h 196850"/>
              <a:gd name="connsiteX9" fmla="*/ 46567 w 107950"/>
              <a:gd name="connsiteY9" fmla="*/ 44450 h 196850"/>
              <a:gd name="connsiteX10" fmla="*/ 59267 w 107950"/>
              <a:gd name="connsiteY10" fmla="*/ 42334 h 196850"/>
              <a:gd name="connsiteX11" fmla="*/ 71967 w 107950"/>
              <a:gd name="connsiteY11" fmla="*/ 29634 h 196850"/>
              <a:gd name="connsiteX12" fmla="*/ 78317 w 107950"/>
              <a:gd name="connsiteY12" fmla="*/ 25400 h 196850"/>
              <a:gd name="connsiteX13" fmla="*/ 88900 w 107950"/>
              <a:gd name="connsiteY13" fmla="*/ 19050 h 196850"/>
              <a:gd name="connsiteX14" fmla="*/ 97367 w 107950"/>
              <a:gd name="connsiteY14" fmla="*/ 12700 h 196850"/>
              <a:gd name="connsiteX15" fmla="*/ 101600 w 107950"/>
              <a:gd name="connsiteY15" fmla="*/ 6350 h 196850"/>
              <a:gd name="connsiteX16" fmla="*/ 107950 w 107950"/>
              <a:gd name="connsiteY16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7950" h="196850">
                <a:moveTo>
                  <a:pt x="0" y="196850"/>
                </a:moveTo>
                <a:cubicBezTo>
                  <a:pt x="2117" y="193322"/>
                  <a:pt x="4679" y="190026"/>
                  <a:pt x="6350" y="186267"/>
                </a:cubicBezTo>
                <a:cubicBezTo>
                  <a:pt x="7532" y="183609"/>
                  <a:pt x="8467" y="180709"/>
                  <a:pt x="8467" y="177800"/>
                </a:cubicBezTo>
                <a:cubicBezTo>
                  <a:pt x="8467" y="157082"/>
                  <a:pt x="8432" y="158646"/>
                  <a:pt x="4233" y="146050"/>
                </a:cubicBezTo>
                <a:cubicBezTo>
                  <a:pt x="996" y="120148"/>
                  <a:pt x="447" y="126436"/>
                  <a:pt x="6350" y="91017"/>
                </a:cubicBezTo>
                <a:cubicBezTo>
                  <a:pt x="7084" y="86615"/>
                  <a:pt x="7428" y="81472"/>
                  <a:pt x="10583" y="78317"/>
                </a:cubicBezTo>
                <a:cubicBezTo>
                  <a:pt x="13405" y="75495"/>
                  <a:pt x="16836" y="73171"/>
                  <a:pt x="19050" y="69850"/>
                </a:cubicBezTo>
                <a:cubicBezTo>
                  <a:pt x="24521" y="61644"/>
                  <a:pt x="20870" y="64304"/>
                  <a:pt x="29633" y="61384"/>
                </a:cubicBezTo>
                <a:cubicBezTo>
                  <a:pt x="32455" y="59267"/>
                  <a:pt x="35605" y="57529"/>
                  <a:pt x="38100" y="55034"/>
                </a:cubicBezTo>
                <a:cubicBezTo>
                  <a:pt x="40024" y="53110"/>
                  <a:pt x="43214" y="45707"/>
                  <a:pt x="46567" y="44450"/>
                </a:cubicBezTo>
                <a:cubicBezTo>
                  <a:pt x="50585" y="42943"/>
                  <a:pt x="55034" y="43039"/>
                  <a:pt x="59267" y="42334"/>
                </a:cubicBezTo>
                <a:cubicBezTo>
                  <a:pt x="86933" y="21583"/>
                  <a:pt x="53397" y="48204"/>
                  <a:pt x="71967" y="29634"/>
                </a:cubicBezTo>
                <a:cubicBezTo>
                  <a:pt x="73766" y="27835"/>
                  <a:pt x="76160" y="26748"/>
                  <a:pt x="78317" y="25400"/>
                </a:cubicBezTo>
                <a:cubicBezTo>
                  <a:pt x="81806" y="23219"/>
                  <a:pt x="85477" y="21332"/>
                  <a:pt x="88900" y="19050"/>
                </a:cubicBezTo>
                <a:cubicBezTo>
                  <a:pt x="91835" y="17093"/>
                  <a:pt x="94545" y="14817"/>
                  <a:pt x="97367" y="12700"/>
                </a:cubicBezTo>
                <a:cubicBezTo>
                  <a:pt x="98778" y="10583"/>
                  <a:pt x="99971" y="8304"/>
                  <a:pt x="101600" y="6350"/>
                </a:cubicBezTo>
                <a:cubicBezTo>
                  <a:pt x="103516" y="4050"/>
                  <a:pt x="107950" y="0"/>
                  <a:pt x="10795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7" name="Forma libre: forma 406">
            <a:extLst>
              <a:ext uri="{FF2B5EF4-FFF2-40B4-BE49-F238E27FC236}">
                <a16:creationId xmlns:a16="http://schemas.microsoft.com/office/drawing/2014/main" id="{E04D58F0-A859-4891-9A6E-E00DCB202764}"/>
              </a:ext>
            </a:extLst>
          </p:cNvPr>
          <p:cNvSpPr/>
          <p:nvPr/>
        </p:nvSpPr>
        <p:spPr>
          <a:xfrm rot="20483917">
            <a:off x="2521137" y="5926583"/>
            <a:ext cx="86169" cy="99089"/>
          </a:xfrm>
          <a:custGeom>
            <a:avLst/>
            <a:gdLst>
              <a:gd name="connsiteX0" fmla="*/ 0 w 107950"/>
              <a:gd name="connsiteY0" fmla="*/ 196850 h 196850"/>
              <a:gd name="connsiteX1" fmla="*/ 6350 w 107950"/>
              <a:gd name="connsiteY1" fmla="*/ 186267 h 196850"/>
              <a:gd name="connsiteX2" fmla="*/ 8467 w 107950"/>
              <a:gd name="connsiteY2" fmla="*/ 177800 h 196850"/>
              <a:gd name="connsiteX3" fmla="*/ 4233 w 107950"/>
              <a:gd name="connsiteY3" fmla="*/ 146050 h 196850"/>
              <a:gd name="connsiteX4" fmla="*/ 6350 w 107950"/>
              <a:gd name="connsiteY4" fmla="*/ 91017 h 196850"/>
              <a:gd name="connsiteX5" fmla="*/ 10583 w 107950"/>
              <a:gd name="connsiteY5" fmla="*/ 78317 h 196850"/>
              <a:gd name="connsiteX6" fmla="*/ 19050 w 107950"/>
              <a:gd name="connsiteY6" fmla="*/ 69850 h 196850"/>
              <a:gd name="connsiteX7" fmla="*/ 29633 w 107950"/>
              <a:gd name="connsiteY7" fmla="*/ 61384 h 196850"/>
              <a:gd name="connsiteX8" fmla="*/ 38100 w 107950"/>
              <a:gd name="connsiteY8" fmla="*/ 55034 h 196850"/>
              <a:gd name="connsiteX9" fmla="*/ 46567 w 107950"/>
              <a:gd name="connsiteY9" fmla="*/ 44450 h 196850"/>
              <a:gd name="connsiteX10" fmla="*/ 59267 w 107950"/>
              <a:gd name="connsiteY10" fmla="*/ 42334 h 196850"/>
              <a:gd name="connsiteX11" fmla="*/ 71967 w 107950"/>
              <a:gd name="connsiteY11" fmla="*/ 29634 h 196850"/>
              <a:gd name="connsiteX12" fmla="*/ 78317 w 107950"/>
              <a:gd name="connsiteY12" fmla="*/ 25400 h 196850"/>
              <a:gd name="connsiteX13" fmla="*/ 88900 w 107950"/>
              <a:gd name="connsiteY13" fmla="*/ 19050 h 196850"/>
              <a:gd name="connsiteX14" fmla="*/ 97367 w 107950"/>
              <a:gd name="connsiteY14" fmla="*/ 12700 h 196850"/>
              <a:gd name="connsiteX15" fmla="*/ 101600 w 107950"/>
              <a:gd name="connsiteY15" fmla="*/ 6350 h 196850"/>
              <a:gd name="connsiteX16" fmla="*/ 107950 w 107950"/>
              <a:gd name="connsiteY16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7950" h="196850">
                <a:moveTo>
                  <a:pt x="0" y="196850"/>
                </a:moveTo>
                <a:cubicBezTo>
                  <a:pt x="2117" y="193322"/>
                  <a:pt x="4679" y="190026"/>
                  <a:pt x="6350" y="186267"/>
                </a:cubicBezTo>
                <a:cubicBezTo>
                  <a:pt x="7532" y="183609"/>
                  <a:pt x="8467" y="180709"/>
                  <a:pt x="8467" y="177800"/>
                </a:cubicBezTo>
                <a:cubicBezTo>
                  <a:pt x="8467" y="157082"/>
                  <a:pt x="8432" y="158646"/>
                  <a:pt x="4233" y="146050"/>
                </a:cubicBezTo>
                <a:cubicBezTo>
                  <a:pt x="996" y="120148"/>
                  <a:pt x="447" y="126436"/>
                  <a:pt x="6350" y="91017"/>
                </a:cubicBezTo>
                <a:cubicBezTo>
                  <a:pt x="7084" y="86615"/>
                  <a:pt x="7428" y="81472"/>
                  <a:pt x="10583" y="78317"/>
                </a:cubicBezTo>
                <a:cubicBezTo>
                  <a:pt x="13405" y="75495"/>
                  <a:pt x="16836" y="73171"/>
                  <a:pt x="19050" y="69850"/>
                </a:cubicBezTo>
                <a:cubicBezTo>
                  <a:pt x="24521" y="61644"/>
                  <a:pt x="20870" y="64304"/>
                  <a:pt x="29633" y="61384"/>
                </a:cubicBezTo>
                <a:cubicBezTo>
                  <a:pt x="32455" y="59267"/>
                  <a:pt x="35605" y="57529"/>
                  <a:pt x="38100" y="55034"/>
                </a:cubicBezTo>
                <a:cubicBezTo>
                  <a:pt x="40024" y="53110"/>
                  <a:pt x="43214" y="45707"/>
                  <a:pt x="46567" y="44450"/>
                </a:cubicBezTo>
                <a:cubicBezTo>
                  <a:pt x="50585" y="42943"/>
                  <a:pt x="55034" y="43039"/>
                  <a:pt x="59267" y="42334"/>
                </a:cubicBezTo>
                <a:cubicBezTo>
                  <a:pt x="86933" y="21583"/>
                  <a:pt x="53397" y="48204"/>
                  <a:pt x="71967" y="29634"/>
                </a:cubicBezTo>
                <a:cubicBezTo>
                  <a:pt x="73766" y="27835"/>
                  <a:pt x="76160" y="26748"/>
                  <a:pt x="78317" y="25400"/>
                </a:cubicBezTo>
                <a:cubicBezTo>
                  <a:pt x="81806" y="23219"/>
                  <a:pt x="85477" y="21332"/>
                  <a:pt x="88900" y="19050"/>
                </a:cubicBezTo>
                <a:cubicBezTo>
                  <a:pt x="91835" y="17093"/>
                  <a:pt x="94545" y="14817"/>
                  <a:pt x="97367" y="12700"/>
                </a:cubicBezTo>
                <a:cubicBezTo>
                  <a:pt x="98778" y="10583"/>
                  <a:pt x="99971" y="8304"/>
                  <a:pt x="101600" y="6350"/>
                </a:cubicBezTo>
                <a:cubicBezTo>
                  <a:pt x="103516" y="4050"/>
                  <a:pt x="107950" y="0"/>
                  <a:pt x="10795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8" name="Forma libre: forma 407">
            <a:extLst>
              <a:ext uri="{FF2B5EF4-FFF2-40B4-BE49-F238E27FC236}">
                <a16:creationId xmlns:a16="http://schemas.microsoft.com/office/drawing/2014/main" id="{61266F9C-398F-408D-9387-7C9D64AFED6A}"/>
              </a:ext>
            </a:extLst>
          </p:cNvPr>
          <p:cNvSpPr/>
          <p:nvPr/>
        </p:nvSpPr>
        <p:spPr>
          <a:xfrm rot="20483917">
            <a:off x="3068690" y="4833341"/>
            <a:ext cx="102927" cy="122314"/>
          </a:xfrm>
          <a:custGeom>
            <a:avLst/>
            <a:gdLst>
              <a:gd name="connsiteX0" fmla="*/ 0 w 107950"/>
              <a:gd name="connsiteY0" fmla="*/ 196850 h 196850"/>
              <a:gd name="connsiteX1" fmla="*/ 6350 w 107950"/>
              <a:gd name="connsiteY1" fmla="*/ 186267 h 196850"/>
              <a:gd name="connsiteX2" fmla="*/ 8467 w 107950"/>
              <a:gd name="connsiteY2" fmla="*/ 177800 h 196850"/>
              <a:gd name="connsiteX3" fmla="*/ 4233 w 107950"/>
              <a:gd name="connsiteY3" fmla="*/ 146050 h 196850"/>
              <a:gd name="connsiteX4" fmla="*/ 6350 w 107950"/>
              <a:gd name="connsiteY4" fmla="*/ 91017 h 196850"/>
              <a:gd name="connsiteX5" fmla="*/ 10583 w 107950"/>
              <a:gd name="connsiteY5" fmla="*/ 78317 h 196850"/>
              <a:gd name="connsiteX6" fmla="*/ 19050 w 107950"/>
              <a:gd name="connsiteY6" fmla="*/ 69850 h 196850"/>
              <a:gd name="connsiteX7" fmla="*/ 29633 w 107950"/>
              <a:gd name="connsiteY7" fmla="*/ 61384 h 196850"/>
              <a:gd name="connsiteX8" fmla="*/ 38100 w 107950"/>
              <a:gd name="connsiteY8" fmla="*/ 55034 h 196850"/>
              <a:gd name="connsiteX9" fmla="*/ 46567 w 107950"/>
              <a:gd name="connsiteY9" fmla="*/ 44450 h 196850"/>
              <a:gd name="connsiteX10" fmla="*/ 59267 w 107950"/>
              <a:gd name="connsiteY10" fmla="*/ 42334 h 196850"/>
              <a:gd name="connsiteX11" fmla="*/ 71967 w 107950"/>
              <a:gd name="connsiteY11" fmla="*/ 29634 h 196850"/>
              <a:gd name="connsiteX12" fmla="*/ 78317 w 107950"/>
              <a:gd name="connsiteY12" fmla="*/ 25400 h 196850"/>
              <a:gd name="connsiteX13" fmla="*/ 88900 w 107950"/>
              <a:gd name="connsiteY13" fmla="*/ 19050 h 196850"/>
              <a:gd name="connsiteX14" fmla="*/ 97367 w 107950"/>
              <a:gd name="connsiteY14" fmla="*/ 12700 h 196850"/>
              <a:gd name="connsiteX15" fmla="*/ 101600 w 107950"/>
              <a:gd name="connsiteY15" fmla="*/ 6350 h 196850"/>
              <a:gd name="connsiteX16" fmla="*/ 107950 w 107950"/>
              <a:gd name="connsiteY16" fmla="*/ 0 h 196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07950" h="196850">
                <a:moveTo>
                  <a:pt x="0" y="196850"/>
                </a:moveTo>
                <a:cubicBezTo>
                  <a:pt x="2117" y="193322"/>
                  <a:pt x="4679" y="190026"/>
                  <a:pt x="6350" y="186267"/>
                </a:cubicBezTo>
                <a:cubicBezTo>
                  <a:pt x="7532" y="183609"/>
                  <a:pt x="8467" y="180709"/>
                  <a:pt x="8467" y="177800"/>
                </a:cubicBezTo>
                <a:cubicBezTo>
                  <a:pt x="8467" y="157082"/>
                  <a:pt x="8432" y="158646"/>
                  <a:pt x="4233" y="146050"/>
                </a:cubicBezTo>
                <a:cubicBezTo>
                  <a:pt x="996" y="120148"/>
                  <a:pt x="447" y="126436"/>
                  <a:pt x="6350" y="91017"/>
                </a:cubicBezTo>
                <a:cubicBezTo>
                  <a:pt x="7084" y="86615"/>
                  <a:pt x="7428" y="81472"/>
                  <a:pt x="10583" y="78317"/>
                </a:cubicBezTo>
                <a:cubicBezTo>
                  <a:pt x="13405" y="75495"/>
                  <a:pt x="16836" y="73171"/>
                  <a:pt x="19050" y="69850"/>
                </a:cubicBezTo>
                <a:cubicBezTo>
                  <a:pt x="24521" y="61644"/>
                  <a:pt x="20870" y="64304"/>
                  <a:pt x="29633" y="61384"/>
                </a:cubicBezTo>
                <a:cubicBezTo>
                  <a:pt x="32455" y="59267"/>
                  <a:pt x="35605" y="57529"/>
                  <a:pt x="38100" y="55034"/>
                </a:cubicBezTo>
                <a:cubicBezTo>
                  <a:pt x="40024" y="53110"/>
                  <a:pt x="43214" y="45707"/>
                  <a:pt x="46567" y="44450"/>
                </a:cubicBezTo>
                <a:cubicBezTo>
                  <a:pt x="50585" y="42943"/>
                  <a:pt x="55034" y="43039"/>
                  <a:pt x="59267" y="42334"/>
                </a:cubicBezTo>
                <a:cubicBezTo>
                  <a:pt x="86933" y="21583"/>
                  <a:pt x="53397" y="48204"/>
                  <a:pt x="71967" y="29634"/>
                </a:cubicBezTo>
                <a:cubicBezTo>
                  <a:pt x="73766" y="27835"/>
                  <a:pt x="76160" y="26748"/>
                  <a:pt x="78317" y="25400"/>
                </a:cubicBezTo>
                <a:cubicBezTo>
                  <a:pt x="81806" y="23219"/>
                  <a:pt x="85477" y="21332"/>
                  <a:pt x="88900" y="19050"/>
                </a:cubicBezTo>
                <a:cubicBezTo>
                  <a:pt x="91835" y="17093"/>
                  <a:pt x="94545" y="14817"/>
                  <a:pt x="97367" y="12700"/>
                </a:cubicBezTo>
                <a:cubicBezTo>
                  <a:pt x="98778" y="10583"/>
                  <a:pt x="99971" y="8304"/>
                  <a:pt x="101600" y="6350"/>
                </a:cubicBezTo>
                <a:cubicBezTo>
                  <a:pt x="103516" y="4050"/>
                  <a:pt x="107950" y="0"/>
                  <a:pt x="107950" y="0"/>
                </a:cubicBezTo>
              </a:path>
            </a:pathLst>
          </a:custGeom>
          <a:noFill/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317" name="Grupo 316">
            <a:extLst>
              <a:ext uri="{FF2B5EF4-FFF2-40B4-BE49-F238E27FC236}">
                <a16:creationId xmlns:a16="http://schemas.microsoft.com/office/drawing/2014/main" id="{BBB3613E-2D31-4251-A1BE-B0B78C35B4A0}"/>
              </a:ext>
            </a:extLst>
          </p:cNvPr>
          <p:cNvGrpSpPr/>
          <p:nvPr/>
        </p:nvGrpSpPr>
        <p:grpSpPr>
          <a:xfrm>
            <a:off x="3243620" y="2520305"/>
            <a:ext cx="2103755" cy="1033536"/>
            <a:chOff x="4144645" y="2460594"/>
            <a:chExt cx="2103755" cy="1033536"/>
          </a:xfrm>
        </p:grpSpPr>
        <p:grpSp>
          <p:nvGrpSpPr>
            <p:cNvPr id="379" name="Grupo 378">
              <a:extLst>
                <a:ext uri="{FF2B5EF4-FFF2-40B4-BE49-F238E27FC236}">
                  <a16:creationId xmlns:a16="http://schemas.microsoft.com/office/drawing/2014/main" id="{E4CD14F6-3B82-4242-9F4C-B6BF13C236DF}"/>
                </a:ext>
              </a:extLst>
            </p:cNvPr>
            <p:cNvGrpSpPr/>
            <p:nvPr/>
          </p:nvGrpSpPr>
          <p:grpSpPr>
            <a:xfrm>
              <a:off x="4144645" y="2756332"/>
              <a:ext cx="2103755" cy="737798"/>
              <a:chOff x="4177710" y="2709475"/>
              <a:chExt cx="1951355" cy="737798"/>
            </a:xfrm>
          </p:grpSpPr>
          <p:sp>
            <p:nvSpPr>
              <p:cNvPr id="396" name="Paralelogramo 395">
                <a:extLst>
                  <a:ext uri="{FF2B5EF4-FFF2-40B4-BE49-F238E27FC236}">
                    <a16:creationId xmlns:a16="http://schemas.microsoft.com/office/drawing/2014/main" id="{C38F5446-0589-42E4-9C36-7FACE99C0C0E}"/>
                  </a:ext>
                </a:extLst>
              </p:cNvPr>
              <p:cNvSpPr/>
              <p:nvPr/>
            </p:nvSpPr>
            <p:spPr>
              <a:xfrm>
                <a:off x="4177710" y="2709475"/>
                <a:ext cx="1951355" cy="737798"/>
              </a:xfrm>
              <a:prstGeom prst="parallelogram">
                <a:avLst>
                  <a:gd name="adj" fmla="val 99866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7" name="Elipse 396">
                <a:extLst>
                  <a:ext uri="{FF2B5EF4-FFF2-40B4-BE49-F238E27FC236}">
                    <a16:creationId xmlns:a16="http://schemas.microsoft.com/office/drawing/2014/main" id="{4F9529AA-22C3-4772-A8F1-50D5AF7747D2}"/>
                  </a:ext>
                </a:extLst>
              </p:cNvPr>
              <p:cNvSpPr/>
              <p:nvPr/>
            </p:nvSpPr>
            <p:spPr>
              <a:xfrm>
                <a:off x="5549567" y="2716424"/>
                <a:ext cx="77585" cy="77585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8" name="Elipse 397">
                <a:extLst>
                  <a:ext uri="{FF2B5EF4-FFF2-40B4-BE49-F238E27FC236}">
                    <a16:creationId xmlns:a16="http://schemas.microsoft.com/office/drawing/2014/main" id="{E78AC2CD-D48B-44FA-B137-9A2C158F2F48}"/>
                  </a:ext>
                </a:extLst>
              </p:cNvPr>
              <p:cNvSpPr/>
              <p:nvPr/>
            </p:nvSpPr>
            <p:spPr>
              <a:xfrm>
                <a:off x="5010264" y="3244143"/>
                <a:ext cx="77585" cy="77585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99" name="Elipse 398">
                <a:extLst>
                  <a:ext uri="{FF2B5EF4-FFF2-40B4-BE49-F238E27FC236}">
                    <a16:creationId xmlns:a16="http://schemas.microsoft.com/office/drawing/2014/main" id="{8A9D77BF-BED9-4E9A-BD27-687A75ABBD3E}"/>
                  </a:ext>
                </a:extLst>
              </p:cNvPr>
              <p:cNvSpPr/>
              <p:nvPr/>
            </p:nvSpPr>
            <p:spPr>
              <a:xfrm>
                <a:off x="5922444" y="2721225"/>
                <a:ext cx="77585" cy="77585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400" name="Elipse 399">
                <a:extLst>
                  <a:ext uri="{FF2B5EF4-FFF2-40B4-BE49-F238E27FC236}">
                    <a16:creationId xmlns:a16="http://schemas.microsoft.com/office/drawing/2014/main" id="{E223A88C-EDA3-4E36-A766-ADC222067BB1}"/>
                  </a:ext>
                </a:extLst>
              </p:cNvPr>
              <p:cNvSpPr/>
              <p:nvPr/>
            </p:nvSpPr>
            <p:spPr>
              <a:xfrm>
                <a:off x="5318226" y="3351415"/>
                <a:ext cx="77585" cy="77585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380" name="Grupo 379">
              <a:extLst>
                <a:ext uri="{FF2B5EF4-FFF2-40B4-BE49-F238E27FC236}">
                  <a16:creationId xmlns:a16="http://schemas.microsoft.com/office/drawing/2014/main" id="{F8885B5E-3A0A-4602-BC59-A1C621C84438}"/>
                </a:ext>
              </a:extLst>
            </p:cNvPr>
            <p:cNvGrpSpPr/>
            <p:nvPr/>
          </p:nvGrpSpPr>
          <p:grpSpPr>
            <a:xfrm>
              <a:off x="5415324" y="3119020"/>
              <a:ext cx="111661" cy="216329"/>
              <a:chOff x="2774950" y="3306448"/>
              <a:chExt cx="249238" cy="425128"/>
            </a:xfrm>
          </p:grpSpPr>
          <p:sp>
            <p:nvSpPr>
              <p:cNvPr id="389" name="Flecha: pentágono 388">
                <a:extLst>
                  <a:ext uri="{FF2B5EF4-FFF2-40B4-BE49-F238E27FC236}">
                    <a16:creationId xmlns:a16="http://schemas.microsoft.com/office/drawing/2014/main" id="{9FFE142E-A991-4643-8ACF-5E95331CF50A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90" name="Conector recto 389">
                <a:extLst>
                  <a:ext uri="{FF2B5EF4-FFF2-40B4-BE49-F238E27FC236}">
                    <a16:creationId xmlns:a16="http://schemas.microsoft.com/office/drawing/2014/main" id="{80F08B20-F04A-4B31-A2D4-4BECB0E55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1" name="Conector recto 390">
                <a:extLst>
                  <a:ext uri="{FF2B5EF4-FFF2-40B4-BE49-F238E27FC236}">
                    <a16:creationId xmlns:a16="http://schemas.microsoft.com/office/drawing/2014/main" id="{EB6CBFEE-FA46-4099-BB60-9BA485BBA4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2" name="Conector recto 391">
                <a:extLst>
                  <a:ext uri="{FF2B5EF4-FFF2-40B4-BE49-F238E27FC236}">
                    <a16:creationId xmlns:a16="http://schemas.microsoft.com/office/drawing/2014/main" id="{CADD3239-668E-41B1-8B4E-E183E1A66C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3" name="Conector recto 392">
                <a:extLst>
                  <a:ext uri="{FF2B5EF4-FFF2-40B4-BE49-F238E27FC236}">
                    <a16:creationId xmlns:a16="http://schemas.microsoft.com/office/drawing/2014/main" id="{543F5A02-571E-4802-9A46-DA9A024BBC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94" name="Conector recto 393">
                <a:extLst>
                  <a:ext uri="{FF2B5EF4-FFF2-40B4-BE49-F238E27FC236}">
                    <a16:creationId xmlns:a16="http://schemas.microsoft.com/office/drawing/2014/main" id="{D875F3E6-1D8A-4F63-B5EF-C32000F13C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95" name="Trapecio 394">
                <a:extLst>
                  <a:ext uri="{FF2B5EF4-FFF2-40B4-BE49-F238E27FC236}">
                    <a16:creationId xmlns:a16="http://schemas.microsoft.com/office/drawing/2014/main" id="{3224033E-8293-4F98-817E-350EAC5BE496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81" name="Grupo 380">
              <a:extLst>
                <a:ext uri="{FF2B5EF4-FFF2-40B4-BE49-F238E27FC236}">
                  <a16:creationId xmlns:a16="http://schemas.microsoft.com/office/drawing/2014/main" id="{B898E3EC-8035-4931-9F04-3FACC9418E8D}"/>
                </a:ext>
              </a:extLst>
            </p:cNvPr>
            <p:cNvGrpSpPr/>
            <p:nvPr/>
          </p:nvGrpSpPr>
          <p:grpSpPr>
            <a:xfrm>
              <a:off x="6053455" y="2460594"/>
              <a:ext cx="111661" cy="216329"/>
              <a:chOff x="2774950" y="3306448"/>
              <a:chExt cx="249238" cy="425128"/>
            </a:xfrm>
          </p:grpSpPr>
          <p:sp>
            <p:nvSpPr>
              <p:cNvPr id="382" name="Flecha: pentágono 381">
                <a:extLst>
                  <a:ext uri="{FF2B5EF4-FFF2-40B4-BE49-F238E27FC236}">
                    <a16:creationId xmlns:a16="http://schemas.microsoft.com/office/drawing/2014/main" id="{3B4FD354-CD45-47BE-82C6-D3A54BE8AFEE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383" name="Conector recto 382">
                <a:extLst>
                  <a:ext uri="{FF2B5EF4-FFF2-40B4-BE49-F238E27FC236}">
                    <a16:creationId xmlns:a16="http://schemas.microsoft.com/office/drawing/2014/main" id="{D22CCA2C-5742-44AC-96E4-A2A908879F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4" name="Conector recto 383">
                <a:extLst>
                  <a:ext uri="{FF2B5EF4-FFF2-40B4-BE49-F238E27FC236}">
                    <a16:creationId xmlns:a16="http://schemas.microsoft.com/office/drawing/2014/main" id="{D39DD8F3-AD26-4189-8C38-5F51479A39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5" name="Conector recto 384">
                <a:extLst>
                  <a:ext uri="{FF2B5EF4-FFF2-40B4-BE49-F238E27FC236}">
                    <a16:creationId xmlns:a16="http://schemas.microsoft.com/office/drawing/2014/main" id="{DE6DC3EC-29B1-4758-8D82-AA551027E0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6" name="Conector recto 385">
                <a:extLst>
                  <a:ext uri="{FF2B5EF4-FFF2-40B4-BE49-F238E27FC236}">
                    <a16:creationId xmlns:a16="http://schemas.microsoft.com/office/drawing/2014/main" id="{BBE0AB58-B531-42D1-98D8-C4F78E2E2EE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387" name="Conector recto 386">
                <a:extLst>
                  <a:ext uri="{FF2B5EF4-FFF2-40B4-BE49-F238E27FC236}">
                    <a16:creationId xmlns:a16="http://schemas.microsoft.com/office/drawing/2014/main" id="{21234A6A-F35B-4421-A089-92AB3C879A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388" name="Trapecio 387">
                <a:extLst>
                  <a:ext uri="{FF2B5EF4-FFF2-40B4-BE49-F238E27FC236}">
                    <a16:creationId xmlns:a16="http://schemas.microsoft.com/office/drawing/2014/main" id="{78A91556-B5E8-42A4-BE37-8EA2AAE1EB69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318" name="Grupo 317">
            <a:extLst>
              <a:ext uri="{FF2B5EF4-FFF2-40B4-BE49-F238E27FC236}">
                <a16:creationId xmlns:a16="http://schemas.microsoft.com/office/drawing/2014/main" id="{DA2B366F-0BC6-45ED-AC55-6A54A1216A96}"/>
              </a:ext>
            </a:extLst>
          </p:cNvPr>
          <p:cNvGrpSpPr/>
          <p:nvPr/>
        </p:nvGrpSpPr>
        <p:grpSpPr>
          <a:xfrm>
            <a:off x="3264845" y="1576563"/>
            <a:ext cx="2037030" cy="1065648"/>
            <a:chOff x="4161163" y="1331825"/>
            <a:chExt cx="2037030" cy="1065648"/>
          </a:xfrm>
        </p:grpSpPr>
        <p:grpSp>
          <p:nvGrpSpPr>
            <p:cNvPr id="366" name="Grupo 365">
              <a:extLst>
                <a:ext uri="{FF2B5EF4-FFF2-40B4-BE49-F238E27FC236}">
                  <a16:creationId xmlns:a16="http://schemas.microsoft.com/office/drawing/2014/main" id="{A84ADD62-8898-4A11-BA83-A20048008275}"/>
                </a:ext>
              </a:extLst>
            </p:cNvPr>
            <p:cNvGrpSpPr/>
            <p:nvPr/>
          </p:nvGrpSpPr>
          <p:grpSpPr>
            <a:xfrm rot="156831">
              <a:off x="4161163" y="1331825"/>
              <a:ext cx="527443" cy="975366"/>
              <a:chOff x="3083802" y="2142623"/>
              <a:chExt cx="517176" cy="861550"/>
            </a:xfrm>
          </p:grpSpPr>
          <p:sp>
            <p:nvSpPr>
              <p:cNvPr id="376" name="Cilindro 375">
                <a:extLst>
                  <a:ext uri="{FF2B5EF4-FFF2-40B4-BE49-F238E27FC236}">
                    <a16:creationId xmlns:a16="http://schemas.microsoft.com/office/drawing/2014/main" id="{7927F5D6-0768-4A32-B0C1-7E0C00854EE1}"/>
                  </a:ext>
                </a:extLst>
              </p:cNvPr>
              <p:cNvSpPr/>
              <p:nvPr/>
            </p:nvSpPr>
            <p:spPr>
              <a:xfrm rot="13407302">
                <a:off x="3475598" y="2292480"/>
                <a:ext cx="125380" cy="76414"/>
              </a:xfrm>
              <a:prstGeom prst="can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377" name="Cilindro 376">
                <a:extLst>
                  <a:ext uri="{FF2B5EF4-FFF2-40B4-BE49-F238E27FC236}">
                    <a16:creationId xmlns:a16="http://schemas.microsoft.com/office/drawing/2014/main" id="{C5E6F8D8-F2C5-4714-AF04-C811756EE3FA}"/>
                  </a:ext>
                </a:extLst>
              </p:cNvPr>
              <p:cNvSpPr/>
              <p:nvPr/>
            </p:nvSpPr>
            <p:spPr>
              <a:xfrm rot="13441395">
                <a:off x="3127073" y="2216014"/>
                <a:ext cx="231290" cy="788159"/>
              </a:xfrm>
              <a:prstGeom prst="can">
                <a:avLst>
                  <a:gd name="adj" fmla="val 52574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378" name="CuadroTexto 377">
                <a:extLst>
                  <a:ext uri="{FF2B5EF4-FFF2-40B4-BE49-F238E27FC236}">
                    <a16:creationId xmlns:a16="http://schemas.microsoft.com/office/drawing/2014/main" id="{D2F062F1-7FDC-4684-A729-3E9733AB65EB}"/>
                  </a:ext>
                </a:extLst>
              </p:cNvPr>
              <p:cNvSpPr txBox="1"/>
              <p:nvPr/>
            </p:nvSpPr>
            <p:spPr>
              <a:xfrm rot="18850220">
                <a:off x="2853323" y="2373102"/>
                <a:ext cx="823102" cy="362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MX" dirty="0"/>
                  <a:t>-           </a:t>
                </a:r>
                <a:r>
                  <a:rPr lang="es-MX" sz="1400" dirty="0"/>
                  <a:t>+</a:t>
                </a:r>
                <a:endParaRPr lang="es-MX" dirty="0"/>
              </a:p>
            </p:txBody>
          </p:sp>
        </p:grpSp>
        <p:grpSp>
          <p:nvGrpSpPr>
            <p:cNvPr id="367" name="Grupo 366">
              <a:extLst>
                <a:ext uri="{FF2B5EF4-FFF2-40B4-BE49-F238E27FC236}">
                  <a16:creationId xmlns:a16="http://schemas.microsoft.com/office/drawing/2014/main" id="{FD254350-9968-4F2C-BA78-DF69FEB39C56}"/>
                </a:ext>
              </a:extLst>
            </p:cNvPr>
            <p:cNvGrpSpPr/>
            <p:nvPr/>
          </p:nvGrpSpPr>
          <p:grpSpPr>
            <a:xfrm>
              <a:off x="5518621" y="2072683"/>
              <a:ext cx="679572" cy="324790"/>
              <a:chOff x="2399721" y="2253387"/>
              <a:chExt cx="666346" cy="286891"/>
            </a:xfrm>
          </p:grpSpPr>
          <p:sp>
            <p:nvSpPr>
              <p:cNvPr id="368" name="Paralelogramo 367">
                <a:extLst>
                  <a:ext uri="{FF2B5EF4-FFF2-40B4-BE49-F238E27FC236}">
                    <a16:creationId xmlns:a16="http://schemas.microsoft.com/office/drawing/2014/main" id="{6623614A-5DF3-4556-8B40-2328E75DDBC9}"/>
                  </a:ext>
                </a:extLst>
              </p:cNvPr>
              <p:cNvSpPr/>
              <p:nvPr/>
            </p:nvSpPr>
            <p:spPr>
              <a:xfrm>
                <a:off x="2399721" y="2253387"/>
                <a:ext cx="666346" cy="286891"/>
              </a:xfrm>
              <a:prstGeom prst="parallelogram">
                <a:avLst>
                  <a:gd name="adj" fmla="val 9986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369" name="Cubo 368">
                <a:extLst>
                  <a:ext uri="{FF2B5EF4-FFF2-40B4-BE49-F238E27FC236}">
                    <a16:creationId xmlns:a16="http://schemas.microsoft.com/office/drawing/2014/main" id="{AEB274AA-B4AF-4A70-AD9B-19A12D80A4BF}"/>
                  </a:ext>
                </a:extLst>
              </p:cNvPr>
              <p:cNvSpPr/>
              <p:nvPr/>
            </p:nvSpPr>
            <p:spPr>
              <a:xfrm>
                <a:off x="2623956" y="2341694"/>
                <a:ext cx="238924" cy="86180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0" name="Cubo 369">
                <a:extLst>
                  <a:ext uri="{FF2B5EF4-FFF2-40B4-BE49-F238E27FC236}">
                    <a16:creationId xmlns:a16="http://schemas.microsoft.com/office/drawing/2014/main" id="{5215087E-1A9B-44F3-9EB3-CF1048EAEC51}"/>
                  </a:ext>
                </a:extLst>
              </p:cNvPr>
              <p:cNvSpPr/>
              <p:nvPr/>
            </p:nvSpPr>
            <p:spPr>
              <a:xfrm>
                <a:off x="2672047" y="2266442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1" name="Cubo 370">
                <a:extLst>
                  <a:ext uri="{FF2B5EF4-FFF2-40B4-BE49-F238E27FC236}">
                    <a16:creationId xmlns:a16="http://schemas.microsoft.com/office/drawing/2014/main" id="{8D9CF86A-1E11-42D3-957B-CA542CDF0021}"/>
                  </a:ext>
                </a:extLst>
              </p:cNvPr>
              <p:cNvSpPr/>
              <p:nvPr/>
            </p:nvSpPr>
            <p:spPr>
              <a:xfrm>
                <a:off x="2775440" y="2266442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2" name="Cubo 371">
                <a:extLst>
                  <a:ext uri="{FF2B5EF4-FFF2-40B4-BE49-F238E27FC236}">
                    <a16:creationId xmlns:a16="http://schemas.microsoft.com/office/drawing/2014/main" id="{FE24BDC3-58D2-45F0-86EB-840ACB662CD5}"/>
                  </a:ext>
                </a:extLst>
              </p:cNvPr>
              <p:cNvSpPr/>
              <p:nvPr/>
            </p:nvSpPr>
            <p:spPr>
              <a:xfrm>
                <a:off x="2878833" y="2266442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3" name="Cubo 372">
                <a:extLst>
                  <a:ext uri="{FF2B5EF4-FFF2-40B4-BE49-F238E27FC236}">
                    <a16:creationId xmlns:a16="http://schemas.microsoft.com/office/drawing/2014/main" id="{8F33CC9E-AA39-4A28-86E8-1CFE7B49C702}"/>
                  </a:ext>
                </a:extLst>
              </p:cNvPr>
              <p:cNvSpPr/>
              <p:nvPr/>
            </p:nvSpPr>
            <p:spPr>
              <a:xfrm>
                <a:off x="2505870" y="2453070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4" name="Cubo 373">
                <a:extLst>
                  <a:ext uri="{FF2B5EF4-FFF2-40B4-BE49-F238E27FC236}">
                    <a16:creationId xmlns:a16="http://schemas.microsoft.com/office/drawing/2014/main" id="{64347BF4-8052-4783-BD29-743A22BF9210}"/>
                  </a:ext>
                </a:extLst>
              </p:cNvPr>
              <p:cNvSpPr/>
              <p:nvPr/>
            </p:nvSpPr>
            <p:spPr>
              <a:xfrm>
                <a:off x="2609263" y="2453070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75" name="Cubo 374">
                <a:extLst>
                  <a:ext uri="{FF2B5EF4-FFF2-40B4-BE49-F238E27FC236}">
                    <a16:creationId xmlns:a16="http://schemas.microsoft.com/office/drawing/2014/main" id="{CEEE9683-CD8E-4665-A5CA-E0D15280CA98}"/>
                  </a:ext>
                </a:extLst>
              </p:cNvPr>
              <p:cNvSpPr/>
              <p:nvPr/>
            </p:nvSpPr>
            <p:spPr>
              <a:xfrm>
                <a:off x="2712656" y="2453070"/>
                <a:ext cx="103393" cy="52243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</p:grpSp>
      </p:grpSp>
      <p:grpSp>
        <p:nvGrpSpPr>
          <p:cNvPr id="319" name="Grupo 318">
            <a:extLst>
              <a:ext uri="{FF2B5EF4-FFF2-40B4-BE49-F238E27FC236}">
                <a16:creationId xmlns:a16="http://schemas.microsoft.com/office/drawing/2014/main" id="{97571812-55FF-4E5A-8340-89D7D123517C}"/>
              </a:ext>
            </a:extLst>
          </p:cNvPr>
          <p:cNvGrpSpPr/>
          <p:nvPr/>
        </p:nvGrpSpPr>
        <p:grpSpPr>
          <a:xfrm>
            <a:off x="3176355" y="1977700"/>
            <a:ext cx="1691539" cy="1005906"/>
            <a:chOff x="1623603" y="2537276"/>
            <a:chExt cx="1691539" cy="1005906"/>
          </a:xfrm>
        </p:grpSpPr>
        <p:sp>
          <p:nvSpPr>
            <p:cNvPr id="336" name="Paralelogramo 335">
              <a:extLst>
                <a:ext uri="{FF2B5EF4-FFF2-40B4-BE49-F238E27FC236}">
                  <a16:creationId xmlns:a16="http://schemas.microsoft.com/office/drawing/2014/main" id="{29CACA73-4EB0-4AEC-B003-DA08A9AFEECD}"/>
                </a:ext>
              </a:extLst>
            </p:cNvPr>
            <p:cNvSpPr/>
            <p:nvPr/>
          </p:nvSpPr>
          <p:spPr>
            <a:xfrm>
              <a:off x="1623603" y="2875450"/>
              <a:ext cx="1691539" cy="667732"/>
            </a:xfrm>
            <a:prstGeom prst="parallelogram">
              <a:avLst>
                <a:gd name="adj" fmla="val 99866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grpSp>
          <p:nvGrpSpPr>
            <p:cNvPr id="337" name="Grupo 336">
              <a:extLst>
                <a:ext uri="{FF2B5EF4-FFF2-40B4-BE49-F238E27FC236}">
                  <a16:creationId xmlns:a16="http://schemas.microsoft.com/office/drawing/2014/main" id="{3CEFD077-315A-4BDA-89B3-8CDC6EB2353C}"/>
                </a:ext>
              </a:extLst>
            </p:cNvPr>
            <p:cNvGrpSpPr/>
            <p:nvPr/>
          </p:nvGrpSpPr>
          <p:grpSpPr>
            <a:xfrm>
              <a:off x="1625335" y="2537276"/>
              <a:ext cx="936290" cy="1000805"/>
              <a:chOff x="1462217" y="2333893"/>
              <a:chExt cx="936290" cy="1000805"/>
            </a:xfrm>
          </p:grpSpPr>
          <p:sp>
            <p:nvSpPr>
              <p:cNvPr id="363" name="Rectángulo 362">
                <a:extLst>
                  <a:ext uri="{FF2B5EF4-FFF2-40B4-BE49-F238E27FC236}">
                    <a16:creationId xmlns:a16="http://schemas.microsoft.com/office/drawing/2014/main" id="{3F98365F-A048-43D8-8E69-ADA5D0C03FD4}"/>
                  </a:ext>
                </a:extLst>
              </p:cNvPr>
              <p:cNvSpPr/>
              <p:nvPr/>
            </p:nvSpPr>
            <p:spPr>
              <a:xfrm>
                <a:off x="2119189" y="2333893"/>
                <a:ext cx="276851" cy="33386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364" name="Cubo 363">
                <a:extLst>
                  <a:ext uri="{FF2B5EF4-FFF2-40B4-BE49-F238E27FC236}">
                    <a16:creationId xmlns:a16="http://schemas.microsoft.com/office/drawing/2014/main" id="{7A3D8B73-4EEB-4387-B069-03A072794483}"/>
                  </a:ext>
                </a:extLst>
              </p:cNvPr>
              <p:cNvSpPr/>
              <p:nvPr/>
            </p:nvSpPr>
            <p:spPr>
              <a:xfrm>
                <a:off x="1462217" y="2588956"/>
                <a:ext cx="936290" cy="745742"/>
              </a:xfrm>
              <a:prstGeom prst="cube">
                <a:avLst>
                  <a:gd name="adj" fmla="val 90063"/>
                </a:avLst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5" name="Rectángulo 364">
                <a:extLst>
                  <a:ext uri="{FF2B5EF4-FFF2-40B4-BE49-F238E27FC236}">
                    <a16:creationId xmlns:a16="http://schemas.microsoft.com/office/drawing/2014/main" id="{068C7165-414F-47EA-BBF8-14E07A5660EF}"/>
                  </a:ext>
                </a:extLst>
              </p:cNvPr>
              <p:cNvSpPr/>
              <p:nvPr/>
            </p:nvSpPr>
            <p:spPr>
              <a:xfrm>
                <a:off x="1462217" y="2996545"/>
                <a:ext cx="275671" cy="33386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38" name="Cubo 337">
              <a:extLst>
                <a:ext uri="{FF2B5EF4-FFF2-40B4-BE49-F238E27FC236}">
                  <a16:creationId xmlns:a16="http://schemas.microsoft.com/office/drawing/2014/main" id="{DADB4F89-195E-4510-A3F5-8F83CAC8BA95}"/>
                </a:ext>
              </a:extLst>
            </p:cNvPr>
            <p:cNvSpPr/>
            <p:nvPr/>
          </p:nvSpPr>
          <p:spPr>
            <a:xfrm>
              <a:off x="2221717" y="3203870"/>
              <a:ext cx="317131" cy="12041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39" name="Cubo 338">
              <a:extLst>
                <a:ext uri="{FF2B5EF4-FFF2-40B4-BE49-F238E27FC236}">
                  <a16:creationId xmlns:a16="http://schemas.microsoft.com/office/drawing/2014/main" id="{7B20BD9D-67E8-43FE-B344-757BEDE6B5B4}"/>
                </a:ext>
              </a:extLst>
            </p:cNvPr>
            <p:cNvSpPr/>
            <p:nvPr/>
          </p:nvSpPr>
          <p:spPr>
            <a:xfrm>
              <a:off x="2352307" y="2928878"/>
              <a:ext cx="477126" cy="190789"/>
            </a:xfrm>
            <a:prstGeom prst="cube">
              <a:avLst>
                <a:gd name="adj" fmla="val 90063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40" name="Cubo 339">
              <a:extLst>
                <a:ext uri="{FF2B5EF4-FFF2-40B4-BE49-F238E27FC236}">
                  <a16:creationId xmlns:a16="http://schemas.microsoft.com/office/drawing/2014/main" id="{79F75993-4211-4EC5-A219-FE71A5F589B3}"/>
                </a:ext>
              </a:extLst>
            </p:cNvPr>
            <p:cNvSpPr/>
            <p:nvPr/>
          </p:nvSpPr>
          <p:spPr>
            <a:xfrm>
              <a:off x="2554732" y="3289846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41" name="Cubo 340">
              <a:extLst>
                <a:ext uri="{FF2B5EF4-FFF2-40B4-BE49-F238E27FC236}">
                  <a16:creationId xmlns:a16="http://schemas.microsoft.com/office/drawing/2014/main" id="{A33C4680-1673-4758-B9BA-E7D304ECBCB4}"/>
                </a:ext>
              </a:extLst>
            </p:cNvPr>
            <p:cNvSpPr/>
            <p:nvPr/>
          </p:nvSpPr>
          <p:spPr>
            <a:xfrm>
              <a:off x="2626917" y="3202859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42" name="Cubo 341">
              <a:extLst>
                <a:ext uri="{FF2B5EF4-FFF2-40B4-BE49-F238E27FC236}">
                  <a16:creationId xmlns:a16="http://schemas.microsoft.com/office/drawing/2014/main" id="{E7288682-35A9-49E1-8600-4C2B79DBE213}"/>
                </a:ext>
              </a:extLst>
            </p:cNvPr>
            <p:cNvSpPr/>
            <p:nvPr/>
          </p:nvSpPr>
          <p:spPr>
            <a:xfrm>
              <a:off x="2712422" y="3102912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grpSp>
          <p:nvGrpSpPr>
            <p:cNvPr id="343" name="Grupo 342">
              <a:extLst>
                <a:ext uri="{FF2B5EF4-FFF2-40B4-BE49-F238E27FC236}">
                  <a16:creationId xmlns:a16="http://schemas.microsoft.com/office/drawing/2014/main" id="{91263C81-0F49-4C6E-9355-93566948FDA0}"/>
                </a:ext>
              </a:extLst>
            </p:cNvPr>
            <p:cNvGrpSpPr/>
            <p:nvPr/>
          </p:nvGrpSpPr>
          <p:grpSpPr>
            <a:xfrm>
              <a:off x="2730608" y="3186895"/>
              <a:ext cx="111233" cy="177972"/>
              <a:chOff x="2260884" y="2568095"/>
              <a:chExt cx="218791" cy="315353"/>
            </a:xfrm>
          </p:grpSpPr>
          <p:sp>
            <p:nvSpPr>
              <p:cNvPr id="361" name="Cubo 360">
                <a:extLst>
                  <a:ext uri="{FF2B5EF4-FFF2-40B4-BE49-F238E27FC236}">
                    <a16:creationId xmlns:a16="http://schemas.microsoft.com/office/drawing/2014/main" id="{593E69B4-66D1-4F3B-9A5C-5D2B19A5825C}"/>
                  </a:ext>
                </a:extLst>
              </p:cNvPr>
              <p:cNvSpPr/>
              <p:nvPr/>
            </p:nvSpPr>
            <p:spPr>
              <a:xfrm>
                <a:off x="2263746" y="2738096"/>
                <a:ext cx="215929" cy="145352"/>
              </a:xfrm>
              <a:prstGeom prst="cube">
                <a:avLst>
                  <a:gd name="adj" fmla="val 90063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2" name="Paralelogramo 361">
                <a:extLst>
                  <a:ext uri="{FF2B5EF4-FFF2-40B4-BE49-F238E27FC236}">
                    <a16:creationId xmlns:a16="http://schemas.microsoft.com/office/drawing/2014/main" id="{7D23BD59-2BEF-4EF3-AF34-531135465F6A}"/>
                  </a:ext>
                </a:extLst>
              </p:cNvPr>
              <p:cNvSpPr/>
              <p:nvPr/>
            </p:nvSpPr>
            <p:spPr>
              <a:xfrm rot="16200000" flipH="1">
                <a:off x="2177556" y="2651423"/>
                <a:ext cx="295986" cy="129330"/>
              </a:xfrm>
              <a:prstGeom prst="parallelogram">
                <a:avLst>
                  <a:gd name="adj" fmla="val 99866"/>
                </a:avLst>
              </a:prstGeom>
              <a:ln>
                <a:solidFill>
                  <a:srgbClr val="787878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44" name="Grupo 343">
              <a:extLst>
                <a:ext uri="{FF2B5EF4-FFF2-40B4-BE49-F238E27FC236}">
                  <a16:creationId xmlns:a16="http://schemas.microsoft.com/office/drawing/2014/main" id="{5D5FDEA5-D979-451A-ACEE-0F213A856E33}"/>
                </a:ext>
              </a:extLst>
            </p:cNvPr>
            <p:cNvGrpSpPr/>
            <p:nvPr/>
          </p:nvGrpSpPr>
          <p:grpSpPr>
            <a:xfrm>
              <a:off x="2830501" y="3077022"/>
              <a:ext cx="111233" cy="177972"/>
              <a:chOff x="2260884" y="2568095"/>
              <a:chExt cx="218791" cy="315353"/>
            </a:xfrm>
          </p:grpSpPr>
          <p:sp>
            <p:nvSpPr>
              <p:cNvPr id="359" name="Cubo 358">
                <a:extLst>
                  <a:ext uri="{FF2B5EF4-FFF2-40B4-BE49-F238E27FC236}">
                    <a16:creationId xmlns:a16="http://schemas.microsoft.com/office/drawing/2014/main" id="{AEE63312-13BD-4D91-A4F7-34A3A3BB4735}"/>
                  </a:ext>
                </a:extLst>
              </p:cNvPr>
              <p:cNvSpPr/>
              <p:nvPr/>
            </p:nvSpPr>
            <p:spPr>
              <a:xfrm>
                <a:off x="2263746" y="2738096"/>
                <a:ext cx="215929" cy="145352"/>
              </a:xfrm>
              <a:prstGeom prst="cube">
                <a:avLst>
                  <a:gd name="adj" fmla="val 90063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60" name="Paralelogramo 359">
                <a:extLst>
                  <a:ext uri="{FF2B5EF4-FFF2-40B4-BE49-F238E27FC236}">
                    <a16:creationId xmlns:a16="http://schemas.microsoft.com/office/drawing/2014/main" id="{6BB10142-88BC-41A6-A431-52108B0E9C9C}"/>
                  </a:ext>
                </a:extLst>
              </p:cNvPr>
              <p:cNvSpPr/>
              <p:nvPr/>
            </p:nvSpPr>
            <p:spPr>
              <a:xfrm rot="16200000" flipH="1">
                <a:off x="2177556" y="2651423"/>
                <a:ext cx="295986" cy="129330"/>
              </a:xfrm>
              <a:prstGeom prst="parallelogram">
                <a:avLst>
                  <a:gd name="adj" fmla="val 99866"/>
                </a:avLst>
              </a:prstGeom>
              <a:ln>
                <a:solidFill>
                  <a:srgbClr val="787878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45" name="Grupo 344">
              <a:extLst>
                <a:ext uri="{FF2B5EF4-FFF2-40B4-BE49-F238E27FC236}">
                  <a16:creationId xmlns:a16="http://schemas.microsoft.com/office/drawing/2014/main" id="{45A65E93-961B-4FB6-B729-157DAA73BD10}"/>
                </a:ext>
              </a:extLst>
            </p:cNvPr>
            <p:cNvGrpSpPr/>
            <p:nvPr/>
          </p:nvGrpSpPr>
          <p:grpSpPr>
            <a:xfrm>
              <a:off x="2934879" y="2967149"/>
              <a:ext cx="111233" cy="177972"/>
              <a:chOff x="2260884" y="2568095"/>
              <a:chExt cx="218791" cy="315353"/>
            </a:xfrm>
          </p:grpSpPr>
          <p:sp>
            <p:nvSpPr>
              <p:cNvPr id="357" name="Cubo 356">
                <a:extLst>
                  <a:ext uri="{FF2B5EF4-FFF2-40B4-BE49-F238E27FC236}">
                    <a16:creationId xmlns:a16="http://schemas.microsoft.com/office/drawing/2014/main" id="{2570DF13-8E77-4742-8612-DBBC3F63CE4D}"/>
                  </a:ext>
                </a:extLst>
              </p:cNvPr>
              <p:cNvSpPr/>
              <p:nvPr/>
            </p:nvSpPr>
            <p:spPr>
              <a:xfrm>
                <a:off x="2263746" y="2738096"/>
                <a:ext cx="215929" cy="145352"/>
              </a:xfrm>
              <a:prstGeom prst="cube">
                <a:avLst>
                  <a:gd name="adj" fmla="val 90063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8" name="Paralelogramo 357">
                <a:extLst>
                  <a:ext uri="{FF2B5EF4-FFF2-40B4-BE49-F238E27FC236}">
                    <a16:creationId xmlns:a16="http://schemas.microsoft.com/office/drawing/2014/main" id="{298467B8-0D7E-4525-934A-2DEAE4031576}"/>
                  </a:ext>
                </a:extLst>
              </p:cNvPr>
              <p:cNvSpPr/>
              <p:nvPr/>
            </p:nvSpPr>
            <p:spPr>
              <a:xfrm rot="16200000" flipH="1">
                <a:off x="2177556" y="2651423"/>
                <a:ext cx="295986" cy="129330"/>
              </a:xfrm>
              <a:prstGeom prst="parallelogram">
                <a:avLst>
                  <a:gd name="adj" fmla="val 99866"/>
                </a:avLst>
              </a:prstGeom>
              <a:ln>
                <a:solidFill>
                  <a:srgbClr val="787878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346" name="Grupo 345">
              <a:extLst>
                <a:ext uri="{FF2B5EF4-FFF2-40B4-BE49-F238E27FC236}">
                  <a16:creationId xmlns:a16="http://schemas.microsoft.com/office/drawing/2014/main" id="{9D5F981F-2BBA-4371-AE1E-5ACFA2CAFDA2}"/>
                </a:ext>
              </a:extLst>
            </p:cNvPr>
            <p:cNvGrpSpPr/>
            <p:nvPr/>
          </p:nvGrpSpPr>
          <p:grpSpPr>
            <a:xfrm>
              <a:off x="3036260" y="2846925"/>
              <a:ext cx="111233" cy="177972"/>
              <a:chOff x="2260884" y="2568095"/>
              <a:chExt cx="218791" cy="315353"/>
            </a:xfrm>
          </p:grpSpPr>
          <p:sp>
            <p:nvSpPr>
              <p:cNvPr id="355" name="Cubo 354">
                <a:extLst>
                  <a:ext uri="{FF2B5EF4-FFF2-40B4-BE49-F238E27FC236}">
                    <a16:creationId xmlns:a16="http://schemas.microsoft.com/office/drawing/2014/main" id="{17942A2D-E0CC-46B5-8A90-5A748E55D1C4}"/>
                  </a:ext>
                </a:extLst>
              </p:cNvPr>
              <p:cNvSpPr/>
              <p:nvPr/>
            </p:nvSpPr>
            <p:spPr>
              <a:xfrm>
                <a:off x="2263746" y="2738096"/>
                <a:ext cx="215929" cy="145352"/>
              </a:xfrm>
              <a:prstGeom prst="cube">
                <a:avLst>
                  <a:gd name="adj" fmla="val 90063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356" name="Paralelogramo 355">
                <a:extLst>
                  <a:ext uri="{FF2B5EF4-FFF2-40B4-BE49-F238E27FC236}">
                    <a16:creationId xmlns:a16="http://schemas.microsoft.com/office/drawing/2014/main" id="{44EB4F3F-7A31-4855-A005-8EEAE97D9C64}"/>
                  </a:ext>
                </a:extLst>
              </p:cNvPr>
              <p:cNvSpPr/>
              <p:nvPr/>
            </p:nvSpPr>
            <p:spPr>
              <a:xfrm rot="16200000" flipH="1">
                <a:off x="2177556" y="2651423"/>
                <a:ext cx="295986" cy="129330"/>
              </a:xfrm>
              <a:prstGeom prst="parallelogram">
                <a:avLst>
                  <a:gd name="adj" fmla="val 99866"/>
                </a:avLst>
              </a:prstGeom>
              <a:ln>
                <a:solidFill>
                  <a:srgbClr val="787878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347" name="Cubo 346">
              <a:extLst>
                <a:ext uri="{FF2B5EF4-FFF2-40B4-BE49-F238E27FC236}">
                  <a16:creationId xmlns:a16="http://schemas.microsoft.com/office/drawing/2014/main" id="{FBFCD23E-538B-492B-9102-38BB4190BF16}"/>
                </a:ext>
              </a:extLst>
            </p:cNvPr>
            <p:cNvSpPr/>
            <p:nvPr/>
          </p:nvSpPr>
          <p:spPr>
            <a:xfrm>
              <a:off x="2797248" y="3008388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48" name="Cubo 347">
              <a:extLst>
                <a:ext uri="{FF2B5EF4-FFF2-40B4-BE49-F238E27FC236}">
                  <a16:creationId xmlns:a16="http://schemas.microsoft.com/office/drawing/2014/main" id="{313B38D8-1AB7-4A75-A7A6-4DE7E5FF4B0C}"/>
                </a:ext>
              </a:extLst>
            </p:cNvPr>
            <p:cNvSpPr/>
            <p:nvPr/>
          </p:nvSpPr>
          <p:spPr>
            <a:xfrm>
              <a:off x="2882753" y="2908440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49" name="Cubo 348">
              <a:extLst>
                <a:ext uri="{FF2B5EF4-FFF2-40B4-BE49-F238E27FC236}">
                  <a16:creationId xmlns:a16="http://schemas.microsoft.com/office/drawing/2014/main" id="{A164440D-6B77-4368-8529-305D3FC99FF8}"/>
                </a:ext>
              </a:extLst>
            </p:cNvPr>
            <p:cNvSpPr/>
            <p:nvPr/>
          </p:nvSpPr>
          <p:spPr>
            <a:xfrm>
              <a:off x="2075349" y="3371453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0" name="Cubo 349">
              <a:extLst>
                <a:ext uri="{FF2B5EF4-FFF2-40B4-BE49-F238E27FC236}">
                  <a16:creationId xmlns:a16="http://schemas.microsoft.com/office/drawing/2014/main" id="{206EEB76-A37F-471D-828E-492BC0B91977}"/>
                </a:ext>
              </a:extLst>
            </p:cNvPr>
            <p:cNvSpPr/>
            <p:nvPr/>
          </p:nvSpPr>
          <p:spPr>
            <a:xfrm>
              <a:off x="2192040" y="3371453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1" name="Cubo 350">
              <a:extLst>
                <a:ext uri="{FF2B5EF4-FFF2-40B4-BE49-F238E27FC236}">
                  <a16:creationId xmlns:a16="http://schemas.microsoft.com/office/drawing/2014/main" id="{E08577A5-8896-4797-BD55-F4DBECEDB7CE}"/>
                </a:ext>
              </a:extLst>
            </p:cNvPr>
            <p:cNvSpPr/>
            <p:nvPr/>
          </p:nvSpPr>
          <p:spPr>
            <a:xfrm>
              <a:off x="2315747" y="3368780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2" name="Cubo 351">
              <a:extLst>
                <a:ext uri="{FF2B5EF4-FFF2-40B4-BE49-F238E27FC236}">
                  <a16:creationId xmlns:a16="http://schemas.microsoft.com/office/drawing/2014/main" id="{D3999948-FACD-4905-B8E3-72B6E05CB4DC}"/>
                </a:ext>
              </a:extLst>
            </p:cNvPr>
            <p:cNvSpPr/>
            <p:nvPr/>
          </p:nvSpPr>
          <p:spPr>
            <a:xfrm>
              <a:off x="2439453" y="3371453"/>
              <a:ext cx="105445" cy="59144"/>
            </a:xfrm>
            <a:prstGeom prst="cube">
              <a:avLst>
                <a:gd name="adj" fmla="val 81108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dirty="0"/>
            </a:p>
          </p:txBody>
        </p:sp>
        <p:sp>
          <p:nvSpPr>
            <p:cNvPr id="353" name="Elipse 352">
              <a:extLst>
                <a:ext uri="{FF2B5EF4-FFF2-40B4-BE49-F238E27FC236}">
                  <a16:creationId xmlns:a16="http://schemas.microsoft.com/office/drawing/2014/main" id="{9D6EFA4B-F567-44A6-9AC4-C6FE076F3B40}"/>
                </a:ext>
              </a:extLst>
            </p:cNvPr>
            <p:cNvSpPr/>
            <p:nvPr/>
          </p:nvSpPr>
          <p:spPr>
            <a:xfrm>
              <a:off x="2566085" y="3454837"/>
              <a:ext cx="79125" cy="87834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54" name="Elipse 353">
              <a:extLst>
                <a:ext uri="{FF2B5EF4-FFF2-40B4-BE49-F238E27FC236}">
                  <a16:creationId xmlns:a16="http://schemas.microsoft.com/office/drawing/2014/main" id="{6021D6BD-7D3E-4D1C-B30F-59059FA49C02}"/>
                </a:ext>
              </a:extLst>
            </p:cNvPr>
            <p:cNvSpPr/>
            <p:nvPr/>
          </p:nvSpPr>
          <p:spPr>
            <a:xfrm>
              <a:off x="3161780" y="2865524"/>
              <a:ext cx="79125" cy="87834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pSp>
        <p:nvGrpSpPr>
          <p:cNvPr id="320" name="Grupo 319">
            <a:extLst>
              <a:ext uri="{FF2B5EF4-FFF2-40B4-BE49-F238E27FC236}">
                <a16:creationId xmlns:a16="http://schemas.microsoft.com/office/drawing/2014/main" id="{98E4326D-35D9-46E8-8422-F9CFFBECEC14}"/>
              </a:ext>
            </a:extLst>
          </p:cNvPr>
          <p:cNvGrpSpPr/>
          <p:nvPr/>
        </p:nvGrpSpPr>
        <p:grpSpPr>
          <a:xfrm>
            <a:off x="4126623" y="1974254"/>
            <a:ext cx="111661" cy="216329"/>
            <a:chOff x="2774950" y="3306448"/>
            <a:chExt cx="249238" cy="425128"/>
          </a:xfrm>
        </p:grpSpPr>
        <p:sp>
          <p:nvSpPr>
            <p:cNvPr id="329" name="Flecha: pentágono 328">
              <a:extLst>
                <a:ext uri="{FF2B5EF4-FFF2-40B4-BE49-F238E27FC236}">
                  <a16:creationId xmlns:a16="http://schemas.microsoft.com/office/drawing/2014/main" id="{F266D1B4-B5A0-47A9-9465-BEEF7B161B98}"/>
                </a:ext>
              </a:extLst>
            </p:cNvPr>
            <p:cNvSpPr/>
            <p:nvPr/>
          </p:nvSpPr>
          <p:spPr>
            <a:xfrm rot="5400000">
              <a:off x="2707640" y="3458278"/>
              <a:ext cx="377755" cy="168842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cxnSp>
          <p:nvCxnSpPr>
            <p:cNvPr id="330" name="Conector recto 329">
              <a:extLst>
                <a:ext uri="{FF2B5EF4-FFF2-40B4-BE49-F238E27FC236}">
                  <a16:creationId xmlns:a16="http://schemas.microsoft.com/office/drawing/2014/main" id="{35F6780E-E16D-4E5F-B50F-B96DB0EB0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624263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1" name="Conector recto 330">
              <a:extLst>
                <a:ext uri="{FF2B5EF4-FFF2-40B4-BE49-F238E27FC236}">
                  <a16:creationId xmlns:a16="http://schemas.microsoft.com/office/drawing/2014/main" id="{26B0724D-FA50-49DE-921A-9289EF1528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567953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2" name="Conector recto 331">
              <a:extLst>
                <a:ext uri="{FF2B5EF4-FFF2-40B4-BE49-F238E27FC236}">
                  <a16:creationId xmlns:a16="http://schemas.microsoft.com/office/drawing/2014/main" id="{F1A69550-561B-4C66-9F8A-054897F6B7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508514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3" name="Conector recto 332">
              <a:extLst>
                <a:ext uri="{FF2B5EF4-FFF2-40B4-BE49-F238E27FC236}">
                  <a16:creationId xmlns:a16="http://schemas.microsoft.com/office/drawing/2014/main" id="{8C88B9B3-3F97-48A9-B124-2979897517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449075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4" name="Conector recto 333">
              <a:extLst>
                <a:ext uri="{FF2B5EF4-FFF2-40B4-BE49-F238E27FC236}">
                  <a16:creationId xmlns:a16="http://schemas.microsoft.com/office/drawing/2014/main" id="{3D9AF63E-82AC-4F36-9A68-1147E36004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387070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35" name="Trapecio 334">
              <a:extLst>
                <a:ext uri="{FF2B5EF4-FFF2-40B4-BE49-F238E27FC236}">
                  <a16:creationId xmlns:a16="http://schemas.microsoft.com/office/drawing/2014/main" id="{3D00640B-68C6-429B-AA16-51D7709916B9}"/>
                </a:ext>
              </a:extLst>
            </p:cNvPr>
            <p:cNvSpPr/>
            <p:nvPr/>
          </p:nvSpPr>
          <p:spPr>
            <a:xfrm flipV="1">
              <a:off x="2774950" y="3306448"/>
              <a:ext cx="249238" cy="47194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</p:grpSp>
      <p:grpSp>
        <p:nvGrpSpPr>
          <p:cNvPr id="321" name="Grupo 320">
            <a:extLst>
              <a:ext uri="{FF2B5EF4-FFF2-40B4-BE49-F238E27FC236}">
                <a16:creationId xmlns:a16="http://schemas.microsoft.com/office/drawing/2014/main" id="{B07B91E9-71F7-41E5-B31A-27EB95B2522E}"/>
              </a:ext>
            </a:extLst>
          </p:cNvPr>
          <p:cNvGrpSpPr/>
          <p:nvPr/>
        </p:nvGrpSpPr>
        <p:grpSpPr>
          <a:xfrm>
            <a:off x="4694037" y="1706615"/>
            <a:ext cx="111661" cy="216329"/>
            <a:chOff x="2774950" y="3306448"/>
            <a:chExt cx="249238" cy="425128"/>
          </a:xfrm>
        </p:grpSpPr>
        <p:sp>
          <p:nvSpPr>
            <p:cNvPr id="322" name="Flecha: pentágono 321">
              <a:extLst>
                <a:ext uri="{FF2B5EF4-FFF2-40B4-BE49-F238E27FC236}">
                  <a16:creationId xmlns:a16="http://schemas.microsoft.com/office/drawing/2014/main" id="{E7FD2FA0-607A-4CD5-8F4F-ADF42640ACB5}"/>
                </a:ext>
              </a:extLst>
            </p:cNvPr>
            <p:cNvSpPr/>
            <p:nvPr/>
          </p:nvSpPr>
          <p:spPr>
            <a:xfrm rot="5400000">
              <a:off x="2707640" y="3458278"/>
              <a:ext cx="377755" cy="168842"/>
            </a:xfrm>
            <a:prstGeom prst="homePlate">
              <a:avLst/>
            </a:prstGeom>
            <a:solidFill>
              <a:schemeClr val="bg1"/>
            </a:solidFill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cxnSp>
          <p:nvCxnSpPr>
            <p:cNvPr id="323" name="Conector recto 322">
              <a:extLst>
                <a:ext uri="{FF2B5EF4-FFF2-40B4-BE49-F238E27FC236}">
                  <a16:creationId xmlns:a16="http://schemas.microsoft.com/office/drawing/2014/main" id="{9E15810C-DF41-4EBA-B350-78773BA653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624263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4" name="Conector recto 323">
              <a:extLst>
                <a:ext uri="{FF2B5EF4-FFF2-40B4-BE49-F238E27FC236}">
                  <a16:creationId xmlns:a16="http://schemas.microsoft.com/office/drawing/2014/main" id="{14CDA158-341D-46E8-A53A-FD0CCE001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567953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5" name="Conector recto 324">
              <a:extLst>
                <a:ext uri="{FF2B5EF4-FFF2-40B4-BE49-F238E27FC236}">
                  <a16:creationId xmlns:a16="http://schemas.microsoft.com/office/drawing/2014/main" id="{BE456C9A-04F6-4C66-9E66-B4161C8C0F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508514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6" name="Conector recto 325">
              <a:extLst>
                <a:ext uri="{FF2B5EF4-FFF2-40B4-BE49-F238E27FC236}">
                  <a16:creationId xmlns:a16="http://schemas.microsoft.com/office/drawing/2014/main" id="{C8222ED1-563A-43EA-BC2B-319E5AFA73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449075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27" name="Conector recto 326">
              <a:extLst>
                <a:ext uri="{FF2B5EF4-FFF2-40B4-BE49-F238E27FC236}">
                  <a16:creationId xmlns:a16="http://schemas.microsoft.com/office/drawing/2014/main" id="{DFDC4069-C132-4DB7-853B-AD664B8E2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12096" y="3387070"/>
              <a:ext cx="168843" cy="20637"/>
            </a:xfrm>
            <a:prstGeom prst="line">
              <a:avLst/>
            </a:prstGeom>
            <a:ln>
              <a:solidFill>
                <a:srgbClr val="787878"/>
              </a:solidFill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28" name="Trapecio 327">
              <a:extLst>
                <a:ext uri="{FF2B5EF4-FFF2-40B4-BE49-F238E27FC236}">
                  <a16:creationId xmlns:a16="http://schemas.microsoft.com/office/drawing/2014/main" id="{B2EC710E-1ECA-4D4E-8A67-0D6B47D818E1}"/>
                </a:ext>
              </a:extLst>
            </p:cNvPr>
            <p:cNvSpPr/>
            <p:nvPr/>
          </p:nvSpPr>
          <p:spPr>
            <a:xfrm flipV="1">
              <a:off x="2774950" y="3306448"/>
              <a:ext cx="249238" cy="47194"/>
            </a:xfrm>
            <a:prstGeom prst="trapezoid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</p:grpSp>
      <p:grpSp>
        <p:nvGrpSpPr>
          <p:cNvPr id="416" name="Grupo 415">
            <a:extLst>
              <a:ext uri="{FF2B5EF4-FFF2-40B4-BE49-F238E27FC236}">
                <a16:creationId xmlns:a16="http://schemas.microsoft.com/office/drawing/2014/main" id="{B4DBBA68-6B23-4D49-9999-94A6A991A1D5}"/>
              </a:ext>
            </a:extLst>
          </p:cNvPr>
          <p:cNvGrpSpPr/>
          <p:nvPr/>
        </p:nvGrpSpPr>
        <p:grpSpPr>
          <a:xfrm>
            <a:off x="3125742" y="61997"/>
            <a:ext cx="2477338" cy="1532971"/>
            <a:chOff x="3250790" y="16550"/>
            <a:chExt cx="2477338" cy="1532971"/>
          </a:xfrm>
        </p:grpSpPr>
        <p:sp>
          <p:nvSpPr>
            <p:cNvPr id="417" name="Cubo 416">
              <a:extLst>
                <a:ext uri="{FF2B5EF4-FFF2-40B4-BE49-F238E27FC236}">
                  <a16:creationId xmlns:a16="http://schemas.microsoft.com/office/drawing/2014/main" id="{A1022061-AE58-47D4-83E0-0DEDDC4E1933}"/>
                </a:ext>
              </a:extLst>
            </p:cNvPr>
            <p:cNvSpPr/>
            <p:nvPr/>
          </p:nvSpPr>
          <p:spPr>
            <a:xfrm>
              <a:off x="3250790" y="361829"/>
              <a:ext cx="2477338" cy="1187692"/>
            </a:xfrm>
            <a:prstGeom prst="cube">
              <a:avLst>
                <a:gd name="adj" fmla="val 8219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418" name="Elipse 417">
              <a:extLst>
                <a:ext uri="{FF2B5EF4-FFF2-40B4-BE49-F238E27FC236}">
                  <a16:creationId xmlns:a16="http://schemas.microsoft.com/office/drawing/2014/main" id="{8DDFDD50-F1C2-4716-B5E3-F23BF67F427A}"/>
                </a:ext>
              </a:extLst>
            </p:cNvPr>
            <p:cNvSpPr/>
            <p:nvPr/>
          </p:nvSpPr>
          <p:spPr>
            <a:xfrm>
              <a:off x="4191597" y="364544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19" name="Elipse 418">
              <a:extLst>
                <a:ext uri="{FF2B5EF4-FFF2-40B4-BE49-F238E27FC236}">
                  <a16:creationId xmlns:a16="http://schemas.microsoft.com/office/drawing/2014/main" id="{1AB4CF55-788F-4B36-9B05-ED96030D0A9A}"/>
                </a:ext>
              </a:extLst>
            </p:cNvPr>
            <p:cNvSpPr/>
            <p:nvPr/>
          </p:nvSpPr>
          <p:spPr>
            <a:xfrm>
              <a:off x="5468648" y="361829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0" name="Elipse 419">
              <a:extLst>
                <a:ext uri="{FF2B5EF4-FFF2-40B4-BE49-F238E27FC236}">
                  <a16:creationId xmlns:a16="http://schemas.microsoft.com/office/drawing/2014/main" id="{12D1EEC0-B192-4351-AF1F-42E733039FD6}"/>
                </a:ext>
              </a:extLst>
            </p:cNvPr>
            <p:cNvSpPr/>
            <p:nvPr/>
          </p:nvSpPr>
          <p:spPr>
            <a:xfrm>
              <a:off x="3372659" y="1212045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21" name="Elipse 420">
              <a:extLst>
                <a:ext uri="{FF2B5EF4-FFF2-40B4-BE49-F238E27FC236}">
                  <a16:creationId xmlns:a16="http://schemas.microsoft.com/office/drawing/2014/main" id="{2BE8931A-000A-49A5-9197-980FB99F558E}"/>
                </a:ext>
              </a:extLst>
            </p:cNvPr>
            <p:cNvSpPr/>
            <p:nvPr/>
          </p:nvSpPr>
          <p:spPr>
            <a:xfrm>
              <a:off x="4627790" y="1189651"/>
              <a:ext cx="142141" cy="142141"/>
            </a:xfrm>
            <a:prstGeom prst="ellipse">
              <a:avLst/>
            </a:prstGeom>
            <a:scene3d>
              <a:camera prst="isometricOffAxis2Top"/>
              <a:lightRig rig="threePt" dir="t"/>
            </a:scene3d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422" name="Grupo 421">
              <a:extLst>
                <a:ext uri="{FF2B5EF4-FFF2-40B4-BE49-F238E27FC236}">
                  <a16:creationId xmlns:a16="http://schemas.microsoft.com/office/drawing/2014/main" id="{301E0583-5D09-4EE6-B1B2-B8A733F1338C}"/>
                </a:ext>
              </a:extLst>
            </p:cNvPr>
            <p:cNvGrpSpPr/>
            <p:nvPr/>
          </p:nvGrpSpPr>
          <p:grpSpPr>
            <a:xfrm>
              <a:off x="3372659" y="714000"/>
              <a:ext cx="95717" cy="286001"/>
              <a:chOff x="2774950" y="3306448"/>
              <a:chExt cx="249238" cy="425128"/>
            </a:xfrm>
          </p:grpSpPr>
          <p:sp>
            <p:nvSpPr>
              <p:cNvPr id="448" name="Flecha: pentágono 447">
                <a:extLst>
                  <a:ext uri="{FF2B5EF4-FFF2-40B4-BE49-F238E27FC236}">
                    <a16:creationId xmlns:a16="http://schemas.microsoft.com/office/drawing/2014/main" id="{834736C7-F378-40D2-84EC-23F9A1AC8100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49" name="Conector recto 448">
                <a:extLst>
                  <a:ext uri="{FF2B5EF4-FFF2-40B4-BE49-F238E27FC236}">
                    <a16:creationId xmlns:a16="http://schemas.microsoft.com/office/drawing/2014/main" id="{29E739DD-F88B-423A-986D-4DB7095EFB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0" name="Conector recto 449">
                <a:extLst>
                  <a:ext uri="{FF2B5EF4-FFF2-40B4-BE49-F238E27FC236}">
                    <a16:creationId xmlns:a16="http://schemas.microsoft.com/office/drawing/2014/main" id="{8332EB6D-847A-4A2E-A267-EDA4243363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1" name="Conector recto 450">
                <a:extLst>
                  <a:ext uri="{FF2B5EF4-FFF2-40B4-BE49-F238E27FC236}">
                    <a16:creationId xmlns:a16="http://schemas.microsoft.com/office/drawing/2014/main" id="{1CBAF9DF-6011-42DD-8077-CB4FC4694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2" name="Conector recto 451">
                <a:extLst>
                  <a:ext uri="{FF2B5EF4-FFF2-40B4-BE49-F238E27FC236}">
                    <a16:creationId xmlns:a16="http://schemas.microsoft.com/office/drawing/2014/main" id="{6EED6E2D-23C8-4F10-A78B-D63D4AF601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53" name="Conector recto 452">
                <a:extLst>
                  <a:ext uri="{FF2B5EF4-FFF2-40B4-BE49-F238E27FC236}">
                    <a16:creationId xmlns:a16="http://schemas.microsoft.com/office/drawing/2014/main" id="{D340D08E-5E1D-418E-934E-7DAA3AD415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54" name="Trapecio 453">
                <a:extLst>
                  <a:ext uri="{FF2B5EF4-FFF2-40B4-BE49-F238E27FC236}">
                    <a16:creationId xmlns:a16="http://schemas.microsoft.com/office/drawing/2014/main" id="{C1D4B1D4-AEE0-45E9-9C2D-E15945F1B353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23" name="Grupo 422">
              <a:extLst>
                <a:ext uri="{FF2B5EF4-FFF2-40B4-BE49-F238E27FC236}">
                  <a16:creationId xmlns:a16="http://schemas.microsoft.com/office/drawing/2014/main" id="{6B09AA17-A536-4597-9B0D-D2F388D6475A}"/>
                </a:ext>
              </a:extLst>
            </p:cNvPr>
            <p:cNvGrpSpPr/>
            <p:nvPr/>
          </p:nvGrpSpPr>
          <p:grpSpPr>
            <a:xfrm>
              <a:off x="4187550" y="16550"/>
              <a:ext cx="95717" cy="286001"/>
              <a:chOff x="2774950" y="3306448"/>
              <a:chExt cx="249238" cy="425128"/>
            </a:xfrm>
          </p:grpSpPr>
          <p:sp>
            <p:nvSpPr>
              <p:cNvPr id="441" name="Flecha: pentágono 440">
                <a:extLst>
                  <a:ext uri="{FF2B5EF4-FFF2-40B4-BE49-F238E27FC236}">
                    <a16:creationId xmlns:a16="http://schemas.microsoft.com/office/drawing/2014/main" id="{86795F01-B0F7-4709-B830-384E8943A8BC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42" name="Conector recto 441">
                <a:extLst>
                  <a:ext uri="{FF2B5EF4-FFF2-40B4-BE49-F238E27FC236}">
                    <a16:creationId xmlns:a16="http://schemas.microsoft.com/office/drawing/2014/main" id="{07E440A7-2744-425A-B28E-20E995993E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3" name="Conector recto 442">
                <a:extLst>
                  <a:ext uri="{FF2B5EF4-FFF2-40B4-BE49-F238E27FC236}">
                    <a16:creationId xmlns:a16="http://schemas.microsoft.com/office/drawing/2014/main" id="{43E44583-BE3E-47FA-8AA4-ECCF9E2FF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4" name="Conector recto 443">
                <a:extLst>
                  <a:ext uri="{FF2B5EF4-FFF2-40B4-BE49-F238E27FC236}">
                    <a16:creationId xmlns:a16="http://schemas.microsoft.com/office/drawing/2014/main" id="{514C54AE-3D9C-4F28-8EBD-9B020F33C9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5" name="Conector recto 444">
                <a:extLst>
                  <a:ext uri="{FF2B5EF4-FFF2-40B4-BE49-F238E27FC236}">
                    <a16:creationId xmlns:a16="http://schemas.microsoft.com/office/drawing/2014/main" id="{585E0316-F099-4D4B-AF9F-5547D42A9CD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6" name="Conector recto 445">
                <a:extLst>
                  <a:ext uri="{FF2B5EF4-FFF2-40B4-BE49-F238E27FC236}">
                    <a16:creationId xmlns:a16="http://schemas.microsoft.com/office/drawing/2014/main" id="{00F87677-A746-4842-8735-111F38EC97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7" name="Trapecio 446">
                <a:extLst>
                  <a:ext uri="{FF2B5EF4-FFF2-40B4-BE49-F238E27FC236}">
                    <a16:creationId xmlns:a16="http://schemas.microsoft.com/office/drawing/2014/main" id="{2F0795EB-1D1F-4ECC-A0BE-6C8F44EEC22C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24" name="Grupo 423">
              <a:extLst>
                <a:ext uri="{FF2B5EF4-FFF2-40B4-BE49-F238E27FC236}">
                  <a16:creationId xmlns:a16="http://schemas.microsoft.com/office/drawing/2014/main" id="{2E17E8B0-BBCB-4438-B327-61FD5C9646A6}"/>
                </a:ext>
              </a:extLst>
            </p:cNvPr>
            <p:cNvGrpSpPr/>
            <p:nvPr/>
          </p:nvGrpSpPr>
          <p:grpSpPr>
            <a:xfrm>
              <a:off x="4673078" y="714481"/>
              <a:ext cx="95717" cy="286001"/>
              <a:chOff x="2774950" y="3306448"/>
              <a:chExt cx="249238" cy="425128"/>
            </a:xfrm>
          </p:grpSpPr>
          <p:sp>
            <p:nvSpPr>
              <p:cNvPr id="434" name="Flecha: pentágono 433">
                <a:extLst>
                  <a:ext uri="{FF2B5EF4-FFF2-40B4-BE49-F238E27FC236}">
                    <a16:creationId xmlns:a16="http://schemas.microsoft.com/office/drawing/2014/main" id="{5633509B-ED7D-4B75-A9D2-E26585C3487E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35" name="Conector recto 434">
                <a:extLst>
                  <a:ext uri="{FF2B5EF4-FFF2-40B4-BE49-F238E27FC236}">
                    <a16:creationId xmlns:a16="http://schemas.microsoft.com/office/drawing/2014/main" id="{FD90AFD0-34D6-484B-B2AE-E004FC5AA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6" name="Conector recto 435">
                <a:extLst>
                  <a:ext uri="{FF2B5EF4-FFF2-40B4-BE49-F238E27FC236}">
                    <a16:creationId xmlns:a16="http://schemas.microsoft.com/office/drawing/2014/main" id="{04666F9E-31F3-4A78-A990-D52DC603ED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7" name="Conector recto 436">
                <a:extLst>
                  <a:ext uri="{FF2B5EF4-FFF2-40B4-BE49-F238E27FC236}">
                    <a16:creationId xmlns:a16="http://schemas.microsoft.com/office/drawing/2014/main" id="{DDF0EDE1-E315-4976-A305-A63D069AF5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8" name="Conector recto 437">
                <a:extLst>
                  <a:ext uri="{FF2B5EF4-FFF2-40B4-BE49-F238E27FC236}">
                    <a16:creationId xmlns:a16="http://schemas.microsoft.com/office/drawing/2014/main" id="{EB64CECF-33B7-4298-9D34-943453FDE4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9" name="Conector recto 438">
                <a:extLst>
                  <a:ext uri="{FF2B5EF4-FFF2-40B4-BE49-F238E27FC236}">
                    <a16:creationId xmlns:a16="http://schemas.microsoft.com/office/drawing/2014/main" id="{45A05216-015C-4DB6-A2C6-C7A293D9A2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40" name="Trapecio 439">
                <a:extLst>
                  <a:ext uri="{FF2B5EF4-FFF2-40B4-BE49-F238E27FC236}">
                    <a16:creationId xmlns:a16="http://schemas.microsoft.com/office/drawing/2014/main" id="{33A53648-FC34-4466-B25F-FBA269A45EA5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425" name="Grupo 424">
              <a:extLst>
                <a:ext uri="{FF2B5EF4-FFF2-40B4-BE49-F238E27FC236}">
                  <a16:creationId xmlns:a16="http://schemas.microsoft.com/office/drawing/2014/main" id="{D5A7DA29-912E-43A4-887B-C23D037393AB}"/>
                </a:ext>
              </a:extLst>
            </p:cNvPr>
            <p:cNvGrpSpPr/>
            <p:nvPr/>
          </p:nvGrpSpPr>
          <p:grpSpPr>
            <a:xfrm>
              <a:off x="5472149" y="16551"/>
              <a:ext cx="95717" cy="286001"/>
              <a:chOff x="2774950" y="3306448"/>
              <a:chExt cx="249238" cy="425128"/>
            </a:xfrm>
          </p:grpSpPr>
          <p:sp>
            <p:nvSpPr>
              <p:cNvPr id="427" name="Flecha: pentágono 426">
                <a:extLst>
                  <a:ext uri="{FF2B5EF4-FFF2-40B4-BE49-F238E27FC236}">
                    <a16:creationId xmlns:a16="http://schemas.microsoft.com/office/drawing/2014/main" id="{54E0FF4A-7D82-4BFF-ABDF-43896F9228B9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428" name="Conector recto 427">
                <a:extLst>
                  <a:ext uri="{FF2B5EF4-FFF2-40B4-BE49-F238E27FC236}">
                    <a16:creationId xmlns:a16="http://schemas.microsoft.com/office/drawing/2014/main" id="{0427E635-7E1E-455C-96D9-1119339060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29" name="Conector recto 428">
                <a:extLst>
                  <a:ext uri="{FF2B5EF4-FFF2-40B4-BE49-F238E27FC236}">
                    <a16:creationId xmlns:a16="http://schemas.microsoft.com/office/drawing/2014/main" id="{A69E2C49-AE7B-413B-9D0E-C94F6D8CB3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0" name="Conector recto 429">
                <a:extLst>
                  <a:ext uri="{FF2B5EF4-FFF2-40B4-BE49-F238E27FC236}">
                    <a16:creationId xmlns:a16="http://schemas.microsoft.com/office/drawing/2014/main" id="{F1468AB0-4655-4049-8910-AA24CB027E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1" name="Conector recto 430">
                <a:extLst>
                  <a:ext uri="{FF2B5EF4-FFF2-40B4-BE49-F238E27FC236}">
                    <a16:creationId xmlns:a16="http://schemas.microsoft.com/office/drawing/2014/main" id="{CD6D41F4-4FE8-4FE0-849C-B18DCFFA7B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32" name="Conector recto 431">
                <a:extLst>
                  <a:ext uri="{FF2B5EF4-FFF2-40B4-BE49-F238E27FC236}">
                    <a16:creationId xmlns:a16="http://schemas.microsoft.com/office/drawing/2014/main" id="{7AC8A657-0AC8-4E34-8736-94B8E3D8F4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433" name="Trapecio 432">
                <a:extLst>
                  <a:ext uri="{FF2B5EF4-FFF2-40B4-BE49-F238E27FC236}">
                    <a16:creationId xmlns:a16="http://schemas.microsoft.com/office/drawing/2014/main" id="{E07016B8-4F68-4B14-B366-24456420F50F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26" name="Cubo 425">
              <a:extLst>
                <a:ext uri="{FF2B5EF4-FFF2-40B4-BE49-F238E27FC236}">
                  <a16:creationId xmlns:a16="http://schemas.microsoft.com/office/drawing/2014/main" id="{93444590-B35A-4305-8068-886095F69DAD}"/>
                </a:ext>
              </a:extLst>
            </p:cNvPr>
            <p:cNvSpPr/>
            <p:nvPr/>
          </p:nvSpPr>
          <p:spPr>
            <a:xfrm>
              <a:off x="3544129" y="361830"/>
              <a:ext cx="1911815" cy="936100"/>
            </a:xfrm>
            <a:prstGeom prst="cube">
              <a:avLst>
                <a:gd name="adj" fmla="val 96608"/>
              </a:avLst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</p:grpSp>
      <p:sp>
        <p:nvSpPr>
          <p:cNvPr id="3" name="Arco de bloque 2">
            <a:extLst>
              <a:ext uri="{FF2B5EF4-FFF2-40B4-BE49-F238E27FC236}">
                <a16:creationId xmlns:a16="http://schemas.microsoft.com/office/drawing/2014/main" id="{6E5BCF43-9F1D-4CE6-9204-BECB965DD656}"/>
              </a:ext>
            </a:extLst>
          </p:cNvPr>
          <p:cNvSpPr/>
          <p:nvPr/>
        </p:nvSpPr>
        <p:spPr>
          <a:xfrm rot="1299435">
            <a:off x="3036965" y="4516165"/>
            <a:ext cx="960423" cy="916594"/>
          </a:xfrm>
          <a:prstGeom prst="blockArc">
            <a:avLst>
              <a:gd name="adj1" fmla="val 10800000"/>
              <a:gd name="adj2" fmla="val 15216527"/>
              <a:gd name="adj3" fmla="val 28434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90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A1BC087-497E-4BB0-A10F-248D5CFCD9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08" name="Tabla 308">
            <a:extLst>
              <a:ext uri="{FF2B5EF4-FFF2-40B4-BE49-F238E27FC236}">
                <a16:creationId xmlns:a16="http://schemas.microsoft.com/office/drawing/2014/main" id="{A116F73C-E802-4BF3-A767-0FD00D2E3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66542"/>
              </p:ext>
            </p:extLst>
          </p:nvPr>
        </p:nvGraphicFramePr>
        <p:xfrm>
          <a:off x="7863067" y="941684"/>
          <a:ext cx="4177729" cy="58216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{F5AB1C69-6EDB-4FF4-983F-18BD219EF322}</a:tableStyleId>
              </a:tblPr>
              <a:tblGrid>
                <a:gridCol w="1759249">
                  <a:extLst>
                    <a:ext uri="{9D8B030D-6E8A-4147-A177-3AD203B41FA5}">
                      <a16:colId xmlns:a16="http://schemas.microsoft.com/office/drawing/2014/main" val="2501767211"/>
                    </a:ext>
                  </a:extLst>
                </a:gridCol>
                <a:gridCol w="843905">
                  <a:extLst>
                    <a:ext uri="{9D8B030D-6E8A-4147-A177-3AD203B41FA5}">
                      <a16:colId xmlns:a16="http://schemas.microsoft.com/office/drawing/2014/main" val="571653842"/>
                    </a:ext>
                  </a:extLst>
                </a:gridCol>
                <a:gridCol w="625516">
                  <a:extLst>
                    <a:ext uri="{9D8B030D-6E8A-4147-A177-3AD203B41FA5}">
                      <a16:colId xmlns:a16="http://schemas.microsoft.com/office/drawing/2014/main" val="562130010"/>
                    </a:ext>
                  </a:extLst>
                </a:gridCol>
                <a:gridCol w="949059">
                  <a:extLst>
                    <a:ext uri="{9D8B030D-6E8A-4147-A177-3AD203B41FA5}">
                      <a16:colId xmlns:a16="http://schemas.microsoft.com/office/drawing/2014/main" val="775799677"/>
                    </a:ext>
                  </a:extLst>
                </a:gridCol>
              </a:tblGrid>
              <a:tr h="290166"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Partes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 err="1">
                          <a:latin typeface="+mj-lt"/>
                        </a:rPr>
                        <a:t>Cant</a:t>
                      </a:r>
                      <a:endParaRPr lang="es-MX" sz="16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1600" dirty="0">
                          <a:latin typeface="+mj-lt"/>
                        </a:rPr>
                        <a:t>Importe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936389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Sensor SHT41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$ 298.00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$ 298.00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70204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Cople ½” CPVC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895799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dirty="0">
                          <a:solidFill>
                            <a:schemeClr val="tx1"/>
                          </a:solidFill>
                          <a:latin typeface="+mj-lt"/>
                        </a:rPr>
                        <a:t>Tubo 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½” CPVC</a:t>
                      </a:r>
                      <a:endParaRPr lang="es-MX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34.00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34.00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380933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Codo 45° ½” CPVC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3183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Push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button</a:t>
                      </a: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6x6x9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13.00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44162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Base (Acrílica/MDF)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143630"/>
                  </a:ext>
                </a:extLst>
              </a:tr>
              <a:tr h="2209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Nodo </a:t>
                      </a:r>
                      <a:r>
                        <a:rPr lang="es-MX" sz="1400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LoRaWAN</a:t>
                      </a:r>
                      <a:endParaRPr lang="es-MX" sz="1400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05020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Batería Lito 4.2V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27754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Panel solar 5V 1W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36.00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527516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Cargador de Batería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357533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Caja PVC (90x60x55</a:t>
                      </a:r>
                      <a:endParaRPr lang="es-MX" sz="14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90.00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821437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Sensor Temperatura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56.00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957562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JST 2 tomas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143748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JST 4 tomas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12.00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12.00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9048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Conector Antena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66.00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66.00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5758210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Antena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100.00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100.00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36961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Mano de obra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dirty="0">
                          <a:latin typeface="+mj-lt"/>
                        </a:rPr>
                        <a:t>80.00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602125"/>
                  </a:ext>
                </a:extLst>
              </a:tr>
              <a:tr h="290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400" b="1" kern="1200" dirty="0" err="1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SubTotal</a:t>
                      </a:r>
                      <a:endParaRPr lang="es-MX" sz="1400" b="1" kern="1200" dirty="0">
                        <a:solidFill>
                          <a:schemeClr val="tx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latin typeface="+mj-lt"/>
                        </a:rPr>
                        <a:t>//////////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latin typeface="+mj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s-MX" sz="1400" b="1" dirty="0">
                          <a:latin typeface="+mj-lt"/>
                        </a:rPr>
                        <a:t>$ 1,359.00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65945"/>
                  </a:ext>
                </a:extLst>
              </a:tr>
            </a:tbl>
          </a:graphicData>
        </a:graphic>
      </p:graphicFrame>
      <p:sp>
        <p:nvSpPr>
          <p:cNvPr id="309" name="Rectángulo: esquinas redondeadas 308">
            <a:extLst>
              <a:ext uri="{FF2B5EF4-FFF2-40B4-BE49-F238E27FC236}">
                <a16:creationId xmlns:a16="http://schemas.microsoft.com/office/drawing/2014/main" id="{2A306E5E-667D-4A3B-8571-93C8CAA1D560}"/>
              </a:ext>
            </a:extLst>
          </p:cNvPr>
          <p:cNvSpPr/>
          <p:nvPr/>
        </p:nvSpPr>
        <p:spPr>
          <a:xfrm>
            <a:off x="7863067" y="398209"/>
            <a:ext cx="4177729" cy="404813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Sonda SHT / SHTT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3E3D970B-CAEC-4412-B681-623152087962}"/>
              </a:ext>
            </a:extLst>
          </p:cNvPr>
          <p:cNvGrpSpPr/>
          <p:nvPr/>
        </p:nvGrpSpPr>
        <p:grpSpPr>
          <a:xfrm>
            <a:off x="-253343" y="60960"/>
            <a:ext cx="8415051" cy="6711225"/>
            <a:chOff x="-253343" y="60960"/>
            <a:chExt cx="8415051" cy="6711225"/>
          </a:xfrm>
        </p:grpSpPr>
        <p:grpSp>
          <p:nvGrpSpPr>
            <p:cNvPr id="139" name="Grupo 138">
              <a:extLst>
                <a:ext uri="{FF2B5EF4-FFF2-40B4-BE49-F238E27FC236}">
                  <a16:creationId xmlns:a16="http://schemas.microsoft.com/office/drawing/2014/main" id="{04B48097-0AC7-4EE4-9AC3-4A1221BF54CC}"/>
                </a:ext>
              </a:extLst>
            </p:cNvPr>
            <p:cNvGrpSpPr/>
            <p:nvPr/>
          </p:nvGrpSpPr>
          <p:grpSpPr>
            <a:xfrm>
              <a:off x="3130793" y="2827279"/>
              <a:ext cx="2477339" cy="1582823"/>
              <a:chOff x="4030542" y="2768605"/>
              <a:chExt cx="2477339" cy="1582823"/>
            </a:xfrm>
          </p:grpSpPr>
          <p:sp>
            <p:nvSpPr>
              <p:cNvPr id="12" name="Cubo 11">
                <a:extLst>
                  <a:ext uri="{FF2B5EF4-FFF2-40B4-BE49-F238E27FC236}">
                    <a16:creationId xmlns:a16="http://schemas.microsoft.com/office/drawing/2014/main" id="{E05AD4D9-B635-4369-A4C8-4D16F07434F6}"/>
                  </a:ext>
                </a:extLst>
              </p:cNvPr>
              <p:cNvSpPr/>
              <p:nvPr/>
            </p:nvSpPr>
            <p:spPr>
              <a:xfrm>
                <a:off x="4030542" y="2768605"/>
                <a:ext cx="2477339" cy="1582823"/>
              </a:xfrm>
              <a:prstGeom prst="cube">
                <a:avLst>
                  <a:gd name="adj" fmla="val 62880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22" name="Elipse 21">
                <a:extLst>
                  <a:ext uri="{FF2B5EF4-FFF2-40B4-BE49-F238E27FC236}">
                    <a16:creationId xmlns:a16="http://schemas.microsoft.com/office/drawing/2014/main" id="{88690A6C-0C41-4D97-AE0D-F3A3E38D8571}"/>
                  </a:ext>
                </a:extLst>
              </p:cNvPr>
              <p:cNvSpPr/>
              <p:nvPr/>
            </p:nvSpPr>
            <p:spPr>
              <a:xfrm>
                <a:off x="4343988" y="4008111"/>
                <a:ext cx="93112" cy="93112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23" name="Elipse 22">
                <a:extLst>
                  <a:ext uri="{FF2B5EF4-FFF2-40B4-BE49-F238E27FC236}">
                    <a16:creationId xmlns:a16="http://schemas.microsoft.com/office/drawing/2014/main" id="{DF4DF28B-6E90-4C87-A6C0-076FE8EFBA15}"/>
                  </a:ext>
                </a:extLst>
              </p:cNvPr>
              <p:cNvSpPr/>
              <p:nvPr/>
            </p:nvSpPr>
            <p:spPr>
              <a:xfrm>
                <a:off x="4549762" y="3877229"/>
                <a:ext cx="350156" cy="350156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24" name="Elipse 23">
                <a:extLst>
                  <a:ext uri="{FF2B5EF4-FFF2-40B4-BE49-F238E27FC236}">
                    <a16:creationId xmlns:a16="http://schemas.microsoft.com/office/drawing/2014/main" id="{1B392FF7-E832-483D-88FB-582C2BE07E44}"/>
                  </a:ext>
                </a:extLst>
              </p:cNvPr>
              <p:cNvSpPr/>
              <p:nvPr/>
            </p:nvSpPr>
            <p:spPr>
              <a:xfrm>
                <a:off x="5012580" y="3975589"/>
                <a:ext cx="153437" cy="153437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25" name="Elipse 24">
                <a:extLst>
                  <a:ext uri="{FF2B5EF4-FFF2-40B4-BE49-F238E27FC236}">
                    <a16:creationId xmlns:a16="http://schemas.microsoft.com/office/drawing/2014/main" id="{E9DAD915-5B79-4267-9876-611EA35D5AC5}"/>
                  </a:ext>
                </a:extLst>
              </p:cNvPr>
              <p:cNvSpPr/>
              <p:nvPr/>
            </p:nvSpPr>
            <p:spPr>
              <a:xfrm>
                <a:off x="6350668" y="3145071"/>
                <a:ext cx="153437" cy="153437"/>
              </a:xfrm>
              <a:prstGeom prst="ellipse">
                <a:avLst/>
              </a:prstGeom>
              <a:solidFill>
                <a:schemeClr val="bg1"/>
              </a:solidFill>
              <a:scene3d>
                <a:camera prst="isometricOffAxis2Right"/>
                <a:lightRig rig="threePt" dir="t"/>
              </a:scene3d>
              <a:sp3d>
                <a:bevelT w="114300" prst="hardEdge"/>
              </a:sp3d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28" name="Conector recto 27">
                <a:extLst>
                  <a:ext uri="{FF2B5EF4-FFF2-40B4-BE49-F238E27FC236}">
                    <a16:creationId xmlns:a16="http://schemas.microsoft.com/office/drawing/2014/main" id="{DA64B5AF-AEF4-43A5-88DB-CC9ED4405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28245" y="2768605"/>
                <a:ext cx="0" cy="396000"/>
              </a:xfrm>
              <a:prstGeom prst="line">
                <a:avLst/>
              </a:prstGeom>
              <a:ln>
                <a:solidFill>
                  <a:srgbClr val="A5A5A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Paralelogramo 25">
                <a:extLst>
                  <a:ext uri="{FF2B5EF4-FFF2-40B4-BE49-F238E27FC236}">
                    <a16:creationId xmlns:a16="http://schemas.microsoft.com/office/drawing/2014/main" id="{5B385022-A4B3-4FDA-94D0-F3A3ED68E595}"/>
                  </a:ext>
                </a:extLst>
              </p:cNvPr>
              <p:cNvSpPr/>
              <p:nvPr/>
            </p:nvSpPr>
            <p:spPr>
              <a:xfrm>
                <a:off x="4444365" y="3163370"/>
                <a:ext cx="1658617" cy="589816"/>
              </a:xfrm>
              <a:prstGeom prst="parallelogram">
                <a:avLst>
                  <a:gd name="adj" fmla="val 99866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sp>
          <p:nvSpPr>
            <p:cNvPr id="20" name="Forma libre: forma 19">
              <a:extLst>
                <a:ext uri="{FF2B5EF4-FFF2-40B4-BE49-F238E27FC236}">
                  <a16:creationId xmlns:a16="http://schemas.microsoft.com/office/drawing/2014/main" id="{44F98287-15CF-4B38-B042-6C54977A58B1}"/>
                </a:ext>
              </a:extLst>
            </p:cNvPr>
            <p:cNvSpPr/>
            <p:nvPr/>
          </p:nvSpPr>
          <p:spPr>
            <a:xfrm rot="11517635">
              <a:off x="3601388" y="4003223"/>
              <a:ext cx="186029" cy="637497"/>
            </a:xfrm>
            <a:custGeom>
              <a:avLst/>
              <a:gdLst>
                <a:gd name="connsiteX0" fmla="*/ 0 w 107950"/>
                <a:gd name="connsiteY0" fmla="*/ 196850 h 196850"/>
                <a:gd name="connsiteX1" fmla="*/ 6350 w 107950"/>
                <a:gd name="connsiteY1" fmla="*/ 186267 h 196850"/>
                <a:gd name="connsiteX2" fmla="*/ 8467 w 107950"/>
                <a:gd name="connsiteY2" fmla="*/ 177800 h 196850"/>
                <a:gd name="connsiteX3" fmla="*/ 4233 w 107950"/>
                <a:gd name="connsiteY3" fmla="*/ 146050 h 196850"/>
                <a:gd name="connsiteX4" fmla="*/ 6350 w 107950"/>
                <a:gd name="connsiteY4" fmla="*/ 91017 h 196850"/>
                <a:gd name="connsiteX5" fmla="*/ 10583 w 107950"/>
                <a:gd name="connsiteY5" fmla="*/ 78317 h 196850"/>
                <a:gd name="connsiteX6" fmla="*/ 19050 w 107950"/>
                <a:gd name="connsiteY6" fmla="*/ 69850 h 196850"/>
                <a:gd name="connsiteX7" fmla="*/ 29633 w 107950"/>
                <a:gd name="connsiteY7" fmla="*/ 61384 h 196850"/>
                <a:gd name="connsiteX8" fmla="*/ 38100 w 107950"/>
                <a:gd name="connsiteY8" fmla="*/ 55034 h 196850"/>
                <a:gd name="connsiteX9" fmla="*/ 46567 w 107950"/>
                <a:gd name="connsiteY9" fmla="*/ 44450 h 196850"/>
                <a:gd name="connsiteX10" fmla="*/ 59267 w 107950"/>
                <a:gd name="connsiteY10" fmla="*/ 42334 h 196850"/>
                <a:gd name="connsiteX11" fmla="*/ 71967 w 107950"/>
                <a:gd name="connsiteY11" fmla="*/ 29634 h 196850"/>
                <a:gd name="connsiteX12" fmla="*/ 78317 w 107950"/>
                <a:gd name="connsiteY12" fmla="*/ 25400 h 196850"/>
                <a:gd name="connsiteX13" fmla="*/ 88900 w 107950"/>
                <a:gd name="connsiteY13" fmla="*/ 19050 h 196850"/>
                <a:gd name="connsiteX14" fmla="*/ 97367 w 107950"/>
                <a:gd name="connsiteY14" fmla="*/ 12700 h 196850"/>
                <a:gd name="connsiteX15" fmla="*/ 101600 w 107950"/>
                <a:gd name="connsiteY15" fmla="*/ 6350 h 196850"/>
                <a:gd name="connsiteX16" fmla="*/ 107950 w 107950"/>
                <a:gd name="connsiteY16" fmla="*/ 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950" h="196850">
                  <a:moveTo>
                    <a:pt x="0" y="196850"/>
                  </a:moveTo>
                  <a:cubicBezTo>
                    <a:pt x="2117" y="193322"/>
                    <a:pt x="4679" y="190026"/>
                    <a:pt x="6350" y="186267"/>
                  </a:cubicBezTo>
                  <a:cubicBezTo>
                    <a:pt x="7532" y="183609"/>
                    <a:pt x="8467" y="180709"/>
                    <a:pt x="8467" y="177800"/>
                  </a:cubicBezTo>
                  <a:cubicBezTo>
                    <a:pt x="8467" y="157082"/>
                    <a:pt x="8432" y="158646"/>
                    <a:pt x="4233" y="146050"/>
                  </a:cubicBezTo>
                  <a:cubicBezTo>
                    <a:pt x="996" y="120148"/>
                    <a:pt x="447" y="126436"/>
                    <a:pt x="6350" y="91017"/>
                  </a:cubicBezTo>
                  <a:cubicBezTo>
                    <a:pt x="7084" y="86615"/>
                    <a:pt x="7428" y="81472"/>
                    <a:pt x="10583" y="78317"/>
                  </a:cubicBezTo>
                  <a:cubicBezTo>
                    <a:pt x="13405" y="75495"/>
                    <a:pt x="16836" y="73171"/>
                    <a:pt x="19050" y="69850"/>
                  </a:cubicBezTo>
                  <a:cubicBezTo>
                    <a:pt x="24521" y="61644"/>
                    <a:pt x="20870" y="64304"/>
                    <a:pt x="29633" y="61384"/>
                  </a:cubicBezTo>
                  <a:cubicBezTo>
                    <a:pt x="32455" y="59267"/>
                    <a:pt x="35605" y="57529"/>
                    <a:pt x="38100" y="55034"/>
                  </a:cubicBezTo>
                  <a:cubicBezTo>
                    <a:pt x="40024" y="53110"/>
                    <a:pt x="43214" y="45707"/>
                    <a:pt x="46567" y="44450"/>
                  </a:cubicBezTo>
                  <a:cubicBezTo>
                    <a:pt x="50585" y="42943"/>
                    <a:pt x="55034" y="43039"/>
                    <a:pt x="59267" y="42334"/>
                  </a:cubicBezTo>
                  <a:cubicBezTo>
                    <a:pt x="86933" y="21583"/>
                    <a:pt x="53397" y="48204"/>
                    <a:pt x="71967" y="29634"/>
                  </a:cubicBezTo>
                  <a:cubicBezTo>
                    <a:pt x="73766" y="27835"/>
                    <a:pt x="76160" y="26748"/>
                    <a:pt x="78317" y="25400"/>
                  </a:cubicBezTo>
                  <a:cubicBezTo>
                    <a:pt x="81806" y="23219"/>
                    <a:pt x="85477" y="21332"/>
                    <a:pt x="88900" y="19050"/>
                  </a:cubicBezTo>
                  <a:cubicBezTo>
                    <a:pt x="91835" y="17093"/>
                    <a:pt x="94545" y="14817"/>
                    <a:pt x="97367" y="12700"/>
                  </a:cubicBezTo>
                  <a:cubicBezTo>
                    <a:pt x="98778" y="10583"/>
                    <a:pt x="99971" y="8304"/>
                    <a:pt x="101600" y="6350"/>
                  </a:cubicBezTo>
                  <a:cubicBezTo>
                    <a:pt x="103516" y="4050"/>
                    <a:pt x="107950" y="0"/>
                    <a:pt x="107950" y="0"/>
                  </a:cubicBezTo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4" name="Cilindro 3">
              <a:extLst>
                <a:ext uri="{FF2B5EF4-FFF2-40B4-BE49-F238E27FC236}">
                  <a16:creationId xmlns:a16="http://schemas.microsoft.com/office/drawing/2014/main" id="{6F327EEF-50E0-4230-940D-F5D2D3A4561C}"/>
                </a:ext>
              </a:extLst>
            </p:cNvPr>
            <p:cNvSpPr/>
            <p:nvPr/>
          </p:nvSpPr>
          <p:spPr>
            <a:xfrm rot="12459687">
              <a:off x="2291240" y="6021651"/>
              <a:ext cx="310668" cy="347218"/>
            </a:xfrm>
            <a:prstGeom prst="can">
              <a:avLst>
                <a:gd name="adj" fmla="val 5588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4" name="Cilindro 13">
              <a:extLst>
                <a:ext uri="{FF2B5EF4-FFF2-40B4-BE49-F238E27FC236}">
                  <a16:creationId xmlns:a16="http://schemas.microsoft.com/office/drawing/2014/main" id="{F513BE02-F08D-401A-B6AD-74A25D69F312}"/>
                </a:ext>
              </a:extLst>
            </p:cNvPr>
            <p:cNvSpPr/>
            <p:nvPr/>
          </p:nvSpPr>
          <p:spPr>
            <a:xfrm rot="12459687">
              <a:off x="2291240" y="6012992"/>
              <a:ext cx="310668" cy="347218"/>
            </a:xfrm>
            <a:prstGeom prst="can">
              <a:avLst>
                <a:gd name="adj" fmla="val 55882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5" name="Cilindro 14">
              <a:extLst>
                <a:ext uri="{FF2B5EF4-FFF2-40B4-BE49-F238E27FC236}">
                  <a16:creationId xmlns:a16="http://schemas.microsoft.com/office/drawing/2014/main" id="{B66B9861-6322-4562-867B-16F44B8C05EA}"/>
                </a:ext>
              </a:extLst>
            </p:cNvPr>
            <p:cNvSpPr/>
            <p:nvPr/>
          </p:nvSpPr>
          <p:spPr>
            <a:xfrm rot="12459687">
              <a:off x="2681621" y="4895343"/>
              <a:ext cx="254772" cy="1173725"/>
            </a:xfrm>
            <a:prstGeom prst="can">
              <a:avLst>
                <a:gd name="adj" fmla="val 41133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6" name="Rectángulo: biselado 15">
              <a:extLst>
                <a:ext uri="{FF2B5EF4-FFF2-40B4-BE49-F238E27FC236}">
                  <a16:creationId xmlns:a16="http://schemas.microsoft.com/office/drawing/2014/main" id="{32166F33-EE1C-44A1-9D91-CDA24FFB34AC}"/>
                </a:ext>
              </a:extLst>
            </p:cNvPr>
            <p:cNvSpPr/>
            <p:nvPr/>
          </p:nvSpPr>
          <p:spPr>
            <a:xfrm rot="1677409">
              <a:off x="2126116" y="6376162"/>
              <a:ext cx="217475" cy="396023"/>
            </a:xfrm>
            <a:prstGeom prst="bevel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dk1"/>
                </a:solidFill>
              </a:endParaRPr>
            </a:p>
          </p:txBody>
        </p:sp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9CAB2999-28C0-4D08-A1A8-18DA52E8C6CB}"/>
                </a:ext>
              </a:extLst>
            </p:cNvPr>
            <p:cNvSpPr/>
            <p:nvPr/>
          </p:nvSpPr>
          <p:spPr>
            <a:xfrm>
              <a:off x="2341874" y="6185099"/>
              <a:ext cx="97084" cy="218915"/>
            </a:xfrm>
            <a:custGeom>
              <a:avLst/>
              <a:gdLst>
                <a:gd name="connsiteX0" fmla="*/ 0 w 107950"/>
                <a:gd name="connsiteY0" fmla="*/ 196850 h 196850"/>
                <a:gd name="connsiteX1" fmla="*/ 6350 w 107950"/>
                <a:gd name="connsiteY1" fmla="*/ 186267 h 196850"/>
                <a:gd name="connsiteX2" fmla="*/ 8467 w 107950"/>
                <a:gd name="connsiteY2" fmla="*/ 177800 h 196850"/>
                <a:gd name="connsiteX3" fmla="*/ 4233 w 107950"/>
                <a:gd name="connsiteY3" fmla="*/ 146050 h 196850"/>
                <a:gd name="connsiteX4" fmla="*/ 6350 w 107950"/>
                <a:gd name="connsiteY4" fmla="*/ 91017 h 196850"/>
                <a:gd name="connsiteX5" fmla="*/ 10583 w 107950"/>
                <a:gd name="connsiteY5" fmla="*/ 78317 h 196850"/>
                <a:gd name="connsiteX6" fmla="*/ 19050 w 107950"/>
                <a:gd name="connsiteY6" fmla="*/ 69850 h 196850"/>
                <a:gd name="connsiteX7" fmla="*/ 29633 w 107950"/>
                <a:gd name="connsiteY7" fmla="*/ 61384 h 196850"/>
                <a:gd name="connsiteX8" fmla="*/ 38100 w 107950"/>
                <a:gd name="connsiteY8" fmla="*/ 55034 h 196850"/>
                <a:gd name="connsiteX9" fmla="*/ 46567 w 107950"/>
                <a:gd name="connsiteY9" fmla="*/ 44450 h 196850"/>
                <a:gd name="connsiteX10" fmla="*/ 59267 w 107950"/>
                <a:gd name="connsiteY10" fmla="*/ 42334 h 196850"/>
                <a:gd name="connsiteX11" fmla="*/ 71967 w 107950"/>
                <a:gd name="connsiteY11" fmla="*/ 29634 h 196850"/>
                <a:gd name="connsiteX12" fmla="*/ 78317 w 107950"/>
                <a:gd name="connsiteY12" fmla="*/ 25400 h 196850"/>
                <a:gd name="connsiteX13" fmla="*/ 88900 w 107950"/>
                <a:gd name="connsiteY13" fmla="*/ 19050 h 196850"/>
                <a:gd name="connsiteX14" fmla="*/ 97367 w 107950"/>
                <a:gd name="connsiteY14" fmla="*/ 12700 h 196850"/>
                <a:gd name="connsiteX15" fmla="*/ 101600 w 107950"/>
                <a:gd name="connsiteY15" fmla="*/ 6350 h 196850"/>
                <a:gd name="connsiteX16" fmla="*/ 107950 w 107950"/>
                <a:gd name="connsiteY16" fmla="*/ 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950" h="196850">
                  <a:moveTo>
                    <a:pt x="0" y="196850"/>
                  </a:moveTo>
                  <a:cubicBezTo>
                    <a:pt x="2117" y="193322"/>
                    <a:pt x="4679" y="190026"/>
                    <a:pt x="6350" y="186267"/>
                  </a:cubicBezTo>
                  <a:cubicBezTo>
                    <a:pt x="7532" y="183609"/>
                    <a:pt x="8467" y="180709"/>
                    <a:pt x="8467" y="177800"/>
                  </a:cubicBezTo>
                  <a:cubicBezTo>
                    <a:pt x="8467" y="157082"/>
                    <a:pt x="8432" y="158646"/>
                    <a:pt x="4233" y="146050"/>
                  </a:cubicBezTo>
                  <a:cubicBezTo>
                    <a:pt x="996" y="120148"/>
                    <a:pt x="447" y="126436"/>
                    <a:pt x="6350" y="91017"/>
                  </a:cubicBezTo>
                  <a:cubicBezTo>
                    <a:pt x="7084" y="86615"/>
                    <a:pt x="7428" y="81472"/>
                    <a:pt x="10583" y="78317"/>
                  </a:cubicBezTo>
                  <a:cubicBezTo>
                    <a:pt x="13405" y="75495"/>
                    <a:pt x="16836" y="73171"/>
                    <a:pt x="19050" y="69850"/>
                  </a:cubicBezTo>
                  <a:cubicBezTo>
                    <a:pt x="24521" y="61644"/>
                    <a:pt x="20870" y="64304"/>
                    <a:pt x="29633" y="61384"/>
                  </a:cubicBezTo>
                  <a:cubicBezTo>
                    <a:pt x="32455" y="59267"/>
                    <a:pt x="35605" y="57529"/>
                    <a:pt x="38100" y="55034"/>
                  </a:cubicBezTo>
                  <a:cubicBezTo>
                    <a:pt x="40024" y="53110"/>
                    <a:pt x="43214" y="45707"/>
                    <a:pt x="46567" y="44450"/>
                  </a:cubicBezTo>
                  <a:cubicBezTo>
                    <a:pt x="50585" y="42943"/>
                    <a:pt x="55034" y="43039"/>
                    <a:pt x="59267" y="42334"/>
                  </a:cubicBezTo>
                  <a:cubicBezTo>
                    <a:pt x="86933" y="21583"/>
                    <a:pt x="53397" y="48204"/>
                    <a:pt x="71967" y="29634"/>
                  </a:cubicBezTo>
                  <a:cubicBezTo>
                    <a:pt x="73766" y="27835"/>
                    <a:pt x="76160" y="26748"/>
                    <a:pt x="78317" y="25400"/>
                  </a:cubicBezTo>
                  <a:cubicBezTo>
                    <a:pt x="81806" y="23219"/>
                    <a:pt x="85477" y="21332"/>
                    <a:pt x="88900" y="19050"/>
                  </a:cubicBezTo>
                  <a:cubicBezTo>
                    <a:pt x="91835" y="17093"/>
                    <a:pt x="94545" y="14817"/>
                    <a:pt x="97367" y="12700"/>
                  </a:cubicBezTo>
                  <a:cubicBezTo>
                    <a:pt x="98778" y="10583"/>
                    <a:pt x="99971" y="8304"/>
                    <a:pt x="101600" y="6350"/>
                  </a:cubicBezTo>
                  <a:cubicBezTo>
                    <a:pt x="103516" y="4050"/>
                    <a:pt x="107950" y="0"/>
                    <a:pt x="107950" y="0"/>
                  </a:cubicBezTo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9" name="Forma libre: forma 18">
              <a:extLst>
                <a:ext uri="{FF2B5EF4-FFF2-40B4-BE49-F238E27FC236}">
                  <a16:creationId xmlns:a16="http://schemas.microsoft.com/office/drawing/2014/main" id="{97E5DDA6-75AF-4C7A-8DFD-004DBE4FFD34}"/>
                </a:ext>
              </a:extLst>
            </p:cNvPr>
            <p:cNvSpPr/>
            <p:nvPr/>
          </p:nvSpPr>
          <p:spPr>
            <a:xfrm rot="20483917">
              <a:off x="2522413" y="5925546"/>
              <a:ext cx="86169" cy="99089"/>
            </a:xfrm>
            <a:custGeom>
              <a:avLst/>
              <a:gdLst>
                <a:gd name="connsiteX0" fmla="*/ 0 w 107950"/>
                <a:gd name="connsiteY0" fmla="*/ 196850 h 196850"/>
                <a:gd name="connsiteX1" fmla="*/ 6350 w 107950"/>
                <a:gd name="connsiteY1" fmla="*/ 186267 h 196850"/>
                <a:gd name="connsiteX2" fmla="*/ 8467 w 107950"/>
                <a:gd name="connsiteY2" fmla="*/ 177800 h 196850"/>
                <a:gd name="connsiteX3" fmla="*/ 4233 w 107950"/>
                <a:gd name="connsiteY3" fmla="*/ 146050 h 196850"/>
                <a:gd name="connsiteX4" fmla="*/ 6350 w 107950"/>
                <a:gd name="connsiteY4" fmla="*/ 91017 h 196850"/>
                <a:gd name="connsiteX5" fmla="*/ 10583 w 107950"/>
                <a:gd name="connsiteY5" fmla="*/ 78317 h 196850"/>
                <a:gd name="connsiteX6" fmla="*/ 19050 w 107950"/>
                <a:gd name="connsiteY6" fmla="*/ 69850 h 196850"/>
                <a:gd name="connsiteX7" fmla="*/ 29633 w 107950"/>
                <a:gd name="connsiteY7" fmla="*/ 61384 h 196850"/>
                <a:gd name="connsiteX8" fmla="*/ 38100 w 107950"/>
                <a:gd name="connsiteY8" fmla="*/ 55034 h 196850"/>
                <a:gd name="connsiteX9" fmla="*/ 46567 w 107950"/>
                <a:gd name="connsiteY9" fmla="*/ 44450 h 196850"/>
                <a:gd name="connsiteX10" fmla="*/ 59267 w 107950"/>
                <a:gd name="connsiteY10" fmla="*/ 42334 h 196850"/>
                <a:gd name="connsiteX11" fmla="*/ 71967 w 107950"/>
                <a:gd name="connsiteY11" fmla="*/ 29634 h 196850"/>
                <a:gd name="connsiteX12" fmla="*/ 78317 w 107950"/>
                <a:gd name="connsiteY12" fmla="*/ 25400 h 196850"/>
                <a:gd name="connsiteX13" fmla="*/ 88900 w 107950"/>
                <a:gd name="connsiteY13" fmla="*/ 19050 h 196850"/>
                <a:gd name="connsiteX14" fmla="*/ 97367 w 107950"/>
                <a:gd name="connsiteY14" fmla="*/ 12700 h 196850"/>
                <a:gd name="connsiteX15" fmla="*/ 101600 w 107950"/>
                <a:gd name="connsiteY15" fmla="*/ 6350 h 196850"/>
                <a:gd name="connsiteX16" fmla="*/ 107950 w 107950"/>
                <a:gd name="connsiteY16" fmla="*/ 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950" h="196850">
                  <a:moveTo>
                    <a:pt x="0" y="196850"/>
                  </a:moveTo>
                  <a:cubicBezTo>
                    <a:pt x="2117" y="193322"/>
                    <a:pt x="4679" y="190026"/>
                    <a:pt x="6350" y="186267"/>
                  </a:cubicBezTo>
                  <a:cubicBezTo>
                    <a:pt x="7532" y="183609"/>
                    <a:pt x="8467" y="180709"/>
                    <a:pt x="8467" y="177800"/>
                  </a:cubicBezTo>
                  <a:cubicBezTo>
                    <a:pt x="8467" y="157082"/>
                    <a:pt x="8432" y="158646"/>
                    <a:pt x="4233" y="146050"/>
                  </a:cubicBezTo>
                  <a:cubicBezTo>
                    <a:pt x="996" y="120148"/>
                    <a:pt x="447" y="126436"/>
                    <a:pt x="6350" y="91017"/>
                  </a:cubicBezTo>
                  <a:cubicBezTo>
                    <a:pt x="7084" y="86615"/>
                    <a:pt x="7428" y="81472"/>
                    <a:pt x="10583" y="78317"/>
                  </a:cubicBezTo>
                  <a:cubicBezTo>
                    <a:pt x="13405" y="75495"/>
                    <a:pt x="16836" y="73171"/>
                    <a:pt x="19050" y="69850"/>
                  </a:cubicBezTo>
                  <a:cubicBezTo>
                    <a:pt x="24521" y="61644"/>
                    <a:pt x="20870" y="64304"/>
                    <a:pt x="29633" y="61384"/>
                  </a:cubicBezTo>
                  <a:cubicBezTo>
                    <a:pt x="32455" y="59267"/>
                    <a:pt x="35605" y="57529"/>
                    <a:pt x="38100" y="55034"/>
                  </a:cubicBezTo>
                  <a:cubicBezTo>
                    <a:pt x="40024" y="53110"/>
                    <a:pt x="43214" y="45707"/>
                    <a:pt x="46567" y="44450"/>
                  </a:cubicBezTo>
                  <a:cubicBezTo>
                    <a:pt x="50585" y="42943"/>
                    <a:pt x="55034" y="43039"/>
                    <a:pt x="59267" y="42334"/>
                  </a:cubicBezTo>
                  <a:cubicBezTo>
                    <a:pt x="86933" y="21583"/>
                    <a:pt x="53397" y="48204"/>
                    <a:pt x="71967" y="29634"/>
                  </a:cubicBezTo>
                  <a:cubicBezTo>
                    <a:pt x="73766" y="27835"/>
                    <a:pt x="76160" y="26748"/>
                    <a:pt x="78317" y="25400"/>
                  </a:cubicBezTo>
                  <a:cubicBezTo>
                    <a:pt x="81806" y="23219"/>
                    <a:pt x="85477" y="21332"/>
                    <a:pt x="88900" y="19050"/>
                  </a:cubicBezTo>
                  <a:cubicBezTo>
                    <a:pt x="91835" y="17093"/>
                    <a:pt x="94545" y="14817"/>
                    <a:pt x="97367" y="12700"/>
                  </a:cubicBezTo>
                  <a:cubicBezTo>
                    <a:pt x="98778" y="10583"/>
                    <a:pt x="99971" y="8304"/>
                    <a:pt x="101600" y="6350"/>
                  </a:cubicBezTo>
                  <a:cubicBezTo>
                    <a:pt x="103516" y="4050"/>
                    <a:pt x="107950" y="0"/>
                    <a:pt x="107950" y="0"/>
                  </a:cubicBezTo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A9D64882-959C-48B3-A115-6B9288956D1A}"/>
                </a:ext>
              </a:extLst>
            </p:cNvPr>
            <p:cNvSpPr/>
            <p:nvPr/>
          </p:nvSpPr>
          <p:spPr>
            <a:xfrm rot="20483917">
              <a:off x="3069966" y="4832304"/>
              <a:ext cx="102927" cy="122314"/>
            </a:xfrm>
            <a:custGeom>
              <a:avLst/>
              <a:gdLst>
                <a:gd name="connsiteX0" fmla="*/ 0 w 107950"/>
                <a:gd name="connsiteY0" fmla="*/ 196850 h 196850"/>
                <a:gd name="connsiteX1" fmla="*/ 6350 w 107950"/>
                <a:gd name="connsiteY1" fmla="*/ 186267 h 196850"/>
                <a:gd name="connsiteX2" fmla="*/ 8467 w 107950"/>
                <a:gd name="connsiteY2" fmla="*/ 177800 h 196850"/>
                <a:gd name="connsiteX3" fmla="*/ 4233 w 107950"/>
                <a:gd name="connsiteY3" fmla="*/ 146050 h 196850"/>
                <a:gd name="connsiteX4" fmla="*/ 6350 w 107950"/>
                <a:gd name="connsiteY4" fmla="*/ 91017 h 196850"/>
                <a:gd name="connsiteX5" fmla="*/ 10583 w 107950"/>
                <a:gd name="connsiteY5" fmla="*/ 78317 h 196850"/>
                <a:gd name="connsiteX6" fmla="*/ 19050 w 107950"/>
                <a:gd name="connsiteY6" fmla="*/ 69850 h 196850"/>
                <a:gd name="connsiteX7" fmla="*/ 29633 w 107950"/>
                <a:gd name="connsiteY7" fmla="*/ 61384 h 196850"/>
                <a:gd name="connsiteX8" fmla="*/ 38100 w 107950"/>
                <a:gd name="connsiteY8" fmla="*/ 55034 h 196850"/>
                <a:gd name="connsiteX9" fmla="*/ 46567 w 107950"/>
                <a:gd name="connsiteY9" fmla="*/ 44450 h 196850"/>
                <a:gd name="connsiteX10" fmla="*/ 59267 w 107950"/>
                <a:gd name="connsiteY10" fmla="*/ 42334 h 196850"/>
                <a:gd name="connsiteX11" fmla="*/ 71967 w 107950"/>
                <a:gd name="connsiteY11" fmla="*/ 29634 h 196850"/>
                <a:gd name="connsiteX12" fmla="*/ 78317 w 107950"/>
                <a:gd name="connsiteY12" fmla="*/ 25400 h 196850"/>
                <a:gd name="connsiteX13" fmla="*/ 88900 w 107950"/>
                <a:gd name="connsiteY13" fmla="*/ 19050 h 196850"/>
                <a:gd name="connsiteX14" fmla="*/ 97367 w 107950"/>
                <a:gd name="connsiteY14" fmla="*/ 12700 h 196850"/>
                <a:gd name="connsiteX15" fmla="*/ 101600 w 107950"/>
                <a:gd name="connsiteY15" fmla="*/ 6350 h 196850"/>
                <a:gd name="connsiteX16" fmla="*/ 107950 w 107950"/>
                <a:gd name="connsiteY16" fmla="*/ 0 h 19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7950" h="196850">
                  <a:moveTo>
                    <a:pt x="0" y="196850"/>
                  </a:moveTo>
                  <a:cubicBezTo>
                    <a:pt x="2117" y="193322"/>
                    <a:pt x="4679" y="190026"/>
                    <a:pt x="6350" y="186267"/>
                  </a:cubicBezTo>
                  <a:cubicBezTo>
                    <a:pt x="7532" y="183609"/>
                    <a:pt x="8467" y="180709"/>
                    <a:pt x="8467" y="177800"/>
                  </a:cubicBezTo>
                  <a:cubicBezTo>
                    <a:pt x="8467" y="157082"/>
                    <a:pt x="8432" y="158646"/>
                    <a:pt x="4233" y="146050"/>
                  </a:cubicBezTo>
                  <a:cubicBezTo>
                    <a:pt x="996" y="120148"/>
                    <a:pt x="447" y="126436"/>
                    <a:pt x="6350" y="91017"/>
                  </a:cubicBezTo>
                  <a:cubicBezTo>
                    <a:pt x="7084" y="86615"/>
                    <a:pt x="7428" y="81472"/>
                    <a:pt x="10583" y="78317"/>
                  </a:cubicBezTo>
                  <a:cubicBezTo>
                    <a:pt x="13405" y="75495"/>
                    <a:pt x="16836" y="73171"/>
                    <a:pt x="19050" y="69850"/>
                  </a:cubicBezTo>
                  <a:cubicBezTo>
                    <a:pt x="24521" y="61644"/>
                    <a:pt x="20870" y="64304"/>
                    <a:pt x="29633" y="61384"/>
                  </a:cubicBezTo>
                  <a:cubicBezTo>
                    <a:pt x="32455" y="59267"/>
                    <a:pt x="35605" y="57529"/>
                    <a:pt x="38100" y="55034"/>
                  </a:cubicBezTo>
                  <a:cubicBezTo>
                    <a:pt x="40024" y="53110"/>
                    <a:pt x="43214" y="45707"/>
                    <a:pt x="46567" y="44450"/>
                  </a:cubicBezTo>
                  <a:cubicBezTo>
                    <a:pt x="50585" y="42943"/>
                    <a:pt x="55034" y="43039"/>
                    <a:pt x="59267" y="42334"/>
                  </a:cubicBezTo>
                  <a:cubicBezTo>
                    <a:pt x="86933" y="21583"/>
                    <a:pt x="53397" y="48204"/>
                    <a:pt x="71967" y="29634"/>
                  </a:cubicBezTo>
                  <a:cubicBezTo>
                    <a:pt x="73766" y="27835"/>
                    <a:pt x="76160" y="26748"/>
                    <a:pt x="78317" y="25400"/>
                  </a:cubicBezTo>
                  <a:cubicBezTo>
                    <a:pt x="81806" y="23219"/>
                    <a:pt x="85477" y="21332"/>
                    <a:pt x="88900" y="19050"/>
                  </a:cubicBezTo>
                  <a:cubicBezTo>
                    <a:pt x="91835" y="17093"/>
                    <a:pt x="94545" y="14817"/>
                    <a:pt x="97367" y="12700"/>
                  </a:cubicBezTo>
                  <a:cubicBezTo>
                    <a:pt x="98778" y="10583"/>
                    <a:pt x="99971" y="8304"/>
                    <a:pt x="101600" y="6350"/>
                  </a:cubicBezTo>
                  <a:cubicBezTo>
                    <a:pt x="103516" y="4050"/>
                    <a:pt x="107950" y="0"/>
                    <a:pt x="107950" y="0"/>
                  </a:cubicBezTo>
                </a:path>
              </a:pathLst>
            </a:custGeom>
            <a:noFill/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grpSp>
          <p:nvGrpSpPr>
            <p:cNvPr id="226" name="Grupo 225">
              <a:extLst>
                <a:ext uri="{FF2B5EF4-FFF2-40B4-BE49-F238E27FC236}">
                  <a16:creationId xmlns:a16="http://schemas.microsoft.com/office/drawing/2014/main" id="{8B9BC84A-BDD0-4C8B-B4D9-3570FCF0CB4D}"/>
                </a:ext>
              </a:extLst>
            </p:cNvPr>
            <p:cNvGrpSpPr/>
            <p:nvPr/>
          </p:nvGrpSpPr>
          <p:grpSpPr>
            <a:xfrm>
              <a:off x="3244896" y="2519268"/>
              <a:ext cx="2103755" cy="1033536"/>
              <a:chOff x="4144645" y="2460594"/>
              <a:chExt cx="2103755" cy="1033536"/>
            </a:xfrm>
          </p:grpSpPr>
          <p:grpSp>
            <p:nvGrpSpPr>
              <p:cNvPr id="151" name="Grupo 150">
                <a:extLst>
                  <a:ext uri="{FF2B5EF4-FFF2-40B4-BE49-F238E27FC236}">
                    <a16:creationId xmlns:a16="http://schemas.microsoft.com/office/drawing/2014/main" id="{D68548E5-2AA6-4DD2-9621-545691697699}"/>
                  </a:ext>
                </a:extLst>
              </p:cNvPr>
              <p:cNvGrpSpPr/>
              <p:nvPr/>
            </p:nvGrpSpPr>
            <p:grpSpPr>
              <a:xfrm>
                <a:off x="4144645" y="2756332"/>
                <a:ext cx="2103755" cy="737798"/>
                <a:chOff x="4177710" y="2709475"/>
                <a:chExt cx="1951355" cy="737798"/>
              </a:xfrm>
            </p:grpSpPr>
            <p:sp>
              <p:nvSpPr>
                <p:cNvPr id="138" name="Paralelogramo 137">
                  <a:extLst>
                    <a:ext uri="{FF2B5EF4-FFF2-40B4-BE49-F238E27FC236}">
                      <a16:creationId xmlns:a16="http://schemas.microsoft.com/office/drawing/2014/main" id="{9212BF08-58BA-44B9-AB2C-AD32E0D60D62}"/>
                    </a:ext>
                  </a:extLst>
                </p:cNvPr>
                <p:cNvSpPr/>
                <p:nvPr/>
              </p:nvSpPr>
              <p:spPr>
                <a:xfrm>
                  <a:off x="4177710" y="2709475"/>
                  <a:ext cx="1951355" cy="737798"/>
                </a:xfrm>
                <a:prstGeom prst="parallelogram">
                  <a:avLst>
                    <a:gd name="adj" fmla="val 99866"/>
                  </a:avLst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tx1">
                      <a:lumMod val="50000"/>
                      <a:lumOff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6" name="Elipse 145">
                  <a:extLst>
                    <a:ext uri="{FF2B5EF4-FFF2-40B4-BE49-F238E27FC236}">
                      <a16:creationId xmlns:a16="http://schemas.microsoft.com/office/drawing/2014/main" id="{39101C1F-E67D-4070-8C9D-0A71C3953C84}"/>
                    </a:ext>
                  </a:extLst>
                </p:cNvPr>
                <p:cNvSpPr/>
                <p:nvPr/>
              </p:nvSpPr>
              <p:spPr>
                <a:xfrm>
                  <a:off x="5549567" y="2716424"/>
                  <a:ext cx="77585" cy="77585"/>
                </a:xfrm>
                <a:prstGeom prst="ellipse">
                  <a:avLst/>
                </a:prstGeom>
                <a:scene3d>
                  <a:camera prst="isometricOffAxis2Top"/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7" name="Elipse 146">
                  <a:extLst>
                    <a:ext uri="{FF2B5EF4-FFF2-40B4-BE49-F238E27FC236}">
                      <a16:creationId xmlns:a16="http://schemas.microsoft.com/office/drawing/2014/main" id="{FBBB8140-9ABA-4F97-B36B-4FADF30A7171}"/>
                    </a:ext>
                  </a:extLst>
                </p:cNvPr>
                <p:cNvSpPr/>
                <p:nvPr/>
              </p:nvSpPr>
              <p:spPr>
                <a:xfrm>
                  <a:off x="5010264" y="3244143"/>
                  <a:ext cx="77585" cy="77585"/>
                </a:xfrm>
                <a:prstGeom prst="ellipse">
                  <a:avLst/>
                </a:prstGeom>
                <a:scene3d>
                  <a:camera prst="isometricOffAxis2Top"/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8" name="Elipse 147">
                  <a:extLst>
                    <a:ext uri="{FF2B5EF4-FFF2-40B4-BE49-F238E27FC236}">
                      <a16:creationId xmlns:a16="http://schemas.microsoft.com/office/drawing/2014/main" id="{FA96BBFF-91DF-4C68-B62F-C646BDC992D3}"/>
                    </a:ext>
                  </a:extLst>
                </p:cNvPr>
                <p:cNvSpPr/>
                <p:nvPr/>
              </p:nvSpPr>
              <p:spPr>
                <a:xfrm>
                  <a:off x="5922444" y="2721225"/>
                  <a:ext cx="77585" cy="77585"/>
                </a:xfrm>
                <a:prstGeom prst="ellipse">
                  <a:avLst/>
                </a:prstGeom>
                <a:scene3d>
                  <a:camera prst="isometricOffAxis2Top"/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149" name="Elipse 148">
                  <a:extLst>
                    <a:ext uri="{FF2B5EF4-FFF2-40B4-BE49-F238E27FC236}">
                      <a16:creationId xmlns:a16="http://schemas.microsoft.com/office/drawing/2014/main" id="{83D49E0B-CC78-42B7-91D7-F1F996589820}"/>
                    </a:ext>
                  </a:extLst>
                </p:cNvPr>
                <p:cNvSpPr/>
                <p:nvPr/>
              </p:nvSpPr>
              <p:spPr>
                <a:xfrm>
                  <a:off x="5318226" y="3351415"/>
                  <a:ext cx="77585" cy="77585"/>
                </a:xfrm>
                <a:prstGeom prst="ellipse">
                  <a:avLst/>
                </a:prstGeom>
                <a:scene3d>
                  <a:camera prst="isometricOffAxis2Top"/>
                  <a:lightRig rig="threePt" dir="t"/>
                </a:scene3d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</p:grpSp>
          <p:grpSp>
            <p:nvGrpSpPr>
              <p:cNvPr id="210" name="Grupo 209">
                <a:extLst>
                  <a:ext uri="{FF2B5EF4-FFF2-40B4-BE49-F238E27FC236}">
                    <a16:creationId xmlns:a16="http://schemas.microsoft.com/office/drawing/2014/main" id="{A7E958BB-8020-4172-89FF-B419D116E321}"/>
                  </a:ext>
                </a:extLst>
              </p:cNvPr>
              <p:cNvGrpSpPr/>
              <p:nvPr/>
            </p:nvGrpSpPr>
            <p:grpSpPr>
              <a:xfrm>
                <a:off x="5415324" y="3119020"/>
                <a:ext cx="111661" cy="216329"/>
                <a:chOff x="2774950" y="3306448"/>
                <a:chExt cx="249238" cy="425128"/>
              </a:xfrm>
            </p:grpSpPr>
            <p:sp>
              <p:nvSpPr>
                <p:cNvPr id="211" name="Flecha: pentágono 210">
                  <a:extLst>
                    <a:ext uri="{FF2B5EF4-FFF2-40B4-BE49-F238E27FC236}">
                      <a16:creationId xmlns:a16="http://schemas.microsoft.com/office/drawing/2014/main" id="{0D2647B9-A9CE-4393-92FE-091014609448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12" name="Conector recto 211">
                  <a:extLst>
                    <a:ext uri="{FF2B5EF4-FFF2-40B4-BE49-F238E27FC236}">
                      <a16:creationId xmlns:a16="http://schemas.microsoft.com/office/drawing/2014/main" id="{BAFFB56B-CEA9-43D6-B583-CAF8B37233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Conector recto 212">
                  <a:extLst>
                    <a:ext uri="{FF2B5EF4-FFF2-40B4-BE49-F238E27FC236}">
                      <a16:creationId xmlns:a16="http://schemas.microsoft.com/office/drawing/2014/main" id="{BBAFA2FC-E594-47E5-BD2E-1C3697CBC0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Conector recto 213">
                  <a:extLst>
                    <a:ext uri="{FF2B5EF4-FFF2-40B4-BE49-F238E27FC236}">
                      <a16:creationId xmlns:a16="http://schemas.microsoft.com/office/drawing/2014/main" id="{0B4EEF0C-D49F-44B2-BB46-250D1F5B52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5" name="Conector recto 214">
                  <a:extLst>
                    <a:ext uri="{FF2B5EF4-FFF2-40B4-BE49-F238E27FC236}">
                      <a16:creationId xmlns:a16="http://schemas.microsoft.com/office/drawing/2014/main" id="{8442B68A-F5F1-4388-9056-181322DDC4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Conector recto 215">
                  <a:extLst>
                    <a:ext uri="{FF2B5EF4-FFF2-40B4-BE49-F238E27FC236}">
                      <a16:creationId xmlns:a16="http://schemas.microsoft.com/office/drawing/2014/main" id="{84C58822-AAF7-4546-B50C-B9DBB7A869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rapecio 216">
                  <a:extLst>
                    <a:ext uri="{FF2B5EF4-FFF2-40B4-BE49-F238E27FC236}">
                      <a16:creationId xmlns:a16="http://schemas.microsoft.com/office/drawing/2014/main" id="{6528EA26-B89E-459A-BD64-0800BA786F5C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218" name="Grupo 217">
                <a:extLst>
                  <a:ext uri="{FF2B5EF4-FFF2-40B4-BE49-F238E27FC236}">
                    <a16:creationId xmlns:a16="http://schemas.microsoft.com/office/drawing/2014/main" id="{D17964DC-0B5C-4996-A8CA-5540E127C69B}"/>
                  </a:ext>
                </a:extLst>
              </p:cNvPr>
              <p:cNvGrpSpPr/>
              <p:nvPr/>
            </p:nvGrpSpPr>
            <p:grpSpPr>
              <a:xfrm>
                <a:off x="6053455" y="2460594"/>
                <a:ext cx="111661" cy="216329"/>
                <a:chOff x="2774950" y="3306448"/>
                <a:chExt cx="249238" cy="425128"/>
              </a:xfrm>
            </p:grpSpPr>
            <p:sp>
              <p:nvSpPr>
                <p:cNvPr id="219" name="Flecha: pentágono 218">
                  <a:extLst>
                    <a:ext uri="{FF2B5EF4-FFF2-40B4-BE49-F238E27FC236}">
                      <a16:creationId xmlns:a16="http://schemas.microsoft.com/office/drawing/2014/main" id="{A1BEAF37-7913-4A30-A50C-BB6F6574A8EF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220" name="Conector recto 219">
                  <a:extLst>
                    <a:ext uri="{FF2B5EF4-FFF2-40B4-BE49-F238E27FC236}">
                      <a16:creationId xmlns:a16="http://schemas.microsoft.com/office/drawing/2014/main" id="{B4DF7D42-962D-4546-835B-363A3F4560F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Conector recto 220">
                  <a:extLst>
                    <a:ext uri="{FF2B5EF4-FFF2-40B4-BE49-F238E27FC236}">
                      <a16:creationId xmlns:a16="http://schemas.microsoft.com/office/drawing/2014/main" id="{83FF7AE7-537E-430D-AEBD-3FE72209EE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Conector recto 221">
                  <a:extLst>
                    <a:ext uri="{FF2B5EF4-FFF2-40B4-BE49-F238E27FC236}">
                      <a16:creationId xmlns:a16="http://schemas.microsoft.com/office/drawing/2014/main" id="{CD5458C1-FBB0-4122-BE27-33F8A2F6B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Conector recto 222">
                  <a:extLst>
                    <a:ext uri="{FF2B5EF4-FFF2-40B4-BE49-F238E27FC236}">
                      <a16:creationId xmlns:a16="http://schemas.microsoft.com/office/drawing/2014/main" id="{4CE30C09-35B0-4002-BBB5-294F924A99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Conector recto 223">
                  <a:extLst>
                    <a:ext uri="{FF2B5EF4-FFF2-40B4-BE49-F238E27FC236}">
                      <a16:creationId xmlns:a16="http://schemas.microsoft.com/office/drawing/2014/main" id="{D3B60513-89B3-4AC6-942B-27DA134130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225" name="Trapecio 224">
                  <a:extLst>
                    <a:ext uri="{FF2B5EF4-FFF2-40B4-BE49-F238E27FC236}">
                      <a16:creationId xmlns:a16="http://schemas.microsoft.com/office/drawing/2014/main" id="{C28B5DF5-D366-4B32-96DD-DDDC01DE9AC2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</p:grpSp>
        <p:grpSp>
          <p:nvGrpSpPr>
            <p:cNvPr id="206" name="Grupo 205">
              <a:extLst>
                <a:ext uri="{FF2B5EF4-FFF2-40B4-BE49-F238E27FC236}">
                  <a16:creationId xmlns:a16="http://schemas.microsoft.com/office/drawing/2014/main" id="{170BD501-93D4-4CDC-B604-D21745FFEA9F}"/>
                </a:ext>
              </a:extLst>
            </p:cNvPr>
            <p:cNvGrpSpPr/>
            <p:nvPr/>
          </p:nvGrpSpPr>
          <p:grpSpPr>
            <a:xfrm>
              <a:off x="3266121" y="1575526"/>
              <a:ext cx="2037030" cy="1065648"/>
              <a:chOff x="4161163" y="1331825"/>
              <a:chExt cx="2037030" cy="1065648"/>
            </a:xfrm>
          </p:grpSpPr>
          <p:grpSp>
            <p:nvGrpSpPr>
              <p:cNvPr id="136" name="Grupo 135">
                <a:extLst>
                  <a:ext uri="{FF2B5EF4-FFF2-40B4-BE49-F238E27FC236}">
                    <a16:creationId xmlns:a16="http://schemas.microsoft.com/office/drawing/2014/main" id="{81AFB841-5D50-40F4-99A7-6212DA12187D}"/>
                  </a:ext>
                </a:extLst>
              </p:cNvPr>
              <p:cNvGrpSpPr/>
              <p:nvPr/>
            </p:nvGrpSpPr>
            <p:grpSpPr>
              <a:xfrm rot="156831">
                <a:off x="4161163" y="1331825"/>
                <a:ext cx="527443" cy="975366"/>
                <a:chOff x="3083802" y="2142623"/>
                <a:chExt cx="517176" cy="861550"/>
              </a:xfrm>
            </p:grpSpPr>
            <p:sp>
              <p:nvSpPr>
                <p:cNvPr id="89" name="Cilindro 88">
                  <a:extLst>
                    <a:ext uri="{FF2B5EF4-FFF2-40B4-BE49-F238E27FC236}">
                      <a16:creationId xmlns:a16="http://schemas.microsoft.com/office/drawing/2014/main" id="{C325A51D-E015-4569-B0B3-060BDA34B539}"/>
                    </a:ext>
                  </a:extLst>
                </p:cNvPr>
                <p:cNvSpPr/>
                <p:nvPr/>
              </p:nvSpPr>
              <p:spPr>
                <a:xfrm rot="13407302">
                  <a:off x="3475598" y="2292480"/>
                  <a:ext cx="125380" cy="76414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0" name="Cilindro 89">
                  <a:extLst>
                    <a:ext uri="{FF2B5EF4-FFF2-40B4-BE49-F238E27FC236}">
                      <a16:creationId xmlns:a16="http://schemas.microsoft.com/office/drawing/2014/main" id="{D43777FE-8A88-4ABE-B272-EF34F505C181}"/>
                    </a:ext>
                  </a:extLst>
                </p:cNvPr>
                <p:cNvSpPr/>
                <p:nvPr/>
              </p:nvSpPr>
              <p:spPr>
                <a:xfrm rot="13441395">
                  <a:off x="3127073" y="2216014"/>
                  <a:ext cx="231290" cy="788159"/>
                </a:xfrm>
                <a:prstGeom prst="can">
                  <a:avLst>
                    <a:gd name="adj" fmla="val 52574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91" name="CuadroTexto 90">
                  <a:extLst>
                    <a:ext uri="{FF2B5EF4-FFF2-40B4-BE49-F238E27FC236}">
                      <a16:creationId xmlns:a16="http://schemas.microsoft.com/office/drawing/2014/main" id="{EE29B12C-EA45-4BFD-977F-3322D0F0AFEE}"/>
                    </a:ext>
                  </a:extLst>
                </p:cNvPr>
                <p:cNvSpPr txBox="1"/>
                <p:nvPr/>
              </p:nvSpPr>
              <p:spPr>
                <a:xfrm rot="18850220">
                  <a:off x="2853323" y="2373102"/>
                  <a:ext cx="823102" cy="3621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s-MX" dirty="0"/>
                    <a:t>-           </a:t>
                  </a:r>
                  <a:r>
                    <a:rPr lang="es-MX" sz="1400" dirty="0"/>
                    <a:t>+</a:t>
                  </a:r>
                  <a:endParaRPr lang="es-MX" dirty="0"/>
                </a:p>
              </p:txBody>
            </p:sp>
          </p:grpSp>
          <p:grpSp>
            <p:nvGrpSpPr>
              <p:cNvPr id="81" name="Grupo 80">
                <a:extLst>
                  <a:ext uri="{FF2B5EF4-FFF2-40B4-BE49-F238E27FC236}">
                    <a16:creationId xmlns:a16="http://schemas.microsoft.com/office/drawing/2014/main" id="{0F2E0C67-3928-4EB3-88CF-FBC9DE4BFEF7}"/>
                  </a:ext>
                </a:extLst>
              </p:cNvPr>
              <p:cNvGrpSpPr/>
              <p:nvPr/>
            </p:nvGrpSpPr>
            <p:grpSpPr>
              <a:xfrm>
                <a:off x="5518621" y="2072683"/>
                <a:ext cx="679572" cy="324790"/>
                <a:chOff x="2399721" y="2253387"/>
                <a:chExt cx="666346" cy="286891"/>
              </a:xfrm>
            </p:grpSpPr>
            <p:sp>
              <p:nvSpPr>
                <p:cNvPr id="31" name="Paralelogramo 30">
                  <a:extLst>
                    <a:ext uri="{FF2B5EF4-FFF2-40B4-BE49-F238E27FC236}">
                      <a16:creationId xmlns:a16="http://schemas.microsoft.com/office/drawing/2014/main" id="{3D5A25B8-BDE2-4AAD-BCA3-7CDE9E20B7D6}"/>
                    </a:ext>
                  </a:extLst>
                </p:cNvPr>
                <p:cNvSpPr/>
                <p:nvPr/>
              </p:nvSpPr>
              <p:spPr>
                <a:xfrm>
                  <a:off x="2399721" y="2253387"/>
                  <a:ext cx="666346" cy="286891"/>
                </a:xfrm>
                <a:prstGeom prst="parallelogram">
                  <a:avLst>
                    <a:gd name="adj" fmla="val 99866"/>
                  </a:avLst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9" name="Cubo 38">
                  <a:extLst>
                    <a:ext uri="{FF2B5EF4-FFF2-40B4-BE49-F238E27FC236}">
                      <a16:creationId xmlns:a16="http://schemas.microsoft.com/office/drawing/2014/main" id="{67242FA0-73BC-476A-B1AE-9F09F189DF17}"/>
                    </a:ext>
                  </a:extLst>
                </p:cNvPr>
                <p:cNvSpPr/>
                <p:nvPr/>
              </p:nvSpPr>
              <p:spPr>
                <a:xfrm>
                  <a:off x="2623956" y="2341694"/>
                  <a:ext cx="238924" cy="86180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43" name="Cubo 42">
                  <a:extLst>
                    <a:ext uri="{FF2B5EF4-FFF2-40B4-BE49-F238E27FC236}">
                      <a16:creationId xmlns:a16="http://schemas.microsoft.com/office/drawing/2014/main" id="{56C9EC02-57C9-42D7-BCD8-0C683C06E879}"/>
                    </a:ext>
                  </a:extLst>
                </p:cNvPr>
                <p:cNvSpPr/>
                <p:nvPr/>
              </p:nvSpPr>
              <p:spPr>
                <a:xfrm>
                  <a:off x="2672047" y="2266442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44" name="Cubo 43">
                  <a:extLst>
                    <a:ext uri="{FF2B5EF4-FFF2-40B4-BE49-F238E27FC236}">
                      <a16:creationId xmlns:a16="http://schemas.microsoft.com/office/drawing/2014/main" id="{0EFC3941-82B3-4FA4-BE74-24FCC81B8C61}"/>
                    </a:ext>
                  </a:extLst>
                </p:cNvPr>
                <p:cNvSpPr/>
                <p:nvPr/>
              </p:nvSpPr>
              <p:spPr>
                <a:xfrm>
                  <a:off x="2775440" y="2266442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45" name="Cubo 44">
                  <a:extLst>
                    <a:ext uri="{FF2B5EF4-FFF2-40B4-BE49-F238E27FC236}">
                      <a16:creationId xmlns:a16="http://schemas.microsoft.com/office/drawing/2014/main" id="{92CB9450-CB5F-4493-8A2D-97D48CD967C9}"/>
                    </a:ext>
                  </a:extLst>
                </p:cNvPr>
                <p:cNvSpPr/>
                <p:nvPr/>
              </p:nvSpPr>
              <p:spPr>
                <a:xfrm>
                  <a:off x="2878833" y="2266442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74" name="Cubo 73">
                  <a:extLst>
                    <a:ext uri="{FF2B5EF4-FFF2-40B4-BE49-F238E27FC236}">
                      <a16:creationId xmlns:a16="http://schemas.microsoft.com/office/drawing/2014/main" id="{A137D783-7E38-4987-B010-FD6FD712637C}"/>
                    </a:ext>
                  </a:extLst>
                </p:cNvPr>
                <p:cNvSpPr/>
                <p:nvPr/>
              </p:nvSpPr>
              <p:spPr>
                <a:xfrm>
                  <a:off x="2505870" y="2453070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75" name="Cubo 74">
                  <a:extLst>
                    <a:ext uri="{FF2B5EF4-FFF2-40B4-BE49-F238E27FC236}">
                      <a16:creationId xmlns:a16="http://schemas.microsoft.com/office/drawing/2014/main" id="{7FC772D4-03EA-4473-A1A5-B3950A5EC137}"/>
                    </a:ext>
                  </a:extLst>
                </p:cNvPr>
                <p:cNvSpPr/>
                <p:nvPr/>
              </p:nvSpPr>
              <p:spPr>
                <a:xfrm>
                  <a:off x="2609263" y="2453070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  <p:sp>
              <p:nvSpPr>
                <p:cNvPr id="76" name="Cubo 75">
                  <a:extLst>
                    <a:ext uri="{FF2B5EF4-FFF2-40B4-BE49-F238E27FC236}">
                      <a16:creationId xmlns:a16="http://schemas.microsoft.com/office/drawing/2014/main" id="{0C837642-D0D2-4F30-8CF7-F9104C0F8D9F}"/>
                    </a:ext>
                  </a:extLst>
                </p:cNvPr>
                <p:cNvSpPr/>
                <p:nvPr/>
              </p:nvSpPr>
              <p:spPr>
                <a:xfrm>
                  <a:off x="2712656" y="2453070"/>
                  <a:ext cx="103393" cy="52243"/>
                </a:xfrm>
                <a:prstGeom prst="cube">
                  <a:avLst>
                    <a:gd name="adj" fmla="val 81108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 dirty="0"/>
                </a:p>
              </p:txBody>
            </p:sp>
          </p:grpSp>
        </p:grpSp>
        <p:grpSp>
          <p:nvGrpSpPr>
            <p:cNvPr id="232" name="Grupo 231">
              <a:extLst>
                <a:ext uri="{FF2B5EF4-FFF2-40B4-BE49-F238E27FC236}">
                  <a16:creationId xmlns:a16="http://schemas.microsoft.com/office/drawing/2014/main" id="{FF771BBE-73AF-4247-8459-6A1213EB813B}"/>
                </a:ext>
              </a:extLst>
            </p:cNvPr>
            <p:cNvGrpSpPr/>
            <p:nvPr/>
          </p:nvGrpSpPr>
          <p:grpSpPr>
            <a:xfrm>
              <a:off x="3177631" y="1976663"/>
              <a:ext cx="1691539" cy="1005906"/>
              <a:chOff x="1623603" y="2537276"/>
              <a:chExt cx="1691539" cy="1005906"/>
            </a:xfrm>
          </p:grpSpPr>
          <p:sp>
            <p:nvSpPr>
              <p:cNvPr id="30" name="Paralelogramo 29">
                <a:extLst>
                  <a:ext uri="{FF2B5EF4-FFF2-40B4-BE49-F238E27FC236}">
                    <a16:creationId xmlns:a16="http://schemas.microsoft.com/office/drawing/2014/main" id="{D4FDF725-3A4C-41D5-8AC8-A40BE04AA766}"/>
                  </a:ext>
                </a:extLst>
              </p:cNvPr>
              <p:cNvSpPr/>
              <p:nvPr/>
            </p:nvSpPr>
            <p:spPr>
              <a:xfrm>
                <a:off x="1623603" y="2875450"/>
                <a:ext cx="1691539" cy="667732"/>
              </a:xfrm>
              <a:prstGeom prst="parallelogram">
                <a:avLst>
                  <a:gd name="adj" fmla="val 99866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grpSp>
            <p:nvGrpSpPr>
              <p:cNvPr id="229" name="Grupo 228">
                <a:extLst>
                  <a:ext uri="{FF2B5EF4-FFF2-40B4-BE49-F238E27FC236}">
                    <a16:creationId xmlns:a16="http://schemas.microsoft.com/office/drawing/2014/main" id="{E2B167C8-4865-424C-88FF-83C452EF970F}"/>
                  </a:ext>
                </a:extLst>
              </p:cNvPr>
              <p:cNvGrpSpPr/>
              <p:nvPr/>
            </p:nvGrpSpPr>
            <p:grpSpPr>
              <a:xfrm>
                <a:off x="1625335" y="2537276"/>
                <a:ext cx="936290" cy="1000805"/>
                <a:chOff x="1462217" y="2333893"/>
                <a:chExt cx="936290" cy="1000805"/>
              </a:xfrm>
            </p:grpSpPr>
            <p:sp>
              <p:nvSpPr>
                <p:cNvPr id="33" name="Rectángulo 32">
                  <a:extLst>
                    <a:ext uri="{FF2B5EF4-FFF2-40B4-BE49-F238E27FC236}">
                      <a16:creationId xmlns:a16="http://schemas.microsoft.com/office/drawing/2014/main" id="{2670FC73-D953-49CB-B6AF-F27533DF6A65}"/>
                    </a:ext>
                  </a:extLst>
                </p:cNvPr>
                <p:cNvSpPr/>
                <p:nvPr/>
              </p:nvSpPr>
              <p:spPr>
                <a:xfrm>
                  <a:off x="2119189" y="2333893"/>
                  <a:ext cx="276851" cy="33386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sp>
              <p:nvSpPr>
                <p:cNvPr id="34" name="Cubo 33">
                  <a:extLst>
                    <a:ext uri="{FF2B5EF4-FFF2-40B4-BE49-F238E27FC236}">
                      <a16:creationId xmlns:a16="http://schemas.microsoft.com/office/drawing/2014/main" id="{A9310F04-7C03-4EB8-A8CE-12C890BFE569}"/>
                    </a:ext>
                  </a:extLst>
                </p:cNvPr>
                <p:cNvSpPr/>
                <p:nvPr/>
              </p:nvSpPr>
              <p:spPr>
                <a:xfrm>
                  <a:off x="1462217" y="2588956"/>
                  <a:ext cx="936290" cy="745742"/>
                </a:xfrm>
                <a:prstGeom prst="cube">
                  <a:avLst>
                    <a:gd name="adj" fmla="val 90063"/>
                  </a:avLst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32" name="Rectángulo 31">
                  <a:extLst>
                    <a:ext uri="{FF2B5EF4-FFF2-40B4-BE49-F238E27FC236}">
                      <a16:creationId xmlns:a16="http://schemas.microsoft.com/office/drawing/2014/main" id="{AEA9F5AC-8AA9-45AC-8C88-86105B74AA16}"/>
                    </a:ext>
                  </a:extLst>
                </p:cNvPr>
                <p:cNvSpPr/>
                <p:nvPr/>
              </p:nvSpPr>
              <p:spPr>
                <a:xfrm>
                  <a:off x="1462217" y="2996545"/>
                  <a:ext cx="275671" cy="333866"/>
                </a:xfrm>
                <a:prstGeom prst="rect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37" name="Cubo 36">
                <a:extLst>
                  <a:ext uri="{FF2B5EF4-FFF2-40B4-BE49-F238E27FC236}">
                    <a16:creationId xmlns:a16="http://schemas.microsoft.com/office/drawing/2014/main" id="{C2A11612-7D31-4FF1-880A-25A03973ACF7}"/>
                  </a:ext>
                </a:extLst>
              </p:cNvPr>
              <p:cNvSpPr/>
              <p:nvPr/>
            </p:nvSpPr>
            <p:spPr>
              <a:xfrm>
                <a:off x="2221717" y="3203870"/>
                <a:ext cx="317131" cy="12041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38" name="Cubo 37">
                <a:extLst>
                  <a:ext uri="{FF2B5EF4-FFF2-40B4-BE49-F238E27FC236}">
                    <a16:creationId xmlns:a16="http://schemas.microsoft.com/office/drawing/2014/main" id="{5D9E6C4E-2F3C-4EDF-BE3E-C932B878E6D6}"/>
                  </a:ext>
                </a:extLst>
              </p:cNvPr>
              <p:cNvSpPr/>
              <p:nvPr/>
            </p:nvSpPr>
            <p:spPr>
              <a:xfrm>
                <a:off x="2352307" y="2928878"/>
                <a:ext cx="477126" cy="190789"/>
              </a:xfrm>
              <a:prstGeom prst="cube">
                <a:avLst>
                  <a:gd name="adj" fmla="val 90063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0" name="Cubo 39">
                <a:extLst>
                  <a:ext uri="{FF2B5EF4-FFF2-40B4-BE49-F238E27FC236}">
                    <a16:creationId xmlns:a16="http://schemas.microsoft.com/office/drawing/2014/main" id="{D9D8A524-D85C-474A-85CC-B162E310DFCD}"/>
                  </a:ext>
                </a:extLst>
              </p:cNvPr>
              <p:cNvSpPr/>
              <p:nvPr/>
            </p:nvSpPr>
            <p:spPr>
              <a:xfrm>
                <a:off x="2554732" y="3289846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1" name="Cubo 40">
                <a:extLst>
                  <a:ext uri="{FF2B5EF4-FFF2-40B4-BE49-F238E27FC236}">
                    <a16:creationId xmlns:a16="http://schemas.microsoft.com/office/drawing/2014/main" id="{24A3082E-80D4-4C5F-B7AE-C326C0719D66}"/>
                  </a:ext>
                </a:extLst>
              </p:cNvPr>
              <p:cNvSpPr/>
              <p:nvPr/>
            </p:nvSpPr>
            <p:spPr>
              <a:xfrm>
                <a:off x="2626917" y="3202859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42" name="Cubo 41">
                <a:extLst>
                  <a:ext uri="{FF2B5EF4-FFF2-40B4-BE49-F238E27FC236}">
                    <a16:creationId xmlns:a16="http://schemas.microsoft.com/office/drawing/2014/main" id="{C8B931BB-321F-426F-A46F-D2EF20AFB9B0}"/>
                  </a:ext>
                </a:extLst>
              </p:cNvPr>
              <p:cNvSpPr/>
              <p:nvPr/>
            </p:nvSpPr>
            <p:spPr>
              <a:xfrm>
                <a:off x="2712422" y="3102912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grpSp>
            <p:nvGrpSpPr>
              <p:cNvPr id="52" name="Grupo 51">
                <a:extLst>
                  <a:ext uri="{FF2B5EF4-FFF2-40B4-BE49-F238E27FC236}">
                    <a16:creationId xmlns:a16="http://schemas.microsoft.com/office/drawing/2014/main" id="{6CD93EE2-2C52-41F7-9631-E2946BC51CE2}"/>
                  </a:ext>
                </a:extLst>
              </p:cNvPr>
              <p:cNvGrpSpPr/>
              <p:nvPr/>
            </p:nvGrpSpPr>
            <p:grpSpPr>
              <a:xfrm>
                <a:off x="2730608" y="3186895"/>
                <a:ext cx="111233" cy="177972"/>
                <a:chOff x="2260884" y="2568095"/>
                <a:chExt cx="218791" cy="315353"/>
              </a:xfrm>
            </p:grpSpPr>
            <p:sp>
              <p:nvSpPr>
                <p:cNvPr id="48" name="Cubo 47">
                  <a:extLst>
                    <a:ext uri="{FF2B5EF4-FFF2-40B4-BE49-F238E27FC236}">
                      <a16:creationId xmlns:a16="http://schemas.microsoft.com/office/drawing/2014/main" id="{1A4820EB-3A52-425B-9853-510E341AE02B}"/>
                    </a:ext>
                  </a:extLst>
                </p:cNvPr>
                <p:cNvSpPr/>
                <p:nvPr/>
              </p:nvSpPr>
              <p:spPr>
                <a:xfrm>
                  <a:off x="2263746" y="2738096"/>
                  <a:ext cx="215929" cy="145352"/>
                </a:xfrm>
                <a:prstGeom prst="cube">
                  <a:avLst>
                    <a:gd name="adj" fmla="val 9006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50" name="Paralelogramo 49">
                  <a:extLst>
                    <a:ext uri="{FF2B5EF4-FFF2-40B4-BE49-F238E27FC236}">
                      <a16:creationId xmlns:a16="http://schemas.microsoft.com/office/drawing/2014/main" id="{6B66D784-F80C-4395-8D19-BF8D90C0DA2B}"/>
                    </a:ext>
                  </a:extLst>
                </p:cNvPr>
                <p:cNvSpPr/>
                <p:nvPr/>
              </p:nvSpPr>
              <p:spPr>
                <a:xfrm rot="16200000" flipH="1">
                  <a:off x="2177556" y="2651423"/>
                  <a:ext cx="295986" cy="129330"/>
                </a:xfrm>
                <a:prstGeom prst="parallelogram">
                  <a:avLst>
                    <a:gd name="adj" fmla="val 99866"/>
                  </a:avLst>
                </a:prstGeom>
                <a:ln>
                  <a:solidFill>
                    <a:srgbClr val="787878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59" name="Grupo 58">
                <a:extLst>
                  <a:ext uri="{FF2B5EF4-FFF2-40B4-BE49-F238E27FC236}">
                    <a16:creationId xmlns:a16="http://schemas.microsoft.com/office/drawing/2014/main" id="{FC4B9C96-A383-45C2-A609-87E4010D9F05}"/>
                  </a:ext>
                </a:extLst>
              </p:cNvPr>
              <p:cNvGrpSpPr/>
              <p:nvPr/>
            </p:nvGrpSpPr>
            <p:grpSpPr>
              <a:xfrm>
                <a:off x="2830501" y="3077022"/>
                <a:ext cx="111233" cy="177972"/>
                <a:chOff x="2260884" y="2568095"/>
                <a:chExt cx="218791" cy="315353"/>
              </a:xfrm>
            </p:grpSpPr>
            <p:sp>
              <p:nvSpPr>
                <p:cNvPr id="60" name="Cubo 59">
                  <a:extLst>
                    <a:ext uri="{FF2B5EF4-FFF2-40B4-BE49-F238E27FC236}">
                      <a16:creationId xmlns:a16="http://schemas.microsoft.com/office/drawing/2014/main" id="{C155C3C9-9A79-426E-AEA4-9C7011EA224B}"/>
                    </a:ext>
                  </a:extLst>
                </p:cNvPr>
                <p:cNvSpPr/>
                <p:nvPr/>
              </p:nvSpPr>
              <p:spPr>
                <a:xfrm>
                  <a:off x="2263746" y="2738096"/>
                  <a:ext cx="215929" cy="145352"/>
                </a:xfrm>
                <a:prstGeom prst="cube">
                  <a:avLst>
                    <a:gd name="adj" fmla="val 9006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1" name="Paralelogramo 60">
                  <a:extLst>
                    <a:ext uri="{FF2B5EF4-FFF2-40B4-BE49-F238E27FC236}">
                      <a16:creationId xmlns:a16="http://schemas.microsoft.com/office/drawing/2014/main" id="{1373F0C2-D1A6-4F41-82F2-24C8CDCABD3B}"/>
                    </a:ext>
                  </a:extLst>
                </p:cNvPr>
                <p:cNvSpPr/>
                <p:nvPr/>
              </p:nvSpPr>
              <p:spPr>
                <a:xfrm rot="16200000" flipH="1">
                  <a:off x="2177556" y="2651423"/>
                  <a:ext cx="295986" cy="129330"/>
                </a:xfrm>
                <a:prstGeom prst="parallelogram">
                  <a:avLst>
                    <a:gd name="adj" fmla="val 99866"/>
                  </a:avLst>
                </a:prstGeom>
                <a:ln>
                  <a:solidFill>
                    <a:srgbClr val="787878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2" name="Grupo 61">
                <a:extLst>
                  <a:ext uri="{FF2B5EF4-FFF2-40B4-BE49-F238E27FC236}">
                    <a16:creationId xmlns:a16="http://schemas.microsoft.com/office/drawing/2014/main" id="{214E401B-B6D8-4C0C-A3A1-4E1FD0B226A4}"/>
                  </a:ext>
                </a:extLst>
              </p:cNvPr>
              <p:cNvGrpSpPr/>
              <p:nvPr/>
            </p:nvGrpSpPr>
            <p:grpSpPr>
              <a:xfrm>
                <a:off x="2934879" y="2967149"/>
                <a:ext cx="111233" cy="177972"/>
                <a:chOff x="2260884" y="2568095"/>
                <a:chExt cx="218791" cy="315353"/>
              </a:xfrm>
            </p:grpSpPr>
            <p:sp>
              <p:nvSpPr>
                <p:cNvPr id="63" name="Cubo 62">
                  <a:extLst>
                    <a:ext uri="{FF2B5EF4-FFF2-40B4-BE49-F238E27FC236}">
                      <a16:creationId xmlns:a16="http://schemas.microsoft.com/office/drawing/2014/main" id="{7763DA4E-7821-4FBA-ADD8-D5805088D9E4}"/>
                    </a:ext>
                  </a:extLst>
                </p:cNvPr>
                <p:cNvSpPr/>
                <p:nvPr/>
              </p:nvSpPr>
              <p:spPr>
                <a:xfrm>
                  <a:off x="2263746" y="2738096"/>
                  <a:ext cx="215929" cy="145352"/>
                </a:xfrm>
                <a:prstGeom prst="cube">
                  <a:avLst>
                    <a:gd name="adj" fmla="val 9006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4" name="Paralelogramo 63">
                  <a:extLst>
                    <a:ext uri="{FF2B5EF4-FFF2-40B4-BE49-F238E27FC236}">
                      <a16:creationId xmlns:a16="http://schemas.microsoft.com/office/drawing/2014/main" id="{10626ABF-18D0-4FEE-BE33-D68502D9176D}"/>
                    </a:ext>
                  </a:extLst>
                </p:cNvPr>
                <p:cNvSpPr/>
                <p:nvPr/>
              </p:nvSpPr>
              <p:spPr>
                <a:xfrm rot="16200000" flipH="1">
                  <a:off x="2177556" y="2651423"/>
                  <a:ext cx="295986" cy="129330"/>
                </a:xfrm>
                <a:prstGeom prst="parallelogram">
                  <a:avLst>
                    <a:gd name="adj" fmla="val 99866"/>
                  </a:avLst>
                </a:prstGeom>
                <a:ln>
                  <a:solidFill>
                    <a:srgbClr val="787878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65" name="Grupo 64">
                <a:extLst>
                  <a:ext uri="{FF2B5EF4-FFF2-40B4-BE49-F238E27FC236}">
                    <a16:creationId xmlns:a16="http://schemas.microsoft.com/office/drawing/2014/main" id="{FD4B12BC-DE06-4234-A82C-1099F2AA435C}"/>
                  </a:ext>
                </a:extLst>
              </p:cNvPr>
              <p:cNvGrpSpPr/>
              <p:nvPr/>
            </p:nvGrpSpPr>
            <p:grpSpPr>
              <a:xfrm>
                <a:off x="3036260" y="2846925"/>
                <a:ext cx="111233" cy="177972"/>
                <a:chOff x="2260884" y="2568095"/>
                <a:chExt cx="218791" cy="315353"/>
              </a:xfrm>
            </p:grpSpPr>
            <p:sp>
              <p:nvSpPr>
                <p:cNvPr id="66" name="Cubo 65">
                  <a:extLst>
                    <a:ext uri="{FF2B5EF4-FFF2-40B4-BE49-F238E27FC236}">
                      <a16:creationId xmlns:a16="http://schemas.microsoft.com/office/drawing/2014/main" id="{22484D57-E138-45CA-8F58-54C2365A1508}"/>
                    </a:ext>
                  </a:extLst>
                </p:cNvPr>
                <p:cNvSpPr/>
                <p:nvPr/>
              </p:nvSpPr>
              <p:spPr>
                <a:xfrm>
                  <a:off x="2263746" y="2738096"/>
                  <a:ext cx="215929" cy="145352"/>
                </a:xfrm>
                <a:prstGeom prst="cube">
                  <a:avLst>
                    <a:gd name="adj" fmla="val 90063"/>
                  </a:avLst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/>
                </a:p>
              </p:txBody>
            </p:sp>
            <p:sp>
              <p:nvSpPr>
                <p:cNvPr id="67" name="Paralelogramo 66">
                  <a:extLst>
                    <a:ext uri="{FF2B5EF4-FFF2-40B4-BE49-F238E27FC236}">
                      <a16:creationId xmlns:a16="http://schemas.microsoft.com/office/drawing/2014/main" id="{7404ACF7-228E-4718-99A8-F1C7C450A72D}"/>
                    </a:ext>
                  </a:extLst>
                </p:cNvPr>
                <p:cNvSpPr/>
                <p:nvPr/>
              </p:nvSpPr>
              <p:spPr>
                <a:xfrm rot="16200000" flipH="1">
                  <a:off x="2177556" y="2651423"/>
                  <a:ext cx="295986" cy="129330"/>
                </a:xfrm>
                <a:prstGeom prst="parallelogram">
                  <a:avLst>
                    <a:gd name="adj" fmla="val 99866"/>
                  </a:avLst>
                </a:prstGeom>
                <a:ln>
                  <a:solidFill>
                    <a:srgbClr val="787878"/>
                  </a:solidFill>
                </a:ln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68" name="Cubo 67">
                <a:extLst>
                  <a:ext uri="{FF2B5EF4-FFF2-40B4-BE49-F238E27FC236}">
                    <a16:creationId xmlns:a16="http://schemas.microsoft.com/office/drawing/2014/main" id="{7515350B-20A5-4C41-8F68-C5B5BD5284F8}"/>
                  </a:ext>
                </a:extLst>
              </p:cNvPr>
              <p:cNvSpPr/>
              <p:nvPr/>
            </p:nvSpPr>
            <p:spPr>
              <a:xfrm>
                <a:off x="2797248" y="3008388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69" name="Cubo 68">
                <a:extLst>
                  <a:ext uri="{FF2B5EF4-FFF2-40B4-BE49-F238E27FC236}">
                    <a16:creationId xmlns:a16="http://schemas.microsoft.com/office/drawing/2014/main" id="{FB90DCA7-B3F8-4E86-B19B-9C6BD8A2B349}"/>
                  </a:ext>
                </a:extLst>
              </p:cNvPr>
              <p:cNvSpPr/>
              <p:nvPr/>
            </p:nvSpPr>
            <p:spPr>
              <a:xfrm>
                <a:off x="2882753" y="2908440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0" name="Cubo 69">
                <a:extLst>
                  <a:ext uri="{FF2B5EF4-FFF2-40B4-BE49-F238E27FC236}">
                    <a16:creationId xmlns:a16="http://schemas.microsoft.com/office/drawing/2014/main" id="{61B22A1D-F0E9-444F-B131-BD93E8163209}"/>
                  </a:ext>
                </a:extLst>
              </p:cNvPr>
              <p:cNvSpPr/>
              <p:nvPr/>
            </p:nvSpPr>
            <p:spPr>
              <a:xfrm>
                <a:off x="2075349" y="3371453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1" name="Cubo 70">
                <a:extLst>
                  <a:ext uri="{FF2B5EF4-FFF2-40B4-BE49-F238E27FC236}">
                    <a16:creationId xmlns:a16="http://schemas.microsoft.com/office/drawing/2014/main" id="{F0D8059D-090B-4C54-8112-2DF5E30D5652}"/>
                  </a:ext>
                </a:extLst>
              </p:cNvPr>
              <p:cNvSpPr/>
              <p:nvPr/>
            </p:nvSpPr>
            <p:spPr>
              <a:xfrm>
                <a:off x="2192040" y="3371453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2" name="Cubo 71">
                <a:extLst>
                  <a:ext uri="{FF2B5EF4-FFF2-40B4-BE49-F238E27FC236}">
                    <a16:creationId xmlns:a16="http://schemas.microsoft.com/office/drawing/2014/main" id="{C12DA5BC-B8D9-4C0F-A6D4-FCF96E5D561D}"/>
                  </a:ext>
                </a:extLst>
              </p:cNvPr>
              <p:cNvSpPr/>
              <p:nvPr/>
            </p:nvSpPr>
            <p:spPr>
              <a:xfrm>
                <a:off x="2315747" y="3368780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73" name="Cubo 72">
                <a:extLst>
                  <a:ext uri="{FF2B5EF4-FFF2-40B4-BE49-F238E27FC236}">
                    <a16:creationId xmlns:a16="http://schemas.microsoft.com/office/drawing/2014/main" id="{D75C603D-F6A7-4861-914C-FE82370C14DA}"/>
                  </a:ext>
                </a:extLst>
              </p:cNvPr>
              <p:cNvSpPr/>
              <p:nvPr/>
            </p:nvSpPr>
            <p:spPr>
              <a:xfrm>
                <a:off x="2439453" y="3371453"/>
                <a:ext cx="105445" cy="59144"/>
              </a:xfrm>
              <a:prstGeom prst="cube">
                <a:avLst>
                  <a:gd name="adj" fmla="val 81108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 dirty="0"/>
              </a:p>
            </p:txBody>
          </p:sp>
          <p:sp>
            <p:nvSpPr>
              <p:cNvPr id="96" name="Elipse 95">
                <a:extLst>
                  <a:ext uri="{FF2B5EF4-FFF2-40B4-BE49-F238E27FC236}">
                    <a16:creationId xmlns:a16="http://schemas.microsoft.com/office/drawing/2014/main" id="{F85A0BDF-67E4-4302-8E17-E7A0E9929B84}"/>
                  </a:ext>
                </a:extLst>
              </p:cNvPr>
              <p:cNvSpPr/>
              <p:nvPr/>
            </p:nvSpPr>
            <p:spPr>
              <a:xfrm>
                <a:off x="2566085" y="3454837"/>
                <a:ext cx="79125" cy="87834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27" name="Elipse 126">
                <a:extLst>
                  <a:ext uri="{FF2B5EF4-FFF2-40B4-BE49-F238E27FC236}">
                    <a16:creationId xmlns:a16="http://schemas.microsoft.com/office/drawing/2014/main" id="{E5658F95-2948-4721-8261-1845CFE7BAFD}"/>
                  </a:ext>
                </a:extLst>
              </p:cNvPr>
              <p:cNvSpPr/>
              <p:nvPr/>
            </p:nvSpPr>
            <p:spPr>
              <a:xfrm>
                <a:off x="3161780" y="2865524"/>
                <a:ext cx="79125" cy="87834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</p:grpSp>
        <p:grpSp>
          <p:nvGrpSpPr>
            <p:cNvPr id="189" name="Grupo 188">
              <a:extLst>
                <a:ext uri="{FF2B5EF4-FFF2-40B4-BE49-F238E27FC236}">
                  <a16:creationId xmlns:a16="http://schemas.microsoft.com/office/drawing/2014/main" id="{3E4604B4-E810-42CC-BFE8-4173B670F997}"/>
                </a:ext>
              </a:extLst>
            </p:cNvPr>
            <p:cNvGrpSpPr/>
            <p:nvPr/>
          </p:nvGrpSpPr>
          <p:grpSpPr>
            <a:xfrm>
              <a:off x="4127899" y="1973217"/>
              <a:ext cx="111661" cy="216329"/>
              <a:chOff x="2774950" y="3306448"/>
              <a:chExt cx="249238" cy="425128"/>
            </a:xfrm>
          </p:grpSpPr>
          <p:sp>
            <p:nvSpPr>
              <p:cNvPr id="190" name="Flecha: pentágono 189">
                <a:extLst>
                  <a:ext uri="{FF2B5EF4-FFF2-40B4-BE49-F238E27FC236}">
                    <a16:creationId xmlns:a16="http://schemas.microsoft.com/office/drawing/2014/main" id="{C786222A-6560-46F7-8792-8EDA10662BD3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7D51871-F009-462B-8822-268EFC84B4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772F4B92-785B-48C4-BCFC-B10DB1D4E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5CD72CBB-2E9D-443D-8D10-04588926F22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51F2DEF8-6B64-4172-8E6F-A990670492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FDEEBE57-72E7-483A-9BCE-68BCAEF2C5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196" name="Trapecio 195">
                <a:extLst>
                  <a:ext uri="{FF2B5EF4-FFF2-40B4-BE49-F238E27FC236}">
                    <a16:creationId xmlns:a16="http://schemas.microsoft.com/office/drawing/2014/main" id="{A9EDAC71-2BE2-41FB-B371-30CA73A46A7E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197" name="Grupo 196">
              <a:extLst>
                <a:ext uri="{FF2B5EF4-FFF2-40B4-BE49-F238E27FC236}">
                  <a16:creationId xmlns:a16="http://schemas.microsoft.com/office/drawing/2014/main" id="{979BFC6B-A243-458B-8C2C-C68849C38F02}"/>
                </a:ext>
              </a:extLst>
            </p:cNvPr>
            <p:cNvGrpSpPr/>
            <p:nvPr/>
          </p:nvGrpSpPr>
          <p:grpSpPr>
            <a:xfrm>
              <a:off x="4695313" y="1705578"/>
              <a:ext cx="111661" cy="216329"/>
              <a:chOff x="2774950" y="3306448"/>
              <a:chExt cx="249238" cy="425128"/>
            </a:xfrm>
          </p:grpSpPr>
          <p:sp>
            <p:nvSpPr>
              <p:cNvPr id="198" name="Flecha: pentágono 197">
                <a:extLst>
                  <a:ext uri="{FF2B5EF4-FFF2-40B4-BE49-F238E27FC236}">
                    <a16:creationId xmlns:a16="http://schemas.microsoft.com/office/drawing/2014/main" id="{AC482C3C-9B92-46A7-BD1D-3100F88AB2E4}"/>
                  </a:ext>
                </a:extLst>
              </p:cNvPr>
              <p:cNvSpPr/>
              <p:nvPr/>
            </p:nvSpPr>
            <p:spPr>
              <a:xfrm rot="5400000">
                <a:off x="2707640" y="3458278"/>
                <a:ext cx="377755" cy="168842"/>
              </a:xfrm>
              <a:prstGeom prst="homePlate">
                <a:avLst/>
              </a:prstGeom>
              <a:solidFill>
                <a:schemeClr val="bg1"/>
              </a:solidFill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FB8476BA-2F2F-4F0D-8968-477DDF1FBD4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62426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9DAE59E1-41CD-4787-8612-3DB6107767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67953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DFA0AC9-12B6-4167-BC2A-6B58E9B9BA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508514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0931F0C5-A73F-4130-BD5D-FF531EA97E7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449075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351EA011-1352-450D-9E97-1E55214BCC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12096" y="3387070"/>
                <a:ext cx="168843" cy="20637"/>
              </a:xfrm>
              <a:prstGeom prst="line">
                <a:avLst/>
              </a:prstGeom>
              <a:ln>
                <a:solidFill>
                  <a:srgbClr val="787878"/>
                </a:solidFill>
              </a:ln>
            </p:spPr>
            <p:style>
              <a:lnRef idx="3">
                <a:schemeClr val="accent3"/>
              </a:lnRef>
              <a:fillRef idx="0">
                <a:schemeClr val="accent3"/>
              </a:fillRef>
              <a:effectRef idx="2">
                <a:schemeClr val="accent3"/>
              </a:effectRef>
              <a:fontRef idx="minor">
                <a:schemeClr val="tx1"/>
              </a:fontRef>
            </p:style>
          </p:cxnSp>
          <p:sp>
            <p:nvSpPr>
              <p:cNvPr id="204" name="Trapecio 203">
                <a:extLst>
                  <a:ext uri="{FF2B5EF4-FFF2-40B4-BE49-F238E27FC236}">
                    <a16:creationId xmlns:a16="http://schemas.microsoft.com/office/drawing/2014/main" id="{6BE3E994-D2AF-4CBF-A6C9-50C3363834FF}"/>
                  </a:ext>
                </a:extLst>
              </p:cNvPr>
              <p:cNvSpPr/>
              <p:nvPr/>
            </p:nvSpPr>
            <p:spPr>
              <a:xfrm flipV="1">
                <a:off x="2774950" y="3306448"/>
                <a:ext cx="249238" cy="47194"/>
              </a:xfrm>
              <a:prstGeom prst="trapezoid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grpSp>
          <p:nvGrpSpPr>
            <p:cNvPr id="239" name="Grupo 238">
              <a:extLst>
                <a:ext uri="{FF2B5EF4-FFF2-40B4-BE49-F238E27FC236}">
                  <a16:creationId xmlns:a16="http://schemas.microsoft.com/office/drawing/2014/main" id="{83B1269E-B612-43DB-982B-84D17A03CE65}"/>
                </a:ext>
              </a:extLst>
            </p:cNvPr>
            <p:cNvGrpSpPr/>
            <p:nvPr/>
          </p:nvGrpSpPr>
          <p:grpSpPr>
            <a:xfrm>
              <a:off x="5671899" y="2779536"/>
              <a:ext cx="1740162" cy="363425"/>
              <a:chOff x="3200792" y="5717406"/>
              <a:chExt cx="1740162" cy="363425"/>
            </a:xfrm>
          </p:grpSpPr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F4A012CA-7E6A-41FC-B74C-34D31A92CBB7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1275EACB-225B-45A6-8841-F44C9C5D973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305" name="Grupo 304">
              <a:extLst>
                <a:ext uri="{FF2B5EF4-FFF2-40B4-BE49-F238E27FC236}">
                  <a16:creationId xmlns:a16="http://schemas.microsoft.com/office/drawing/2014/main" id="{B0405627-62A3-4E10-BECC-18774E683E3F}"/>
                </a:ext>
              </a:extLst>
            </p:cNvPr>
            <p:cNvGrpSpPr/>
            <p:nvPr/>
          </p:nvGrpSpPr>
          <p:grpSpPr>
            <a:xfrm>
              <a:off x="5426947" y="1866309"/>
              <a:ext cx="2251506" cy="363425"/>
              <a:chOff x="5732295" y="1832059"/>
              <a:chExt cx="2251506" cy="363425"/>
            </a:xfrm>
          </p:grpSpPr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E507013A-9844-4EDD-B518-5516EC147A4B}"/>
                  </a:ext>
                </a:extLst>
              </p:cNvPr>
              <p:cNvCxnSpPr/>
              <p:nvPr/>
            </p:nvCxnSpPr>
            <p:spPr>
              <a:xfrm flipV="1">
                <a:off x="6147801" y="1832059"/>
                <a:ext cx="1836000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2DBCD1F2-26A0-48AD-B072-01120F8AF5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32295" y="1832059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6" name="Grupo 245">
              <a:extLst>
                <a:ext uri="{FF2B5EF4-FFF2-40B4-BE49-F238E27FC236}">
                  <a16:creationId xmlns:a16="http://schemas.microsoft.com/office/drawing/2014/main" id="{80D4BEDE-3FE8-4101-8B31-851353ACE282}"/>
                </a:ext>
              </a:extLst>
            </p:cNvPr>
            <p:cNvGrpSpPr/>
            <p:nvPr/>
          </p:nvGrpSpPr>
          <p:grpSpPr>
            <a:xfrm flipV="1">
              <a:off x="5369147" y="1042211"/>
              <a:ext cx="1740162" cy="363425"/>
              <a:chOff x="3200792" y="5717406"/>
              <a:chExt cx="1740162" cy="363425"/>
            </a:xfrm>
          </p:grpSpPr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454D3B03-81DB-4899-ACEC-5ACAB2FF24F3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70FC4C97-0DD3-4318-9834-7883049D59B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49" name="Grupo 248">
              <a:extLst>
                <a:ext uri="{FF2B5EF4-FFF2-40B4-BE49-F238E27FC236}">
                  <a16:creationId xmlns:a16="http://schemas.microsoft.com/office/drawing/2014/main" id="{1E91B3C2-F1A1-411E-A763-C8103B7D9068}"/>
                </a:ext>
              </a:extLst>
            </p:cNvPr>
            <p:cNvGrpSpPr/>
            <p:nvPr/>
          </p:nvGrpSpPr>
          <p:grpSpPr>
            <a:xfrm flipH="1">
              <a:off x="979111" y="1505510"/>
              <a:ext cx="1977148" cy="483764"/>
              <a:chOff x="3200792" y="5717406"/>
              <a:chExt cx="1740162" cy="363425"/>
            </a:xfrm>
          </p:grpSpPr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D8A3502D-ECAB-40DB-B67C-E7C7C24C7071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4B4B856B-14C4-4822-8E95-31C169424E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upo 251">
              <a:extLst>
                <a:ext uri="{FF2B5EF4-FFF2-40B4-BE49-F238E27FC236}">
                  <a16:creationId xmlns:a16="http://schemas.microsoft.com/office/drawing/2014/main" id="{78B1AA63-8157-4396-8FFF-1D4325280DB6}"/>
                </a:ext>
              </a:extLst>
            </p:cNvPr>
            <p:cNvGrpSpPr/>
            <p:nvPr/>
          </p:nvGrpSpPr>
          <p:grpSpPr>
            <a:xfrm flipH="1">
              <a:off x="127224" y="2234280"/>
              <a:ext cx="2882803" cy="574046"/>
              <a:chOff x="3200792" y="5717406"/>
              <a:chExt cx="1740162" cy="363425"/>
            </a:xfrm>
          </p:grpSpPr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92FF9092-EDC1-434D-8241-D79E54FA1A66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3F16670A-DC73-4346-B972-FDBF141244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5" name="Grupo 254">
              <a:extLst>
                <a:ext uri="{FF2B5EF4-FFF2-40B4-BE49-F238E27FC236}">
                  <a16:creationId xmlns:a16="http://schemas.microsoft.com/office/drawing/2014/main" id="{6225FFCE-B2B8-49B6-B909-BE4B696C5437}"/>
                </a:ext>
              </a:extLst>
            </p:cNvPr>
            <p:cNvGrpSpPr/>
            <p:nvPr/>
          </p:nvGrpSpPr>
          <p:grpSpPr>
            <a:xfrm flipH="1">
              <a:off x="1227119" y="644302"/>
              <a:ext cx="1810110" cy="363425"/>
              <a:chOff x="3200792" y="5717406"/>
              <a:chExt cx="1740162" cy="363425"/>
            </a:xfrm>
          </p:grpSpPr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E33C6AD8-9AF0-4587-A55F-268CBF66A3FE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F1C2BEF1-AD72-442A-BEE1-966749EDA4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58" name="Grupo 257">
              <a:extLst>
                <a:ext uri="{FF2B5EF4-FFF2-40B4-BE49-F238E27FC236}">
                  <a16:creationId xmlns:a16="http://schemas.microsoft.com/office/drawing/2014/main" id="{C7BC4640-8CD3-42AC-9A7F-D4B81C337539}"/>
                </a:ext>
              </a:extLst>
            </p:cNvPr>
            <p:cNvGrpSpPr/>
            <p:nvPr/>
          </p:nvGrpSpPr>
          <p:grpSpPr>
            <a:xfrm flipH="1">
              <a:off x="769918" y="2928817"/>
              <a:ext cx="2287319" cy="525804"/>
              <a:chOff x="3200792" y="5717406"/>
              <a:chExt cx="1740162" cy="363425"/>
            </a:xfrm>
          </p:grpSpPr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25267B86-79C7-4590-809E-7839671E327B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0" name="Conector recto 259">
                <a:extLst>
                  <a:ext uri="{FF2B5EF4-FFF2-40B4-BE49-F238E27FC236}">
                    <a16:creationId xmlns:a16="http://schemas.microsoft.com/office/drawing/2014/main" id="{76762B42-0B37-40B5-B6EE-3104A1E8AC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1" name="Grupo 260">
              <a:extLst>
                <a:ext uri="{FF2B5EF4-FFF2-40B4-BE49-F238E27FC236}">
                  <a16:creationId xmlns:a16="http://schemas.microsoft.com/office/drawing/2014/main" id="{04B1DCDE-BCBC-4B68-B007-970D2FD47646}"/>
                </a:ext>
              </a:extLst>
            </p:cNvPr>
            <p:cNvGrpSpPr/>
            <p:nvPr/>
          </p:nvGrpSpPr>
          <p:grpSpPr>
            <a:xfrm flipH="1">
              <a:off x="518224" y="3453586"/>
              <a:ext cx="2414200" cy="612206"/>
              <a:chOff x="3200792" y="5717406"/>
              <a:chExt cx="1740162" cy="363425"/>
            </a:xfrm>
          </p:grpSpPr>
          <p:cxnSp>
            <p:nvCxnSpPr>
              <p:cNvPr id="262" name="Conector recto 261">
                <a:extLst>
                  <a:ext uri="{FF2B5EF4-FFF2-40B4-BE49-F238E27FC236}">
                    <a16:creationId xmlns:a16="http://schemas.microsoft.com/office/drawing/2014/main" id="{482D457A-06BA-43BF-ADCD-9635E0909341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3" name="Conector recto 262">
                <a:extLst>
                  <a:ext uri="{FF2B5EF4-FFF2-40B4-BE49-F238E27FC236}">
                    <a16:creationId xmlns:a16="http://schemas.microsoft.com/office/drawing/2014/main" id="{09D91639-55D1-4026-B936-4B13FF54AD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upo 263">
              <a:extLst>
                <a:ext uri="{FF2B5EF4-FFF2-40B4-BE49-F238E27FC236}">
                  <a16:creationId xmlns:a16="http://schemas.microsoft.com/office/drawing/2014/main" id="{B1CAD7A2-8616-4C6C-A4CA-A6B6BAC8E877}"/>
                </a:ext>
              </a:extLst>
            </p:cNvPr>
            <p:cNvGrpSpPr/>
            <p:nvPr/>
          </p:nvGrpSpPr>
          <p:grpSpPr>
            <a:xfrm flipH="1">
              <a:off x="614036" y="4080263"/>
              <a:ext cx="2283888" cy="559183"/>
              <a:chOff x="3200792" y="5717406"/>
              <a:chExt cx="1740162" cy="363425"/>
            </a:xfrm>
          </p:grpSpPr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4B876232-D991-4A11-9084-C947713C8105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53BDE587-4618-48F3-825B-F8E263CBCC1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67" name="Grupo 266">
              <a:extLst>
                <a:ext uri="{FF2B5EF4-FFF2-40B4-BE49-F238E27FC236}">
                  <a16:creationId xmlns:a16="http://schemas.microsoft.com/office/drawing/2014/main" id="{4462FA2B-BB28-4C2E-AF0A-7C9CFE72D1A7}"/>
                </a:ext>
              </a:extLst>
            </p:cNvPr>
            <p:cNvGrpSpPr/>
            <p:nvPr/>
          </p:nvGrpSpPr>
          <p:grpSpPr>
            <a:xfrm flipH="1">
              <a:off x="834696" y="4868718"/>
              <a:ext cx="1740162" cy="429156"/>
              <a:chOff x="3200792" y="5717406"/>
              <a:chExt cx="1740162" cy="363425"/>
            </a:xfrm>
          </p:grpSpPr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75098EA9-0096-43B0-B8A7-27EA21D21675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D642B706-7C20-41D4-8140-8460F0A1EFC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0" name="Grupo 269">
              <a:extLst>
                <a:ext uri="{FF2B5EF4-FFF2-40B4-BE49-F238E27FC236}">
                  <a16:creationId xmlns:a16="http://schemas.microsoft.com/office/drawing/2014/main" id="{282C9660-6B9B-43F7-AEEA-DB71EB0AD1F9}"/>
                </a:ext>
              </a:extLst>
            </p:cNvPr>
            <p:cNvGrpSpPr/>
            <p:nvPr/>
          </p:nvGrpSpPr>
          <p:grpSpPr>
            <a:xfrm flipH="1">
              <a:off x="235947" y="5604479"/>
              <a:ext cx="1900702" cy="451763"/>
              <a:chOff x="3200792" y="5717406"/>
              <a:chExt cx="1740162" cy="363425"/>
            </a:xfrm>
          </p:grpSpPr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F453C6C8-5EAE-4854-A12E-1698B45CDEC3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44C97B4E-B44D-403C-8909-85BA44394E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3" name="Grupo 272">
              <a:extLst>
                <a:ext uri="{FF2B5EF4-FFF2-40B4-BE49-F238E27FC236}">
                  <a16:creationId xmlns:a16="http://schemas.microsoft.com/office/drawing/2014/main" id="{A355543D-3A9D-4509-882E-026417E81C09}"/>
                </a:ext>
              </a:extLst>
            </p:cNvPr>
            <p:cNvGrpSpPr/>
            <p:nvPr/>
          </p:nvGrpSpPr>
          <p:grpSpPr>
            <a:xfrm flipH="1">
              <a:off x="235947" y="6173602"/>
              <a:ext cx="1740162" cy="363425"/>
              <a:chOff x="3200792" y="5717406"/>
              <a:chExt cx="1740162" cy="363425"/>
            </a:xfrm>
          </p:grpSpPr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DBF0F3EA-5BDA-46D1-8726-496178E7A3EA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ADD2CDA8-37C4-4EF1-9DA6-E8FD392F48D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276" name="Grupo 275">
              <a:extLst>
                <a:ext uri="{FF2B5EF4-FFF2-40B4-BE49-F238E27FC236}">
                  <a16:creationId xmlns:a16="http://schemas.microsoft.com/office/drawing/2014/main" id="{CAD6DF3F-05A8-4043-A035-577D2AC15CFE}"/>
                </a:ext>
              </a:extLst>
            </p:cNvPr>
            <p:cNvGrpSpPr/>
            <p:nvPr/>
          </p:nvGrpSpPr>
          <p:grpSpPr>
            <a:xfrm flipV="1">
              <a:off x="4508007" y="4479829"/>
              <a:ext cx="1740162" cy="363425"/>
              <a:chOff x="3200792" y="5717406"/>
              <a:chExt cx="1740162" cy="363425"/>
            </a:xfrm>
          </p:grpSpPr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04654A3C-E2C3-4964-84DE-B21A89C0397B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BC7F741F-2412-4BB0-A489-52B7EB1D7D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82" name="CuadroTexto 281">
              <a:extLst>
                <a:ext uri="{FF2B5EF4-FFF2-40B4-BE49-F238E27FC236}">
                  <a16:creationId xmlns:a16="http://schemas.microsoft.com/office/drawing/2014/main" id="{6A77923E-6198-4A4E-AEB2-B45DD6F51311}"/>
                </a:ext>
              </a:extLst>
            </p:cNvPr>
            <p:cNvSpPr txBox="1"/>
            <p:nvPr/>
          </p:nvSpPr>
          <p:spPr>
            <a:xfrm>
              <a:off x="118872" y="5844090"/>
              <a:ext cx="15420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Sensor SHT41</a:t>
              </a:r>
            </a:p>
          </p:txBody>
        </p:sp>
        <p:sp>
          <p:nvSpPr>
            <p:cNvPr id="283" name="CuadroTexto 282">
              <a:extLst>
                <a:ext uri="{FF2B5EF4-FFF2-40B4-BE49-F238E27FC236}">
                  <a16:creationId xmlns:a16="http://schemas.microsoft.com/office/drawing/2014/main" id="{0A098DB2-989C-401A-A0EC-31349E0B7EA2}"/>
                </a:ext>
              </a:extLst>
            </p:cNvPr>
            <p:cNvSpPr txBox="1"/>
            <p:nvPr/>
          </p:nvSpPr>
          <p:spPr>
            <a:xfrm>
              <a:off x="250076" y="4527900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Tubo ½” CPVC </a:t>
              </a:r>
            </a:p>
          </p:txBody>
        </p:sp>
        <p:sp>
          <p:nvSpPr>
            <p:cNvPr id="284" name="CuadroTexto 283">
              <a:extLst>
                <a:ext uri="{FF2B5EF4-FFF2-40B4-BE49-F238E27FC236}">
                  <a16:creationId xmlns:a16="http://schemas.microsoft.com/office/drawing/2014/main" id="{08C9ECE8-EB49-48E7-B02B-5B32A3C97313}"/>
                </a:ext>
              </a:extLst>
            </p:cNvPr>
            <p:cNvSpPr txBox="1"/>
            <p:nvPr/>
          </p:nvSpPr>
          <p:spPr>
            <a:xfrm>
              <a:off x="614036" y="2596433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Base (Acrílica/MDF)</a:t>
              </a:r>
            </a:p>
          </p:txBody>
        </p:sp>
        <p:sp>
          <p:nvSpPr>
            <p:cNvPr id="285" name="CuadroTexto 284">
              <a:extLst>
                <a:ext uri="{FF2B5EF4-FFF2-40B4-BE49-F238E27FC236}">
                  <a16:creationId xmlns:a16="http://schemas.microsoft.com/office/drawing/2014/main" id="{44AEDFAB-4E4F-45C5-93A1-56BE7C9436EE}"/>
                </a:ext>
              </a:extLst>
            </p:cNvPr>
            <p:cNvSpPr txBox="1"/>
            <p:nvPr/>
          </p:nvSpPr>
          <p:spPr>
            <a:xfrm>
              <a:off x="-253343" y="5259227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Cople ½” CPVC </a:t>
              </a:r>
            </a:p>
          </p:txBody>
        </p:sp>
        <p:sp>
          <p:nvSpPr>
            <p:cNvPr id="286" name="CuadroTexto 285">
              <a:extLst>
                <a:ext uri="{FF2B5EF4-FFF2-40B4-BE49-F238E27FC236}">
                  <a16:creationId xmlns:a16="http://schemas.microsoft.com/office/drawing/2014/main" id="{9FFEE36B-3B77-41E0-9808-0C3DA6676491}"/>
                </a:ext>
              </a:extLst>
            </p:cNvPr>
            <p:cNvSpPr txBox="1"/>
            <p:nvPr/>
          </p:nvSpPr>
          <p:spPr>
            <a:xfrm>
              <a:off x="461811" y="3737380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Codo 45° ½” CPVC </a:t>
              </a:r>
            </a:p>
          </p:txBody>
        </p:sp>
        <p:sp>
          <p:nvSpPr>
            <p:cNvPr id="287" name="CuadroTexto 286">
              <a:extLst>
                <a:ext uri="{FF2B5EF4-FFF2-40B4-BE49-F238E27FC236}">
                  <a16:creationId xmlns:a16="http://schemas.microsoft.com/office/drawing/2014/main" id="{E6363119-B93D-44D2-A892-74297224C325}"/>
                </a:ext>
              </a:extLst>
            </p:cNvPr>
            <p:cNvSpPr txBox="1"/>
            <p:nvPr/>
          </p:nvSpPr>
          <p:spPr>
            <a:xfrm>
              <a:off x="304580" y="3121346"/>
              <a:ext cx="2104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Push</a:t>
              </a:r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</a:t>
              </a:r>
              <a:r>
                <a:rPr lang="es-MX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button</a:t>
              </a:r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6x6x9</a:t>
              </a:r>
            </a:p>
          </p:txBody>
        </p:sp>
        <p:sp>
          <p:nvSpPr>
            <p:cNvPr id="288" name="CuadroTexto 287">
              <a:extLst>
                <a:ext uri="{FF2B5EF4-FFF2-40B4-BE49-F238E27FC236}">
                  <a16:creationId xmlns:a16="http://schemas.microsoft.com/office/drawing/2014/main" id="{FDD396C9-6886-4B14-8ABA-0E7F26058A4E}"/>
                </a:ext>
              </a:extLst>
            </p:cNvPr>
            <p:cNvSpPr txBox="1"/>
            <p:nvPr/>
          </p:nvSpPr>
          <p:spPr>
            <a:xfrm>
              <a:off x="-121469" y="1900247"/>
              <a:ext cx="251363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Nodo </a:t>
              </a:r>
              <a:r>
                <a:rPr lang="es-MX" sz="1600" dirty="0" err="1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LoRaWAN</a:t>
              </a:r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 915MHz</a:t>
              </a:r>
            </a:p>
          </p:txBody>
        </p:sp>
        <p:sp>
          <p:nvSpPr>
            <p:cNvPr id="289" name="CuadroTexto 288">
              <a:extLst>
                <a:ext uri="{FF2B5EF4-FFF2-40B4-BE49-F238E27FC236}">
                  <a16:creationId xmlns:a16="http://schemas.microsoft.com/office/drawing/2014/main" id="{3092B2A5-C4E7-4F98-8D03-7EC0C6AB1630}"/>
                </a:ext>
              </a:extLst>
            </p:cNvPr>
            <p:cNvSpPr txBox="1"/>
            <p:nvPr/>
          </p:nvSpPr>
          <p:spPr>
            <a:xfrm>
              <a:off x="572760" y="1172626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Batería Lito 4.2V</a:t>
              </a:r>
            </a:p>
          </p:txBody>
        </p:sp>
        <p:sp>
          <p:nvSpPr>
            <p:cNvPr id="290" name="CuadroTexto 289">
              <a:extLst>
                <a:ext uri="{FF2B5EF4-FFF2-40B4-BE49-F238E27FC236}">
                  <a16:creationId xmlns:a16="http://schemas.microsoft.com/office/drawing/2014/main" id="{EC4B2088-0035-429F-BBD5-6BC6AEC7E1DA}"/>
                </a:ext>
              </a:extLst>
            </p:cNvPr>
            <p:cNvSpPr txBox="1"/>
            <p:nvPr/>
          </p:nvSpPr>
          <p:spPr>
            <a:xfrm>
              <a:off x="638964" y="303091"/>
              <a:ext cx="19771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Panel solar 5V 1W</a:t>
              </a:r>
            </a:p>
          </p:txBody>
        </p:sp>
        <p:grpSp>
          <p:nvGrpSpPr>
            <p:cNvPr id="291" name="Grupo 290">
              <a:extLst>
                <a:ext uri="{FF2B5EF4-FFF2-40B4-BE49-F238E27FC236}">
                  <a16:creationId xmlns:a16="http://schemas.microsoft.com/office/drawing/2014/main" id="{9838E3AF-7323-4218-95A5-A5AB30595449}"/>
                </a:ext>
              </a:extLst>
            </p:cNvPr>
            <p:cNvGrpSpPr/>
            <p:nvPr/>
          </p:nvGrpSpPr>
          <p:grpSpPr>
            <a:xfrm flipV="1">
              <a:off x="5309651" y="3829955"/>
              <a:ext cx="2290731" cy="491958"/>
              <a:chOff x="3200792" y="5717406"/>
              <a:chExt cx="1740162" cy="363425"/>
            </a:xfrm>
          </p:grpSpPr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0E28CA0B-0759-4972-AA0A-748BF71562B6}"/>
                  </a:ext>
                </a:extLst>
              </p:cNvPr>
              <p:cNvCxnSpPr/>
              <p:nvPr/>
            </p:nvCxnSpPr>
            <p:spPr>
              <a:xfrm flipV="1">
                <a:off x="3616299" y="5717406"/>
                <a:ext cx="1324655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86D9D79C-B501-43E5-A446-FFC16C0CCA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0792" y="5717406"/>
                <a:ext cx="417624" cy="363425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94" name="CuadroTexto 293">
              <a:extLst>
                <a:ext uri="{FF2B5EF4-FFF2-40B4-BE49-F238E27FC236}">
                  <a16:creationId xmlns:a16="http://schemas.microsoft.com/office/drawing/2014/main" id="{8C630726-9D6E-4B3A-8E19-F2B153AFB2FE}"/>
                </a:ext>
              </a:extLst>
            </p:cNvPr>
            <p:cNvSpPr txBox="1"/>
            <p:nvPr/>
          </p:nvSpPr>
          <p:spPr>
            <a:xfrm>
              <a:off x="4892471" y="5236659"/>
              <a:ext cx="210479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Entrada cable sensor</a:t>
              </a:r>
            </a:p>
          </p:txBody>
        </p:sp>
        <p:grpSp>
          <p:nvGrpSpPr>
            <p:cNvPr id="301" name="Grupo 300">
              <a:extLst>
                <a:ext uri="{FF2B5EF4-FFF2-40B4-BE49-F238E27FC236}">
                  <a16:creationId xmlns:a16="http://schemas.microsoft.com/office/drawing/2014/main" id="{0F3F44BA-0900-4638-BC0B-2135D7C9ABFA}"/>
                </a:ext>
              </a:extLst>
            </p:cNvPr>
            <p:cNvGrpSpPr/>
            <p:nvPr/>
          </p:nvGrpSpPr>
          <p:grpSpPr>
            <a:xfrm>
              <a:off x="3922012" y="4568548"/>
              <a:ext cx="2610246" cy="1035931"/>
              <a:chOff x="4227360" y="4534298"/>
              <a:chExt cx="2610246" cy="1035931"/>
            </a:xfrm>
          </p:grpSpPr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44CB8675-AD29-4801-8203-63BF62C21FCB}"/>
                  </a:ext>
                </a:extLst>
              </p:cNvPr>
              <p:cNvCxnSpPr/>
              <p:nvPr/>
            </p:nvCxnSpPr>
            <p:spPr>
              <a:xfrm>
                <a:off x="5289606" y="5570229"/>
                <a:ext cx="1548000" cy="0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91040277-B2B0-4030-AE02-E07245265C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27360" y="4534298"/>
                <a:ext cx="1069418" cy="1030321"/>
              </a:xfrm>
              <a:prstGeom prst="line">
                <a:avLst/>
              </a:prstGeom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298" name="CuadroTexto 297">
              <a:extLst>
                <a:ext uri="{FF2B5EF4-FFF2-40B4-BE49-F238E27FC236}">
                  <a16:creationId xmlns:a16="http://schemas.microsoft.com/office/drawing/2014/main" id="{DE60F7BD-6422-402B-8DEE-648AEA3410CA}"/>
                </a:ext>
              </a:extLst>
            </p:cNvPr>
            <p:cNvSpPr txBox="1"/>
            <p:nvPr/>
          </p:nvSpPr>
          <p:spPr>
            <a:xfrm>
              <a:off x="4869170" y="4536073"/>
              <a:ext cx="21047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Salida sensor Temperatura</a:t>
              </a:r>
            </a:p>
          </p:txBody>
        </p:sp>
        <p:sp>
          <p:nvSpPr>
            <p:cNvPr id="300" name="CuadroTexto 299">
              <a:extLst>
                <a:ext uri="{FF2B5EF4-FFF2-40B4-BE49-F238E27FC236}">
                  <a16:creationId xmlns:a16="http://schemas.microsoft.com/office/drawing/2014/main" id="{2480F34B-8084-463F-9AC7-4D7D4243CB3D}"/>
                </a:ext>
              </a:extLst>
            </p:cNvPr>
            <p:cNvSpPr txBox="1"/>
            <p:nvPr/>
          </p:nvSpPr>
          <p:spPr>
            <a:xfrm>
              <a:off x="5790600" y="3983360"/>
              <a:ext cx="21047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Caja PVC (90x60x55)</a:t>
              </a:r>
            </a:p>
          </p:txBody>
        </p:sp>
        <p:sp>
          <p:nvSpPr>
            <p:cNvPr id="302" name="CuadroTexto 301">
              <a:extLst>
                <a:ext uri="{FF2B5EF4-FFF2-40B4-BE49-F238E27FC236}">
                  <a16:creationId xmlns:a16="http://schemas.microsoft.com/office/drawing/2014/main" id="{5E807CCD-D3E7-4DFF-8008-B5E41F9CEFB9}"/>
                </a:ext>
              </a:extLst>
            </p:cNvPr>
            <p:cNvSpPr txBox="1"/>
            <p:nvPr/>
          </p:nvSpPr>
          <p:spPr>
            <a:xfrm>
              <a:off x="6056909" y="2453233"/>
              <a:ext cx="21047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Conector Antena</a:t>
              </a:r>
            </a:p>
          </p:txBody>
        </p:sp>
        <p:sp>
          <p:nvSpPr>
            <p:cNvPr id="303" name="CuadroTexto 302">
              <a:extLst>
                <a:ext uri="{FF2B5EF4-FFF2-40B4-BE49-F238E27FC236}">
                  <a16:creationId xmlns:a16="http://schemas.microsoft.com/office/drawing/2014/main" id="{721770E6-9289-4BEC-B327-DD9F3CE62894}"/>
                </a:ext>
              </a:extLst>
            </p:cNvPr>
            <p:cNvSpPr txBox="1"/>
            <p:nvPr/>
          </p:nvSpPr>
          <p:spPr>
            <a:xfrm>
              <a:off x="5765852" y="1536403"/>
              <a:ext cx="21047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Cargador de Batería</a:t>
              </a:r>
            </a:p>
          </p:txBody>
        </p:sp>
        <p:sp>
          <p:nvSpPr>
            <p:cNvPr id="304" name="CuadroTexto 303">
              <a:extLst>
                <a:ext uri="{FF2B5EF4-FFF2-40B4-BE49-F238E27FC236}">
                  <a16:creationId xmlns:a16="http://schemas.microsoft.com/office/drawing/2014/main" id="{47F9FEE1-3881-4591-BD31-9DF4C3536C9D}"/>
                </a:ext>
              </a:extLst>
            </p:cNvPr>
            <p:cNvSpPr txBox="1"/>
            <p:nvPr/>
          </p:nvSpPr>
          <p:spPr>
            <a:xfrm>
              <a:off x="5708053" y="1073830"/>
              <a:ext cx="210479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MX" sz="1600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Tapa de la Caja</a:t>
              </a:r>
            </a:p>
          </p:txBody>
        </p:sp>
        <p:grpSp>
          <p:nvGrpSpPr>
            <p:cNvPr id="311" name="Grupo 310">
              <a:extLst>
                <a:ext uri="{FF2B5EF4-FFF2-40B4-BE49-F238E27FC236}">
                  <a16:creationId xmlns:a16="http://schemas.microsoft.com/office/drawing/2014/main" id="{8BF01B47-533E-480E-BE83-F85B303458A6}"/>
                </a:ext>
              </a:extLst>
            </p:cNvPr>
            <p:cNvGrpSpPr/>
            <p:nvPr/>
          </p:nvGrpSpPr>
          <p:grpSpPr>
            <a:xfrm>
              <a:off x="3127018" y="60960"/>
              <a:ext cx="2477338" cy="1532971"/>
              <a:chOff x="3250790" y="16550"/>
              <a:chExt cx="2477338" cy="1532971"/>
            </a:xfrm>
          </p:grpSpPr>
          <p:sp>
            <p:nvSpPr>
              <p:cNvPr id="13" name="Cubo 12">
                <a:extLst>
                  <a:ext uri="{FF2B5EF4-FFF2-40B4-BE49-F238E27FC236}">
                    <a16:creationId xmlns:a16="http://schemas.microsoft.com/office/drawing/2014/main" id="{685EDD51-9EAA-4DDE-A72D-2D885A5B2C98}"/>
                  </a:ext>
                </a:extLst>
              </p:cNvPr>
              <p:cNvSpPr/>
              <p:nvPr/>
            </p:nvSpPr>
            <p:spPr>
              <a:xfrm>
                <a:off x="3250790" y="361829"/>
                <a:ext cx="2477338" cy="1187692"/>
              </a:xfrm>
              <a:prstGeom prst="cube">
                <a:avLst>
                  <a:gd name="adj" fmla="val 82193"/>
                </a:avLst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  <p:sp>
            <p:nvSpPr>
              <p:cNvPr id="152" name="Elipse 151">
                <a:extLst>
                  <a:ext uri="{FF2B5EF4-FFF2-40B4-BE49-F238E27FC236}">
                    <a16:creationId xmlns:a16="http://schemas.microsoft.com/office/drawing/2014/main" id="{50EB1639-62EC-4D23-A75E-9A84B659A178}"/>
                  </a:ext>
                </a:extLst>
              </p:cNvPr>
              <p:cNvSpPr/>
              <p:nvPr/>
            </p:nvSpPr>
            <p:spPr>
              <a:xfrm>
                <a:off x="4191597" y="364544"/>
                <a:ext cx="142141" cy="142141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3" name="Elipse 152">
                <a:extLst>
                  <a:ext uri="{FF2B5EF4-FFF2-40B4-BE49-F238E27FC236}">
                    <a16:creationId xmlns:a16="http://schemas.microsoft.com/office/drawing/2014/main" id="{A004443F-97C6-4D41-92F0-1EC197A4EBAB}"/>
                  </a:ext>
                </a:extLst>
              </p:cNvPr>
              <p:cNvSpPr/>
              <p:nvPr/>
            </p:nvSpPr>
            <p:spPr>
              <a:xfrm>
                <a:off x="5468648" y="361829"/>
                <a:ext cx="142141" cy="142141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54" name="Elipse 153">
                <a:extLst>
                  <a:ext uri="{FF2B5EF4-FFF2-40B4-BE49-F238E27FC236}">
                    <a16:creationId xmlns:a16="http://schemas.microsoft.com/office/drawing/2014/main" id="{46C0238D-5F6E-4BE7-AF20-0327677C7D8D}"/>
                  </a:ext>
                </a:extLst>
              </p:cNvPr>
              <p:cNvSpPr/>
              <p:nvPr/>
            </p:nvSpPr>
            <p:spPr>
              <a:xfrm>
                <a:off x="3372659" y="1212045"/>
                <a:ext cx="142141" cy="142141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sp>
            <p:nvSpPr>
              <p:cNvPr id="140" name="Elipse 139">
                <a:extLst>
                  <a:ext uri="{FF2B5EF4-FFF2-40B4-BE49-F238E27FC236}">
                    <a16:creationId xmlns:a16="http://schemas.microsoft.com/office/drawing/2014/main" id="{866FE4EF-545A-4761-9215-C4D81779521D}"/>
                  </a:ext>
                </a:extLst>
              </p:cNvPr>
              <p:cNvSpPr/>
              <p:nvPr/>
            </p:nvSpPr>
            <p:spPr>
              <a:xfrm>
                <a:off x="4627790" y="1189651"/>
                <a:ext cx="142141" cy="142141"/>
              </a:xfrm>
              <a:prstGeom prst="ellipse">
                <a:avLst/>
              </a:prstGeom>
              <a:scene3d>
                <a:camera prst="isometricOffAxis2Top"/>
                <a:lightRig rig="threePt" dir="t"/>
              </a:scene3d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/>
              </a:p>
            </p:txBody>
          </p:sp>
          <p:grpSp>
            <p:nvGrpSpPr>
              <p:cNvPr id="164" name="Grupo 163">
                <a:extLst>
                  <a:ext uri="{FF2B5EF4-FFF2-40B4-BE49-F238E27FC236}">
                    <a16:creationId xmlns:a16="http://schemas.microsoft.com/office/drawing/2014/main" id="{2A2291FC-16D7-49CB-9638-D9C83FF0E514}"/>
                  </a:ext>
                </a:extLst>
              </p:cNvPr>
              <p:cNvGrpSpPr/>
              <p:nvPr/>
            </p:nvGrpSpPr>
            <p:grpSpPr>
              <a:xfrm>
                <a:off x="3372659" y="714000"/>
                <a:ext cx="95717" cy="286001"/>
                <a:chOff x="2774950" y="3306448"/>
                <a:chExt cx="249238" cy="425128"/>
              </a:xfrm>
            </p:grpSpPr>
            <p:sp>
              <p:nvSpPr>
                <p:cNvPr id="156" name="Flecha: pentágono 155">
                  <a:extLst>
                    <a:ext uri="{FF2B5EF4-FFF2-40B4-BE49-F238E27FC236}">
                      <a16:creationId xmlns:a16="http://schemas.microsoft.com/office/drawing/2014/main" id="{B468CAD8-D2DB-46F3-A326-C1279889DD47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58" name="Conector recto 157">
                  <a:extLst>
                    <a:ext uri="{FF2B5EF4-FFF2-40B4-BE49-F238E27FC236}">
                      <a16:creationId xmlns:a16="http://schemas.microsoft.com/office/drawing/2014/main" id="{C1F61C72-256E-4090-AA07-F7ED5A6AC9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Conector recto 158">
                  <a:extLst>
                    <a:ext uri="{FF2B5EF4-FFF2-40B4-BE49-F238E27FC236}">
                      <a16:creationId xmlns:a16="http://schemas.microsoft.com/office/drawing/2014/main" id="{45C74709-0248-4165-86BD-43BD20553C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Conector recto 159">
                  <a:extLst>
                    <a:ext uri="{FF2B5EF4-FFF2-40B4-BE49-F238E27FC236}">
                      <a16:creationId xmlns:a16="http://schemas.microsoft.com/office/drawing/2014/main" id="{9BDB5BD5-F5DF-46CD-88E5-0889EF2D87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1" name="Conector recto 160">
                  <a:extLst>
                    <a:ext uri="{FF2B5EF4-FFF2-40B4-BE49-F238E27FC236}">
                      <a16:creationId xmlns:a16="http://schemas.microsoft.com/office/drawing/2014/main" id="{8086C7FD-F8C3-4948-9470-AB4D29287C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Conector recto 161">
                  <a:extLst>
                    <a:ext uri="{FF2B5EF4-FFF2-40B4-BE49-F238E27FC236}">
                      <a16:creationId xmlns:a16="http://schemas.microsoft.com/office/drawing/2014/main" id="{839340CE-CFEB-4859-B119-79F392B431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63" name="Trapecio 162">
                  <a:extLst>
                    <a:ext uri="{FF2B5EF4-FFF2-40B4-BE49-F238E27FC236}">
                      <a16:creationId xmlns:a16="http://schemas.microsoft.com/office/drawing/2014/main" id="{97817761-F400-4D57-B272-28883EBCAD44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65" name="Grupo 164">
                <a:extLst>
                  <a:ext uri="{FF2B5EF4-FFF2-40B4-BE49-F238E27FC236}">
                    <a16:creationId xmlns:a16="http://schemas.microsoft.com/office/drawing/2014/main" id="{B831536A-98E2-416D-86FB-6191A62BE781}"/>
                  </a:ext>
                </a:extLst>
              </p:cNvPr>
              <p:cNvGrpSpPr/>
              <p:nvPr/>
            </p:nvGrpSpPr>
            <p:grpSpPr>
              <a:xfrm>
                <a:off x="4187550" y="16550"/>
                <a:ext cx="95717" cy="286001"/>
                <a:chOff x="2774950" y="3306448"/>
                <a:chExt cx="249238" cy="425128"/>
              </a:xfrm>
            </p:grpSpPr>
            <p:sp>
              <p:nvSpPr>
                <p:cNvPr id="166" name="Flecha: pentágono 165">
                  <a:extLst>
                    <a:ext uri="{FF2B5EF4-FFF2-40B4-BE49-F238E27FC236}">
                      <a16:creationId xmlns:a16="http://schemas.microsoft.com/office/drawing/2014/main" id="{5AAD48B3-9A40-44B2-823C-EC2220D25F56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67" name="Conector recto 166">
                  <a:extLst>
                    <a:ext uri="{FF2B5EF4-FFF2-40B4-BE49-F238E27FC236}">
                      <a16:creationId xmlns:a16="http://schemas.microsoft.com/office/drawing/2014/main" id="{E02DCA76-DC9C-4E5A-AB0C-4CE764DC7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Conector recto 167">
                  <a:extLst>
                    <a:ext uri="{FF2B5EF4-FFF2-40B4-BE49-F238E27FC236}">
                      <a16:creationId xmlns:a16="http://schemas.microsoft.com/office/drawing/2014/main" id="{DA14A1C5-C5BE-421E-AA9B-506DC779B9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Conector recto 168">
                  <a:extLst>
                    <a:ext uri="{FF2B5EF4-FFF2-40B4-BE49-F238E27FC236}">
                      <a16:creationId xmlns:a16="http://schemas.microsoft.com/office/drawing/2014/main" id="{F5835180-1C75-44B6-A8A3-09ED0E39CE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Conector recto 169">
                  <a:extLst>
                    <a:ext uri="{FF2B5EF4-FFF2-40B4-BE49-F238E27FC236}">
                      <a16:creationId xmlns:a16="http://schemas.microsoft.com/office/drawing/2014/main" id="{CFE253AF-5298-4A1E-904D-21399C053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Conector recto 170">
                  <a:extLst>
                    <a:ext uri="{FF2B5EF4-FFF2-40B4-BE49-F238E27FC236}">
                      <a16:creationId xmlns:a16="http://schemas.microsoft.com/office/drawing/2014/main" id="{7C41583A-FBA9-4194-830D-C8AB9C0736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72" name="Trapecio 171">
                  <a:extLst>
                    <a:ext uri="{FF2B5EF4-FFF2-40B4-BE49-F238E27FC236}">
                      <a16:creationId xmlns:a16="http://schemas.microsoft.com/office/drawing/2014/main" id="{3A187BE8-37E4-4F24-8199-3899FD2EBA20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73" name="Grupo 172">
                <a:extLst>
                  <a:ext uri="{FF2B5EF4-FFF2-40B4-BE49-F238E27FC236}">
                    <a16:creationId xmlns:a16="http://schemas.microsoft.com/office/drawing/2014/main" id="{9BC85282-141B-4480-BA78-4CFCF6228A1B}"/>
                  </a:ext>
                </a:extLst>
              </p:cNvPr>
              <p:cNvGrpSpPr/>
              <p:nvPr/>
            </p:nvGrpSpPr>
            <p:grpSpPr>
              <a:xfrm>
                <a:off x="4673078" y="714481"/>
                <a:ext cx="95717" cy="286001"/>
                <a:chOff x="2774950" y="3306448"/>
                <a:chExt cx="249238" cy="425128"/>
              </a:xfrm>
            </p:grpSpPr>
            <p:sp>
              <p:nvSpPr>
                <p:cNvPr id="174" name="Flecha: pentágono 173">
                  <a:extLst>
                    <a:ext uri="{FF2B5EF4-FFF2-40B4-BE49-F238E27FC236}">
                      <a16:creationId xmlns:a16="http://schemas.microsoft.com/office/drawing/2014/main" id="{C9F397F8-36E5-44F9-A4F2-ADA925C1355F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75" name="Conector recto 174">
                  <a:extLst>
                    <a:ext uri="{FF2B5EF4-FFF2-40B4-BE49-F238E27FC236}">
                      <a16:creationId xmlns:a16="http://schemas.microsoft.com/office/drawing/2014/main" id="{C72C60E7-00AD-44F8-96FA-38BE421BE3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Conector recto 175">
                  <a:extLst>
                    <a:ext uri="{FF2B5EF4-FFF2-40B4-BE49-F238E27FC236}">
                      <a16:creationId xmlns:a16="http://schemas.microsoft.com/office/drawing/2014/main" id="{215D8BF9-8853-4259-B26C-91474F7CF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Conector recto 176">
                  <a:extLst>
                    <a:ext uri="{FF2B5EF4-FFF2-40B4-BE49-F238E27FC236}">
                      <a16:creationId xmlns:a16="http://schemas.microsoft.com/office/drawing/2014/main" id="{CF6933A9-5828-489A-96B3-8459BACCD5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Conector recto 177">
                  <a:extLst>
                    <a:ext uri="{FF2B5EF4-FFF2-40B4-BE49-F238E27FC236}">
                      <a16:creationId xmlns:a16="http://schemas.microsoft.com/office/drawing/2014/main" id="{4946161C-DEDB-4CDD-835A-CB81A952F9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Conector recto 178">
                  <a:extLst>
                    <a:ext uri="{FF2B5EF4-FFF2-40B4-BE49-F238E27FC236}">
                      <a16:creationId xmlns:a16="http://schemas.microsoft.com/office/drawing/2014/main" id="{B804774F-97B8-4573-B1A0-D95AB0C1BB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rapecio 179">
                  <a:extLst>
                    <a:ext uri="{FF2B5EF4-FFF2-40B4-BE49-F238E27FC236}">
                      <a16:creationId xmlns:a16="http://schemas.microsoft.com/office/drawing/2014/main" id="{A8674C17-78A8-4CD8-B1BA-3299C72B6C2B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grpSp>
            <p:nvGrpSpPr>
              <p:cNvPr id="181" name="Grupo 180">
                <a:extLst>
                  <a:ext uri="{FF2B5EF4-FFF2-40B4-BE49-F238E27FC236}">
                    <a16:creationId xmlns:a16="http://schemas.microsoft.com/office/drawing/2014/main" id="{15B60474-08F0-4303-B02E-943604B48698}"/>
                  </a:ext>
                </a:extLst>
              </p:cNvPr>
              <p:cNvGrpSpPr/>
              <p:nvPr/>
            </p:nvGrpSpPr>
            <p:grpSpPr>
              <a:xfrm>
                <a:off x="5472149" y="16551"/>
                <a:ext cx="95717" cy="286001"/>
                <a:chOff x="2774950" y="3306448"/>
                <a:chExt cx="249238" cy="425128"/>
              </a:xfrm>
            </p:grpSpPr>
            <p:sp>
              <p:nvSpPr>
                <p:cNvPr id="182" name="Flecha: pentágono 181">
                  <a:extLst>
                    <a:ext uri="{FF2B5EF4-FFF2-40B4-BE49-F238E27FC236}">
                      <a16:creationId xmlns:a16="http://schemas.microsoft.com/office/drawing/2014/main" id="{B66DE3E9-7477-414C-BBEF-AEDED75D58E5}"/>
                    </a:ext>
                  </a:extLst>
                </p:cNvPr>
                <p:cNvSpPr/>
                <p:nvPr/>
              </p:nvSpPr>
              <p:spPr>
                <a:xfrm rot="5400000">
                  <a:off x="2707640" y="3458278"/>
                  <a:ext cx="377755" cy="168842"/>
                </a:xfrm>
                <a:prstGeom prst="homePlat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  <p:cxnSp>
              <p:nvCxnSpPr>
                <p:cNvPr id="183" name="Conector recto 182">
                  <a:extLst>
                    <a:ext uri="{FF2B5EF4-FFF2-40B4-BE49-F238E27FC236}">
                      <a16:creationId xmlns:a16="http://schemas.microsoft.com/office/drawing/2014/main" id="{A5E97DE5-EDEC-461D-86F4-A3341EF8E4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62426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Conector recto 183">
                  <a:extLst>
                    <a:ext uri="{FF2B5EF4-FFF2-40B4-BE49-F238E27FC236}">
                      <a16:creationId xmlns:a16="http://schemas.microsoft.com/office/drawing/2014/main" id="{FD393D82-CB3D-4934-9CA9-26D85FBDED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67953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Conector recto 184">
                  <a:extLst>
                    <a:ext uri="{FF2B5EF4-FFF2-40B4-BE49-F238E27FC236}">
                      <a16:creationId xmlns:a16="http://schemas.microsoft.com/office/drawing/2014/main" id="{0681C740-8692-4C43-AA26-3B161B1E9F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508514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Conector recto 185">
                  <a:extLst>
                    <a:ext uri="{FF2B5EF4-FFF2-40B4-BE49-F238E27FC236}">
                      <a16:creationId xmlns:a16="http://schemas.microsoft.com/office/drawing/2014/main" id="{1BFAC917-27BF-4BD0-A6BD-853738407B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449075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Conector recto 186">
                  <a:extLst>
                    <a:ext uri="{FF2B5EF4-FFF2-40B4-BE49-F238E27FC236}">
                      <a16:creationId xmlns:a16="http://schemas.microsoft.com/office/drawing/2014/main" id="{4CE31ADA-558A-4396-BF8A-ACB09F1E82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812096" y="3387070"/>
                  <a:ext cx="168843" cy="20637"/>
                </a:xfrm>
                <a:prstGeom prst="line">
                  <a:avLst/>
                </a:prstGeom>
                <a:ln>
                  <a:solidFill>
                    <a:srgbClr val="787878"/>
                  </a:solidFill>
                </a:ln>
              </p:spPr>
              <p:style>
                <a:lnRef idx="3">
                  <a:schemeClr val="accent3"/>
                </a:lnRef>
                <a:fillRef idx="0">
                  <a:schemeClr val="accent3"/>
                </a:fillRef>
                <a:effectRef idx="2">
                  <a:schemeClr val="accent3"/>
                </a:effectRef>
                <a:fontRef idx="minor">
                  <a:schemeClr val="tx1"/>
                </a:fontRef>
              </p:style>
            </p:cxnSp>
            <p:sp>
              <p:nvSpPr>
                <p:cNvPr id="188" name="Trapecio 187">
                  <a:extLst>
                    <a:ext uri="{FF2B5EF4-FFF2-40B4-BE49-F238E27FC236}">
                      <a16:creationId xmlns:a16="http://schemas.microsoft.com/office/drawing/2014/main" id="{BD9A9383-CD55-4FC6-9C1B-1AD2B78991B1}"/>
                    </a:ext>
                  </a:extLst>
                </p:cNvPr>
                <p:cNvSpPr/>
                <p:nvPr/>
              </p:nvSpPr>
              <p:spPr>
                <a:xfrm flipV="1">
                  <a:off x="2774950" y="3306448"/>
                  <a:ext cx="249238" cy="47194"/>
                </a:xfrm>
                <a:prstGeom prst="trapezoid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s-MX">
                    <a:solidFill>
                      <a:schemeClr val="dk1"/>
                    </a:solidFill>
                  </a:endParaRPr>
                </a:p>
              </p:txBody>
            </p:sp>
          </p:grpSp>
          <p:sp>
            <p:nvSpPr>
              <p:cNvPr id="310" name="Cubo 309">
                <a:extLst>
                  <a:ext uri="{FF2B5EF4-FFF2-40B4-BE49-F238E27FC236}">
                    <a16:creationId xmlns:a16="http://schemas.microsoft.com/office/drawing/2014/main" id="{807E0619-720E-4BB3-A4D3-FE9232CB47EA}"/>
                  </a:ext>
                </a:extLst>
              </p:cNvPr>
              <p:cNvSpPr/>
              <p:nvPr/>
            </p:nvSpPr>
            <p:spPr>
              <a:xfrm>
                <a:off x="3544129" y="361830"/>
                <a:ext cx="1911815" cy="936100"/>
              </a:xfrm>
              <a:prstGeom prst="cube">
                <a:avLst>
                  <a:gd name="adj" fmla="val 96608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MX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457" name="Arco de bloque 456">
              <a:extLst>
                <a:ext uri="{FF2B5EF4-FFF2-40B4-BE49-F238E27FC236}">
                  <a16:creationId xmlns:a16="http://schemas.microsoft.com/office/drawing/2014/main" id="{95CE2602-87E8-45AF-9C3E-912825E56B56}"/>
                </a:ext>
              </a:extLst>
            </p:cNvPr>
            <p:cNvSpPr/>
            <p:nvPr/>
          </p:nvSpPr>
          <p:spPr>
            <a:xfrm rot="1299435">
              <a:off x="3036965" y="4516165"/>
              <a:ext cx="960423" cy="916594"/>
            </a:xfrm>
            <a:prstGeom prst="blockArc">
              <a:avLst>
                <a:gd name="adj1" fmla="val 10800000"/>
                <a:gd name="adj2" fmla="val 15216527"/>
                <a:gd name="adj3" fmla="val 28434"/>
              </a:avLst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81509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2154</TotalTime>
  <Words>347</Words>
  <Application>Microsoft Office PowerPoint</Application>
  <PresentationFormat>Panorámica</PresentationFormat>
  <Paragraphs>186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Cosme E. Santiesteban Toca</dc:creator>
  <cp:lastModifiedBy>Cosme E. Santiesteban Toca</cp:lastModifiedBy>
  <cp:revision>38</cp:revision>
  <dcterms:created xsi:type="dcterms:W3CDTF">2025-02-13T22:42:43Z</dcterms:created>
  <dcterms:modified xsi:type="dcterms:W3CDTF">2025-04-10T07:23:28Z</dcterms:modified>
</cp:coreProperties>
</file>