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66" r:id="rId5"/>
    <p:sldId id="26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</p:sldIdLst>
  <p:sldSz cx="12192000" cy="6858000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2F2"/>
    <a:srgbClr val="2F528F"/>
    <a:srgbClr val="F3492D"/>
    <a:srgbClr val="C0C9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1" autoAdjust="0"/>
    <p:restoredTop sz="94660"/>
  </p:normalViewPr>
  <p:slideViewPr>
    <p:cSldViewPr snapToGrid="0">
      <p:cViewPr>
        <p:scale>
          <a:sx n="138" d="100"/>
          <a:sy n="138" d="100"/>
        </p:scale>
        <p:origin x="-2176" y="-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16623E-9126-4FAE-B963-7679444890EE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1DD0AA1F-895E-4DAB-A043-4C5AA56AC987}">
      <dgm:prSet phldrT="[Texto]" custT="1"/>
      <dgm:spPr>
        <a:solidFill>
          <a:srgbClr val="C0C9E4"/>
        </a:solidFill>
        <a:ln>
          <a:solidFill>
            <a:schemeClr val="tx1"/>
          </a:solidFill>
        </a:ln>
      </dgm:spPr>
      <dgm:t>
        <a:bodyPr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gm:t>
    </dgm:pt>
    <dgm:pt modelId="{43679995-65F6-464F-9BD0-363AA513DCEE}" type="par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798C6BD6-8230-4FC6-A7B3-2DB656E21000}" type="sibTrans" cxnId="{0A2F7F0E-9793-4D44-8F40-1BAEF12AD772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D35F426D-CC09-4D99-BC64-3BAE469A8B03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indent="0" algn="l"/>
          <a:r>
            <a:rPr lang="es-MX" sz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gm:t>
    </dgm:pt>
    <dgm:pt modelId="{357E8E2E-0A26-4E4A-9FA3-67AFCB6536F9}" type="par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BA971A1A-D434-4EA3-B465-381273770D7C}" type="sibTrans" cxnId="{9AAC3ECD-1D48-45BD-BC76-472FBB4122E9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2AAA5577-EBB9-4BCC-8054-9BFEA17AE44B}">
      <dgm:prSet phldrT="[Texto]" custT="1"/>
      <dgm:spPr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gm:spPr>
      <dgm:t>
        <a:bodyPr spcFirstLastPara="0" vert="horz" wrap="square" lIns="133309" tIns="45720" rIns="85344" bIns="45720" numCol="1" spcCol="1270" anchor="ctr" anchorCtr="0"/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gm:t>
    </dgm:pt>
    <dgm:pt modelId="{13226D06-0570-4AF5-9C3E-4C929A10005D}" type="par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9A4F64CC-9833-44CF-ACE4-BC0DBF0F9C96}" type="sibTrans" cxnId="{63203755-5CDA-482D-A073-5C9EDCB30C36}">
      <dgm:prSet/>
      <dgm:spPr/>
      <dgm:t>
        <a:bodyPr/>
        <a:lstStyle/>
        <a:p>
          <a:endParaRPr lang="es-MX" sz="1200">
            <a:latin typeface="Agency FB" panose="020B0503020202020204" pitchFamily="34" charset="0"/>
          </a:endParaRPr>
        </a:p>
      </dgm:t>
    </dgm:pt>
    <dgm:pt modelId="{0D90620D-DF62-44A1-96E4-28FA7CAD8C7F}" type="pres">
      <dgm:prSet presAssocID="{A616623E-9126-4FAE-B963-7679444890EE}" presName="linearFlow" presStyleCnt="0">
        <dgm:presLayoutVars>
          <dgm:dir/>
          <dgm:resizeHandles val="exact"/>
        </dgm:presLayoutVars>
      </dgm:prSet>
      <dgm:spPr/>
    </dgm:pt>
    <dgm:pt modelId="{59DF0084-1D48-4641-89F0-BCFC6FF074A9}" type="pres">
      <dgm:prSet presAssocID="{1DD0AA1F-895E-4DAB-A043-4C5AA56AC987}" presName="composite" presStyleCnt="0"/>
      <dgm:spPr/>
    </dgm:pt>
    <dgm:pt modelId="{D074570E-673C-476A-B92A-9616381F82B4}" type="pres">
      <dgm:prSet presAssocID="{1DD0AA1F-895E-4DAB-A043-4C5AA56AC987}" presName="imgShp" presStyleLbl="fgImgPlace1" presStyleIdx="0" presStyleCnt="3"/>
      <dgm:spPr>
        <a:ln>
          <a:solidFill>
            <a:schemeClr val="tx1"/>
          </a:solidFill>
        </a:ln>
      </dgm:spPr>
      <dgm:extLst>
        <a:ext uri="{E40237B7-FDA0-4F09-8148-C483321AD2D9}">
          <dgm14:cNvPr xmlns:dgm14="http://schemas.microsoft.com/office/drawing/2010/diagram" id="0" name="" descr="Agricultura con relleno sólido"/>
        </a:ext>
      </dgm:extLst>
    </dgm:pt>
    <dgm:pt modelId="{15C96118-A827-4C12-A9AC-EC21CF864347}" type="pres">
      <dgm:prSet presAssocID="{1DD0AA1F-895E-4DAB-A043-4C5AA56AC987}" presName="txShp" presStyleLbl="node1" presStyleIdx="0" presStyleCnt="3" custScaleX="101139">
        <dgm:presLayoutVars>
          <dgm:bulletEnabled val="1"/>
        </dgm:presLayoutVars>
      </dgm:prSet>
      <dgm:spPr>
        <a:prstGeom prst="parallelogram">
          <a:avLst/>
        </a:prstGeom>
      </dgm:spPr>
    </dgm:pt>
    <dgm:pt modelId="{7186F67C-3CE9-4006-9FB8-76E7F835076E}" type="pres">
      <dgm:prSet presAssocID="{798C6BD6-8230-4FC6-A7B3-2DB656E21000}" presName="spacing" presStyleCnt="0"/>
      <dgm:spPr/>
    </dgm:pt>
    <dgm:pt modelId="{D2CBFBDD-2640-47C2-AD7D-2F32A61DC5A6}" type="pres">
      <dgm:prSet presAssocID="{D35F426D-CC09-4D99-BC64-3BAE469A8B03}" presName="composite" presStyleCnt="0"/>
      <dgm:spPr/>
    </dgm:pt>
    <dgm:pt modelId="{354C6899-E78E-4212-9952-B397412A8926}" type="pres">
      <dgm:prSet presAssocID="{D35F426D-CC09-4D99-BC64-3BAE469A8B03}" presName="imgShp" presStyleLbl="fgImgPlace1" presStyleIdx="1" presStyleCnt="3"/>
      <dgm:spPr>
        <a:xfrm>
          <a:off x="584192" y="378012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363C3C52-7733-4835-9839-212074528BF7}" type="pres">
      <dgm:prSet presAssocID="{D35F426D-CC09-4D99-BC64-3BAE469A8B03}" presName="txShp" presStyleLbl="node1" presStyleIdx="1" presStyleCnt="3" custScaleX="101322">
        <dgm:presLayoutVars>
          <dgm:bulletEnabled val="1"/>
        </dgm:presLayoutVars>
      </dgm:prSet>
      <dgm:spPr>
        <a:xfrm rot="10800000">
          <a:off x="717802" y="378012"/>
          <a:ext cx="2689299" cy="302307"/>
        </a:xfrm>
        <a:prstGeom prst="parallelogram">
          <a:avLst/>
        </a:prstGeom>
      </dgm:spPr>
    </dgm:pt>
    <dgm:pt modelId="{9E6FDFD9-F800-49E0-9E4D-4291CCB1D8B9}" type="pres">
      <dgm:prSet presAssocID="{BA971A1A-D434-4EA3-B465-381273770D7C}" presName="spacing" presStyleCnt="0"/>
      <dgm:spPr/>
    </dgm:pt>
    <dgm:pt modelId="{610AD317-E1A1-49E5-9740-C1354EA736C0}" type="pres">
      <dgm:prSet presAssocID="{2AAA5577-EBB9-4BCC-8054-9BFEA17AE44B}" presName="composite" presStyleCnt="0"/>
      <dgm:spPr/>
    </dgm:pt>
    <dgm:pt modelId="{A9446C21-1C02-4FF7-B802-37511ADA41BF}" type="pres">
      <dgm:prSet presAssocID="{2AAA5577-EBB9-4BCC-8054-9BFEA17AE44B}" presName="imgShp" presStyleLbl="fgImgPlace1" presStyleIdx="2" presStyleCnt="3"/>
      <dgm:spPr>
        <a:xfrm>
          <a:off x="588539" y="755896"/>
          <a:ext cx="302307" cy="302307"/>
        </a:xfrm>
        <a:prstGeom prst="ellipse">
          <a:avLst/>
        </a:prstGeom>
        <a:ln>
          <a:solidFill>
            <a:schemeClr val="tx1"/>
          </a:solidFill>
        </a:ln>
      </dgm:spPr>
    </dgm:pt>
    <dgm:pt modelId="{8BC962B6-5AE2-4013-8FD3-C5D5B1925190}" type="pres">
      <dgm:prSet presAssocID="{2AAA5577-EBB9-4BCC-8054-9BFEA17AE44B}" presName="txShp" presStyleLbl="node1" presStyleIdx="2" presStyleCnt="3" custScaleX="100667">
        <dgm:presLayoutVars>
          <dgm:bulletEnabled val="1"/>
        </dgm:presLayoutVars>
      </dgm:prSet>
      <dgm:spPr>
        <a:xfrm rot="10800000">
          <a:off x="730840" y="755896"/>
          <a:ext cx="2671914" cy="302307"/>
        </a:xfrm>
        <a:prstGeom prst="parallelogram">
          <a:avLst/>
        </a:prstGeom>
      </dgm:spPr>
    </dgm:pt>
  </dgm:ptLst>
  <dgm:cxnLst>
    <dgm:cxn modelId="{0018E700-B4B2-4241-872A-DFD861483832}" type="presOf" srcId="{A616623E-9126-4FAE-B963-7679444890EE}" destId="{0D90620D-DF62-44A1-96E4-28FA7CAD8C7F}" srcOrd="0" destOrd="0" presId="urn:microsoft.com/office/officeart/2005/8/layout/vList3"/>
    <dgm:cxn modelId="{0A2F7F0E-9793-4D44-8F40-1BAEF12AD772}" srcId="{A616623E-9126-4FAE-B963-7679444890EE}" destId="{1DD0AA1F-895E-4DAB-A043-4C5AA56AC987}" srcOrd="0" destOrd="0" parTransId="{43679995-65F6-464F-9BD0-363AA513DCEE}" sibTransId="{798C6BD6-8230-4FC6-A7B3-2DB656E21000}"/>
    <dgm:cxn modelId="{63203755-5CDA-482D-A073-5C9EDCB30C36}" srcId="{A616623E-9126-4FAE-B963-7679444890EE}" destId="{2AAA5577-EBB9-4BCC-8054-9BFEA17AE44B}" srcOrd="2" destOrd="0" parTransId="{13226D06-0570-4AF5-9C3E-4C929A10005D}" sibTransId="{9A4F64CC-9833-44CF-ACE4-BC0DBF0F9C96}"/>
    <dgm:cxn modelId="{2D866D81-5BC6-4689-94E0-D8EB7CDC0358}" type="presOf" srcId="{2AAA5577-EBB9-4BCC-8054-9BFEA17AE44B}" destId="{8BC962B6-5AE2-4013-8FD3-C5D5B1925190}" srcOrd="0" destOrd="0" presId="urn:microsoft.com/office/officeart/2005/8/layout/vList3"/>
    <dgm:cxn modelId="{F2A5D3A3-3F2E-4F9B-83B4-A8F9C8D1D6BB}" type="presOf" srcId="{1DD0AA1F-895E-4DAB-A043-4C5AA56AC987}" destId="{15C96118-A827-4C12-A9AC-EC21CF864347}" srcOrd="0" destOrd="0" presId="urn:microsoft.com/office/officeart/2005/8/layout/vList3"/>
    <dgm:cxn modelId="{9AAC3ECD-1D48-45BD-BC76-472FBB4122E9}" srcId="{A616623E-9126-4FAE-B963-7679444890EE}" destId="{D35F426D-CC09-4D99-BC64-3BAE469A8B03}" srcOrd="1" destOrd="0" parTransId="{357E8E2E-0A26-4E4A-9FA3-67AFCB6536F9}" sibTransId="{BA971A1A-D434-4EA3-B465-381273770D7C}"/>
    <dgm:cxn modelId="{C0726DD2-CB2D-448B-B047-B8E8C4999E3A}" type="presOf" srcId="{D35F426D-CC09-4D99-BC64-3BAE469A8B03}" destId="{363C3C52-7733-4835-9839-212074528BF7}" srcOrd="0" destOrd="0" presId="urn:microsoft.com/office/officeart/2005/8/layout/vList3"/>
    <dgm:cxn modelId="{EF325651-E404-4730-9A7D-4F5FDF071CC1}" type="presParOf" srcId="{0D90620D-DF62-44A1-96E4-28FA7CAD8C7F}" destId="{59DF0084-1D48-4641-89F0-BCFC6FF074A9}" srcOrd="0" destOrd="0" presId="urn:microsoft.com/office/officeart/2005/8/layout/vList3"/>
    <dgm:cxn modelId="{42D918AD-7E1C-4C35-873D-4C6A9ED6CA87}" type="presParOf" srcId="{59DF0084-1D48-4641-89F0-BCFC6FF074A9}" destId="{D074570E-673C-476A-B92A-9616381F82B4}" srcOrd="0" destOrd="0" presId="urn:microsoft.com/office/officeart/2005/8/layout/vList3"/>
    <dgm:cxn modelId="{6C2057BF-BE7A-4674-B3E0-BC0336D78A48}" type="presParOf" srcId="{59DF0084-1D48-4641-89F0-BCFC6FF074A9}" destId="{15C96118-A827-4C12-A9AC-EC21CF864347}" srcOrd="1" destOrd="0" presId="urn:microsoft.com/office/officeart/2005/8/layout/vList3"/>
    <dgm:cxn modelId="{709C029F-2BFD-4D71-8A6D-56C9DCA184D7}" type="presParOf" srcId="{0D90620D-DF62-44A1-96E4-28FA7CAD8C7F}" destId="{7186F67C-3CE9-4006-9FB8-76E7F835076E}" srcOrd="1" destOrd="0" presId="urn:microsoft.com/office/officeart/2005/8/layout/vList3"/>
    <dgm:cxn modelId="{B5AD4392-061C-4134-9C08-7AE22DC821CF}" type="presParOf" srcId="{0D90620D-DF62-44A1-96E4-28FA7CAD8C7F}" destId="{D2CBFBDD-2640-47C2-AD7D-2F32A61DC5A6}" srcOrd="2" destOrd="0" presId="urn:microsoft.com/office/officeart/2005/8/layout/vList3"/>
    <dgm:cxn modelId="{466193EA-ADE7-4BB1-83A4-89019F47BF26}" type="presParOf" srcId="{D2CBFBDD-2640-47C2-AD7D-2F32A61DC5A6}" destId="{354C6899-E78E-4212-9952-B397412A8926}" srcOrd="0" destOrd="0" presId="urn:microsoft.com/office/officeart/2005/8/layout/vList3"/>
    <dgm:cxn modelId="{42EF3802-EA4B-49D3-9920-4584CB68F3A4}" type="presParOf" srcId="{D2CBFBDD-2640-47C2-AD7D-2F32A61DC5A6}" destId="{363C3C52-7733-4835-9839-212074528BF7}" srcOrd="1" destOrd="0" presId="urn:microsoft.com/office/officeart/2005/8/layout/vList3"/>
    <dgm:cxn modelId="{5CBE6FEF-8274-4F85-9E2D-9821552D34CB}" type="presParOf" srcId="{0D90620D-DF62-44A1-96E4-28FA7CAD8C7F}" destId="{9E6FDFD9-F800-49E0-9E4D-4291CCB1D8B9}" srcOrd="3" destOrd="0" presId="urn:microsoft.com/office/officeart/2005/8/layout/vList3"/>
    <dgm:cxn modelId="{D9B69A3F-4A7F-4140-8283-1FCF8DA4B45C}" type="presParOf" srcId="{0D90620D-DF62-44A1-96E4-28FA7CAD8C7F}" destId="{610AD317-E1A1-49E5-9740-C1354EA736C0}" srcOrd="4" destOrd="0" presId="urn:microsoft.com/office/officeart/2005/8/layout/vList3"/>
    <dgm:cxn modelId="{0CB0F895-ED08-44BA-9EA5-F4C98343DBA2}" type="presParOf" srcId="{610AD317-E1A1-49E5-9740-C1354EA736C0}" destId="{A9446C21-1C02-4FF7-B802-37511ADA41BF}" srcOrd="0" destOrd="0" presId="urn:microsoft.com/office/officeart/2005/8/layout/vList3"/>
    <dgm:cxn modelId="{6CBD3535-2D14-4ADF-A033-8BF5860288E5}" type="presParOf" srcId="{610AD317-E1A1-49E5-9740-C1354EA736C0}" destId="{8BC962B6-5AE2-4013-8FD3-C5D5B1925190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Estación de movimiento continuo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con precisión GPS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Uniformidad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C96118-A827-4C12-A9AC-EC21CF864347}">
      <dsp:nvSpPr>
        <dsp:cNvPr id="0" name=""/>
        <dsp:cNvSpPr/>
      </dsp:nvSpPr>
      <dsp:spPr>
        <a:xfrm rot="10800000">
          <a:off x="721444" y="129"/>
          <a:ext cx="2684441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Riego estacionario multisectorial</a:t>
          </a:r>
        </a:p>
      </dsp:txBody>
      <dsp:txXfrm rot="10800000">
        <a:off x="976638" y="28868"/>
        <a:ext cx="2174053" cy="244829"/>
      </dsp:txXfrm>
    </dsp:sp>
    <dsp:sp modelId="{D074570E-673C-476A-B92A-9616381F82B4}">
      <dsp:nvSpPr>
        <dsp:cNvPr id="0" name=""/>
        <dsp:cNvSpPr/>
      </dsp:nvSpPr>
      <dsp:spPr>
        <a:xfrm>
          <a:off x="585407" y="129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3C3C52-7733-4835-9839-212074528BF7}">
      <dsp:nvSpPr>
        <dsp:cNvPr id="0" name=""/>
        <dsp:cNvSpPr/>
      </dsp:nvSpPr>
      <dsp:spPr>
        <a:xfrm rot="10800000">
          <a:off x="717802" y="378012"/>
          <a:ext cx="2689299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schemeClr val="tx1"/>
              </a:solidFill>
              <a:latin typeface="Agency FB" panose="020B0503020202020204" pitchFamily="34" charset="0"/>
            </a:rPr>
            <a:t>Monitoreo y control en tiempo real</a:t>
          </a:r>
        </a:p>
      </dsp:txBody>
      <dsp:txXfrm rot="10800000">
        <a:off x="973401" y="406744"/>
        <a:ext cx="2178101" cy="244843"/>
      </dsp:txXfrm>
    </dsp:sp>
    <dsp:sp modelId="{354C6899-E78E-4212-9952-B397412A8926}">
      <dsp:nvSpPr>
        <dsp:cNvPr id="0" name=""/>
        <dsp:cNvSpPr/>
      </dsp:nvSpPr>
      <dsp:spPr>
        <a:xfrm>
          <a:off x="584192" y="378012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962B6-5AE2-4013-8FD3-C5D5B1925190}">
      <dsp:nvSpPr>
        <dsp:cNvPr id="0" name=""/>
        <dsp:cNvSpPr/>
      </dsp:nvSpPr>
      <dsp:spPr>
        <a:xfrm rot="10800000">
          <a:off x="730840" y="755896"/>
          <a:ext cx="2671914" cy="302307"/>
        </a:xfrm>
        <a:prstGeom prst="parallelogram">
          <a:avLst/>
        </a:prstGeom>
        <a:solidFill>
          <a:srgbClr val="C0C9E4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09" tIns="45720" rIns="85344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200" kern="1200" dirty="0">
              <a:solidFill>
                <a:prstClr val="black"/>
              </a:solidFill>
              <a:latin typeface="Agency FB" panose="020B0503020202020204" pitchFamily="34" charset="0"/>
              <a:ea typeface="+mn-ea"/>
              <a:cs typeface="+mn-cs"/>
            </a:rPr>
            <a:t>Planificación del riego basado en IA</a:t>
          </a:r>
        </a:p>
      </dsp:txBody>
      <dsp:txXfrm rot="10800000">
        <a:off x="984990" y="784651"/>
        <a:ext cx="2163614" cy="244797"/>
      </dsp:txXfrm>
    </dsp:sp>
    <dsp:sp modelId="{A9446C21-1C02-4FF7-B802-37511ADA41BF}">
      <dsp:nvSpPr>
        <dsp:cNvPr id="0" name=""/>
        <dsp:cNvSpPr/>
      </dsp:nvSpPr>
      <dsp:spPr>
        <a:xfrm>
          <a:off x="588539" y="755896"/>
          <a:ext cx="302307" cy="302307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164CE-AC9E-DB88-E7E4-ABCDD3B82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04219A-AB96-234D-731D-3546085CF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5C0685-9053-5001-B37C-289B8DD9E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6D2510-B2A0-9F34-731F-B98E2EC9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4BF91C-5483-6764-C5FD-FC7B38F46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934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DAD61-44E1-8E5E-6824-A47D3D9E0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DDE28D-642E-C061-D911-580F90048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BB7A53-9606-A4B5-4B9D-5FBABF94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7F12DB-86DB-58CE-2582-CFD1ED3E2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D097FD-7826-BC90-596A-58714927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752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6173EB-E1F8-D5EA-94BE-0FEC0AE6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3951DC-F688-0D2B-1868-0B0D4C2E6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7A4E0B-9291-DC99-1859-FAB6F41D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419899-3D15-922A-35D4-A1020956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450DBD-A47E-B987-5462-503E672E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880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505BD-0328-1072-7EC5-452C479C5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D9C090-9ED4-8A39-6219-6FCCD1788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138075-367E-0342-6DD3-1D64A622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AA0389-5E5F-6609-E02B-EAC312A8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030BD5-6067-F1B7-7D0A-4BE71621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570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CC240-9BE4-EABA-7838-76E0E3C63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F2DAFF-7FD0-B269-7039-D7EF29EF1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6ECFB-BB23-322E-8320-35D009433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683CBD-EC49-BD64-7B46-5E74E3BD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C96BEF-75BB-AE8A-49D4-AD461255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120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929F0-37B8-E5D5-D937-22158C35E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6DBB9C-A583-BECB-A534-362067AF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446C02-CC7C-AFAA-E3AF-D6D7C8815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385A6D-63F1-5705-8A17-B2B7CB47E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4DA515-1A02-475F-3A89-079D368C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B6F6-5792-6CB3-0BB4-20BACAA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410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49835-8D79-75CE-579C-A789F9A1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438D5AE-EEA0-5A5D-F572-34ED43BA6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9546BAB-716D-40CA-89FD-955989F9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FA2C09A-8829-9E14-36B7-C44E4B490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423FDD-8359-AA0C-E9DD-37E265F82E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3478B54-1B0E-CF23-A678-2CAE68A25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E5615F-6046-D731-5F42-949C5B49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ACD2300-AB4C-0653-F4D9-81142F52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5661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BF3D0-3CB8-B2B8-F68A-8B70DAE7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B7BE2B2-6534-CDFD-3A60-1F10BE363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D69DE4-B1BD-193B-35DC-C592C4F9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67EFBF-82DE-2E8B-5011-BFE81BFA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57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5B85A3F-A016-639B-DA6D-9B8114828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7CEED52-9612-3E32-1A3A-6D526FF14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8627A9-332F-D1C8-F032-A83A1642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3407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90983C-BD75-FB9E-5165-213F6F41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53787-942F-5049-CD9D-6447678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3C6492-DE16-186F-E39A-C99430F35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FAF76A-45DA-5EA9-F3DB-BBFCE1F17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66ADFE-5F7C-5B1E-69B2-EB1615DB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4B0572-7D1D-9B3B-B155-5E7CA3861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713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DBEFA-A73A-A6A8-78A9-53F47FBD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EED28E-6BCE-07D8-07A7-FE8C406C5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DE65508-DFED-7B89-9142-F340E5AD6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4D57FA-751F-B614-57F3-B87054C7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C6AF4D-1592-37F6-2F0E-ED403A79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0FBE6F4-3F1B-2149-E757-0ADE6B2E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603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2978A7-B5EC-7128-E3AA-D02F1B83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179D93-8586-0E25-4A72-93CDA7E85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64777E-EA41-DBB0-6FCE-3E0D2C741D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F202D-7720-4F33-A7BB-C60F29491137}" type="datetimeFigureOut">
              <a:rPr lang="es-MX" smtClean="0"/>
              <a:t>07/02/24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55EAF1-DE65-70E4-6B9B-1268F1701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9C0D7E-38DD-9081-4055-20CC5F891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5FF3C-936A-463C-8FD6-482040EC2D0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86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svg"/><Relationship Id="rId18" Type="http://schemas.openxmlformats.org/officeDocument/2006/relationships/image" Target="../media/image48.png"/><Relationship Id="rId26" Type="http://schemas.openxmlformats.org/officeDocument/2006/relationships/image" Target="../media/image39.png"/><Relationship Id="rId3" Type="http://schemas.openxmlformats.org/officeDocument/2006/relationships/image" Target="../media/image41.svg"/><Relationship Id="rId21" Type="http://schemas.openxmlformats.org/officeDocument/2006/relationships/image" Target="../media/image21.svg"/><Relationship Id="rId34" Type="http://schemas.openxmlformats.org/officeDocument/2006/relationships/image" Target="../media/image38.svg"/><Relationship Id="rId7" Type="http://schemas.openxmlformats.org/officeDocument/2006/relationships/image" Target="../media/image26.svg"/><Relationship Id="rId12" Type="http://schemas.openxmlformats.org/officeDocument/2006/relationships/image" Target="../media/image44.png"/><Relationship Id="rId17" Type="http://schemas.openxmlformats.org/officeDocument/2006/relationships/image" Target="../media/image47.svg"/><Relationship Id="rId25" Type="http://schemas.openxmlformats.org/officeDocument/2006/relationships/image" Target="../media/image53.svg"/><Relationship Id="rId33" Type="http://schemas.openxmlformats.org/officeDocument/2006/relationships/image" Target="../media/image37.png"/><Relationship Id="rId2" Type="http://schemas.openxmlformats.org/officeDocument/2006/relationships/image" Target="../media/image40.png"/><Relationship Id="rId16" Type="http://schemas.openxmlformats.org/officeDocument/2006/relationships/image" Target="../media/image4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28.svg"/><Relationship Id="rId24" Type="http://schemas.openxmlformats.org/officeDocument/2006/relationships/image" Target="../media/image52.png"/><Relationship Id="rId32" Type="http://schemas.openxmlformats.org/officeDocument/2006/relationships/image" Target="../media/image36.svg"/><Relationship Id="rId5" Type="http://schemas.openxmlformats.org/officeDocument/2006/relationships/image" Target="../media/image19.svg"/><Relationship Id="rId15" Type="http://schemas.openxmlformats.org/officeDocument/2006/relationships/image" Target="../media/image34.svg"/><Relationship Id="rId23" Type="http://schemas.openxmlformats.org/officeDocument/2006/relationships/image" Target="../media/image51.svg"/><Relationship Id="rId28" Type="http://schemas.openxmlformats.org/officeDocument/2006/relationships/image" Target="../media/image32.svg"/><Relationship Id="rId10" Type="http://schemas.openxmlformats.org/officeDocument/2006/relationships/image" Target="../media/image27.png"/><Relationship Id="rId19" Type="http://schemas.openxmlformats.org/officeDocument/2006/relationships/image" Target="../media/image49.svg"/><Relationship Id="rId31" Type="http://schemas.openxmlformats.org/officeDocument/2006/relationships/image" Target="../media/image35.png"/><Relationship Id="rId4" Type="http://schemas.openxmlformats.org/officeDocument/2006/relationships/image" Target="../media/image18.png"/><Relationship Id="rId9" Type="http://schemas.openxmlformats.org/officeDocument/2006/relationships/image" Target="../media/image43.svg"/><Relationship Id="rId14" Type="http://schemas.openxmlformats.org/officeDocument/2006/relationships/image" Target="../media/image33.png"/><Relationship Id="rId22" Type="http://schemas.openxmlformats.org/officeDocument/2006/relationships/image" Target="../media/image50.png"/><Relationship Id="rId27" Type="http://schemas.openxmlformats.org/officeDocument/2006/relationships/image" Target="../media/image31.png"/><Relationship Id="rId30" Type="http://schemas.openxmlformats.org/officeDocument/2006/relationships/image" Target="../media/image30.svg"/><Relationship Id="rId8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1.emf"/><Relationship Id="rId7" Type="http://schemas.openxmlformats.org/officeDocument/2006/relationships/image" Target="../media/image58.sv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svg"/><Relationship Id="rId4" Type="http://schemas.openxmlformats.org/officeDocument/2006/relationships/image" Target="../media/image55.png"/><Relationship Id="rId9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11.emf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Data" Target="../diagrams/data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7.sv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2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image" Target="../media/image1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11" Type="http://schemas.openxmlformats.org/officeDocument/2006/relationships/image" Target="../media/image14.png"/><Relationship Id="rId5" Type="http://schemas.openxmlformats.org/officeDocument/2006/relationships/diagramLayout" Target="../diagrams/layout3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19" Type="http://schemas.openxmlformats.org/officeDocument/2006/relationships/image" Target="../media/image24.png"/><Relationship Id="rId4" Type="http://schemas.openxmlformats.org/officeDocument/2006/relationships/diagramData" Target="../diagrams/data3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12" Type="http://schemas.openxmlformats.org/officeDocument/2006/relationships/image" Target="../media/image17.sv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11" Type="http://schemas.openxmlformats.org/officeDocument/2006/relationships/image" Target="../media/image16.png"/><Relationship Id="rId5" Type="http://schemas.openxmlformats.org/officeDocument/2006/relationships/diagramLayout" Target="../diagrams/layout4.xml"/><Relationship Id="rId1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diagramData" Target="../diagrams/data4.xml"/><Relationship Id="rId9" Type="http://schemas.openxmlformats.org/officeDocument/2006/relationships/image" Target="../media/image12.png"/><Relationship Id="rId1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" Type="http://schemas.openxmlformats.org/officeDocument/2006/relationships/image" Target="../media/image1.png"/><Relationship Id="rId16" Type="http://schemas.openxmlformats.org/officeDocument/2006/relationships/image" Target="../media/image35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4.sv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4.svg"/><Relationship Id="rId18" Type="http://schemas.openxmlformats.org/officeDocument/2006/relationships/image" Target="../media/image38.svg"/><Relationship Id="rId3" Type="http://schemas.openxmlformats.org/officeDocument/2006/relationships/image" Target="../media/image2.png"/><Relationship Id="rId7" Type="http://schemas.openxmlformats.org/officeDocument/2006/relationships/image" Target="../media/image19.svg"/><Relationship Id="rId12" Type="http://schemas.openxmlformats.org/officeDocument/2006/relationships/image" Target="../media/image33.png"/><Relationship Id="rId17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3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30.svg"/><Relationship Id="rId5" Type="http://schemas.openxmlformats.org/officeDocument/2006/relationships/image" Target="../media/image26.sv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19" Type="http://schemas.openxmlformats.org/officeDocument/2006/relationships/image" Target="../media/image24.png"/><Relationship Id="rId4" Type="http://schemas.openxmlformats.org/officeDocument/2006/relationships/image" Target="../media/image25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grpSp>
        <p:nvGrpSpPr>
          <p:cNvPr id="233" name="Grupo 232">
            <a:extLst>
              <a:ext uri="{FF2B5EF4-FFF2-40B4-BE49-F238E27FC236}">
                <a16:creationId xmlns:a16="http://schemas.microsoft.com/office/drawing/2014/main" id="{DFD09A02-67C8-0F25-4485-167F3C561929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4CFD737B-0042-9D9B-77F3-841C06B42A78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B7BFEACB-2993-049B-E87C-A5BEA19D4938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7E94F9C-32DB-1B0D-D1AD-4C4ECF2C2D3C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22E08EB3-7018-9BD8-E71C-F7832545AFF4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30" name="CuadroTexto 29">
              <a:extLst>
                <a:ext uri="{FF2B5EF4-FFF2-40B4-BE49-F238E27FC236}">
                  <a16:creationId xmlns:a16="http://schemas.microsoft.com/office/drawing/2014/main" id="{D917E42C-DEDB-37DC-ABED-0078CE10BC41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23B55D0-5BE4-F432-6B9F-5E0AAE193984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198" name="Grupo 197">
            <a:extLst>
              <a:ext uri="{FF2B5EF4-FFF2-40B4-BE49-F238E27FC236}">
                <a16:creationId xmlns:a16="http://schemas.microsoft.com/office/drawing/2014/main" id="{9F0B69FC-9C47-E269-4A61-3A4169D8FC6B}"/>
              </a:ext>
            </a:extLst>
          </p:cNvPr>
          <p:cNvGrpSpPr/>
          <p:nvPr/>
        </p:nvGrpSpPr>
        <p:grpSpPr>
          <a:xfrm>
            <a:off x="6023272" y="4109610"/>
            <a:ext cx="2923132" cy="1067345"/>
            <a:chOff x="3038475" y="3741400"/>
            <a:chExt cx="3516337" cy="1283945"/>
          </a:xfrm>
        </p:grpSpPr>
        <p:sp>
          <p:nvSpPr>
            <p:cNvPr id="199" name="Arco 198">
              <a:extLst>
                <a:ext uri="{FF2B5EF4-FFF2-40B4-BE49-F238E27FC236}">
                  <a16:creationId xmlns:a16="http://schemas.microsoft.com/office/drawing/2014/main" id="{8B3622A7-9F45-A9F1-AAC4-45A4C477D2EF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200" name="Arco 199">
              <a:extLst>
                <a:ext uri="{FF2B5EF4-FFF2-40B4-BE49-F238E27FC236}">
                  <a16:creationId xmlns:a16="http://schemas.microsoft.com/office/drawing/2014/main" id="{A751E860-BEC8-A986-96C9-EB6AC5E350CF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201" name="Grupo 200">
              <a:extLst>
                <a:ext uri="{FF2B5EF4-FFF2-40B4-BE49-F238E27FC236}">
                  <a16:creationId xmlns:a16="http://schemas.microsoft.com/office/drawing/2014/main" id="{C3B563DB-687B-123C-E9D0-667FF9DDAB1D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202" name="Elipse 201">
                <a:extLst>
                  <a:ext uri="{FF2B5EF4-FFF2-40B4-BE49-F238E27FC236}">
                    <a16:creationId xmlns:a16="http://schemas.microsoft.com/office/drawing/2014/main" id="{DB9E3538-517D-7128-F5EC-950E6AACA16E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3" name="Elipse 202">
                <a:extLst>
                  <a:ext uri="{FF2B5EF4-FFF2-40B4-BE49-F238E27FC236}">
                    <a16:creationId xmlns:a16="http://schemas.microsoft.com/office/drawing/2014/main" id="{C15A4B87-B385-B63D-C760-60FD864D9635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4" name="Rectángulo redondeado 203">
                <a:extLst>
                  <a:ext uri="{FF2B5EF4-FFF2-40B4-BE49-F238E27FC236}">
                    <a16:creationId xmlns:a16="http://schemas.microsoft.com/office/drawing/2014/main" id="{37564658-D1F2-C6C6-66FF-1772E73FA8FC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5" name="Rectángulo redondeado 204">
                <a:extLst>
                  <a:ext uri="{FF2B5EF4-FFF2-40B4-BE49-F238E27FC236}">
                    <a16:creationId xmlns:a16="http://schemas.microsoft.com/office/drawing/2014/main" id="{E277EE61-AE06-071D-9F04-57933884EB18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6F88F758-A7B9-7B9C-7975-A8E221921C6F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E379EFAD-6C8D-D32F-879D-83425E00F1D7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0A0605FC-5779-ACAB-4115-8965FA489F67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87A4B755-12AD-1140-17EF-0C9F06B89844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47B61E92-4818-2F32-4CAE-0E7954110EFD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DCFD95DA-45E8-7C85-E068-B8F1E8BD2A05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C1612DF1-DD10-7D03-5C25-672255BFFD0D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5690E0B4-D6B9-F1B3-2E31-6E204E8E54F4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F7095F4D-465C-7EB8-D2C2-62E5830A25FB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15" name="Triángulo 214">
                <a:extLst>
                  <a:ext uri="{FF2B5EF4-FFF2-40B4-BE49-F238E27FC236}">
                    <a16:creationId xmlns:a16="http://schemas.microsoft.com/office/drawing/2014/main" id="{C9E183BF-8D4C-2961-C825-A528AB144547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16" name="Rectángulo redondeado 215">
                <a:extLst>
                  <a:ext uri="{FF2B5EF4-FFF2-40B4-BE49-F238E27FC236}">
                    <a16:creationId xmlns:a16="http://schemas.microsoft.com/office/drawing/2014/main" id="{143664F6-23A2-D17B-EC68-7A50DA1EF496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17" name="Arco de bloque 216">
                <a:extLst>
                  <a:ext uri="{FF2B5EF4-FFF2-40B4-BE49-F238E27FC236}">
                    <a16:creationId xmlns:a16="http://schemas.microsoft.com/office/drawing/2014/main" id="{BCBEFBF3-19EF-B5DF-C0AA-145F7CBF5CC0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8" name="Arco de bloque 217">
                <a:extLst>
                  <a:ext uri="{FF2B5EF4-FFF2-40B4-BE49-F238E27FC236}">
                    <a16:creationId xmlns:a16="http://schemas.microsoft.com/office/drawing/2014/main" id="{02346C18-8BB6-3B61-9E4B-85624F008F5C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19" name="Arco de bloque 218">
                <a:extLst>
                  <a:ext uri="{FF2B5EF4-FFF2-40B4-BE49-F238E27FC236}">
                    <a16:creationId xmlns:a16="http://schemas.microsoft.com/office/drawing/2014/main" id="{E7874D5E-AF12-02E4-D0A1-70F2DF93B007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Arco de bloque 219">
                <a:extLst>
                  <a:ext uri="{FF2B5EF4-FFF2-40B4-BE49-F238E27FC236}">
                    <a16:creationId xmlns:a16="http://schemas.microsoft.com/office/drawing/2014/main" id="{4062C284-7290-1927-85F9-04CA2C2AA001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1" name="Arco de bloque 220">
                <a:extLst>
                  <a:ext uri="{FF2B5EF4-FFF2-40B4-BE49-F238E27FC236}">
                    <a16:creationId xmlns:a16="http://schemas.microsoft.com/office/drawing/2014/main" id="{7C5E3BA1-779A-1D75-BFE6-BBB52E7EA334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2" name="Arco de bloque 221">
                <a:extLst>
                  <a:ext uri="{FF2B5EF4-FFF2-40B4-BE49-F238E27FC236}">
                    <a16:creationId xmlns:a16="http://schemas.microsoft.com/office/drawing/2014/main" id="{00D962F0-547C-ECBD-D6AE-9BD156A98AEA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Arco de bloque 222">
                <a:extLst>
                  <a:ext uri="{FF2B5EF4-FFF2-40B4-BE49-F238E27FC236}">
                    <a16:creationId xmlns:a16="http://schemas.microsoft.com/office/drawing/2014/main" id="{B9DF0235-19A6-74D0-7EAC-1A0A55D67496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4" name="Arco de bloque 223">
                <a:extLst>
                  <a:ext uri="{FF2B5EF4-FFF2-40B4-BE49-F238E27FC236}">
                    <a16:creationId xmlns:a16="http://schemas.microsoft.com/office/drawing/2014/main" id="{539B96C6-DC59-827E-A583-666243872F8F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Triángulo 224">
                <a:extLst>
                  <a:ext uri="{FF2B5EF4-FFF2-40B4-BE49-F238E27FC236}">
                    <a16:creationId xmlns:a16="http://schemas.microsoft.com/office/drawing/2014/main" id="{FFBB8BC1-1E15-DCF0-9F45-2F02D77198C9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226" name="Arco 225">
                <a:extLst>
                  <a:ext uri="{FF2B5EF4-FFF2-40B4-BE49-F238E27FC236}">
                    <a16:creationId xmlns:a16="http://schemas.microsoft.com/office/drawing/2014/main" id="{C9AD8B60-4502-B7FB-F0D5-243072430DDD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9A3230C1-07A7-9DE0-BDD2-5FAAF882E5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1C2902BB-D9B2-ADA3-79A2-8B01F74468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3FD2467-6B9C-7C88-FB6A-BD3D32D89BA6}"/>
                  </a:ext>
                </a:extLst>
              </p:cNvPr>
              <p:cNvCxnSpPr>
                <a:cxnSpLocks/>
                <a:endCxn id="202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1C485462-942B-5A6A-F49F-4474D00A59E0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6332C705-89B0-71AD-4D8A-52A2470E83F4}"/>
                  </a:ext>
                </a:extLst>
              </p:cNvPr>
              <p:cNvCxnSpPr>
                <a:cxnSpLocks/>
                <a:stCxn id="202" idx="6"/>
                <a:endCxn id="203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7B8875C5-C962-EE4E-654E-A212933835C7}"/>
                  </a:ext>
                </a:extLst>
              </p:cNvPr>
              <p:cNvCxnSpPr>
                <a:cxnSpLocks/>
                <a:endCxn id="203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0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779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38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2513890" y="3330967"/>
            <a:ext cx="421131" cy="421131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002556" y="3330967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80" name="Grupo 79">
            <a:extLst>
              <a:ext uri="{FF2B5EF4-FFF2-40B4-BE49-F238E27FC236}">
                <a16:creationId xmlns:a16="http://schemas.microsoft.com/office/drawing/2014/main" id="{1798B03C-ACF0-847C-30A9-6654E0DAF556}"/>
              </a:ext>
            </a:extLst>
          </p:cNvPr>
          <p:cNvGrpSpPr/>
          <p:nvPr/>
        </p:nvGrpSpPr>
        <p:grpSpPr>
          <a:xfrm rot="20607669">
            <a:off x="5016429" y="4142138"/>
            <a:ext cx="703062" cy="454598"/>
            <a:chOff x="8016796" y="4677882"/>
            <a:chExt cx="703062" cy="454598"/>
          </a:xfrm>
        </p:grpSpPr>
        <p:sp>
          <p:nvSpPr>
            <p:cNvPr id="42" name="Flecha: curvada hacia abajo 41">
              <a:extLst>
                <a:ext uri="{FF2B5EF4-FFF2-40B4-BE49-F238E27FC236}">
                  <a16:creationId xmlns:a16="http://schemas.microsoft.com/office/drawing/2014/main" id="{0656CDFA-EEB7-45F9-8EF9-84D8DD1472D2}"/>
                </a:ext>
              </a:extLst>
            </p:cNvPr>
            <p:cNvSpPr/>
            <p:nvPr/>
          </p:nvSpPr>
          <p:spPr>
            <a:xfrm rot="4529511">
              <a:off x="8258756" y="4779879"/>
              <a:ext cx="43684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3" name="Flecha: curvada hacia abajo 42">
              <a:extLst>
                <a:ext uri="{FF2B5EF4-FFF2-40B4-BE49-F238E27FC236}">
                  <a16:creationId xmlns:a16="http://schemas.microsoft.com/office/drawing/2014/main" id="{FE45474E-3679-1798-D479-03D5B1821B5C}"/>
                </a:ext>
              </a:extLst>
            </p:cNvPr>
            <p:cNvSpPr/>
            <p:nvPr/>
          </p:nvSpPr>
          <p:spPr>
            <a:xfrm rot="15998392">
              <a:off x="7954904" y="4804023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grpSp>
          <p:nvGrpSpPr>
            <p:cNvPr id="45" name="Grupo 44">
              <a:extLst>
                <a:ext uri="{FF2B5EF4-FFF2-40B4-BE49-F238E27FC236}">
                  <a16:creationId xmlns:a16="http://schemas.microsoft.com/office/drawing/2014/main" id="{C6D7642D-95C2-085C-AD71-E47E4EF78523}"/>
                </a:ext>
              </a:extLst>
            </p:cNvPr>
            <p:cNvGrpSpPr/>
            <p:nvPr/>
          </p:nvGrpSpPr>
          <p:grpSpPr>
            <a:xfrm rot="21108475">
              <a:off x="8016796" y="4717458"/>
              <a:ext cx="703062" cy="415022"/>
              <a:chOff x="10475352" y="5153895"/>
              <a:chExt cx="703062" cy="415022"/>
            </a:xfrm>
          </p:grpSpPr>
          <p:sp>
            <p:nvSpPr>
              <p:cNvPr id="46" name="CuadroTexto 45">
                <a:extLst>
                  <a:ext uri="{FF2B5EF4-FFF2-40B4-BE49-F238E27FC236}">
                    <a16:creationId xmlns:a16="http://schemas.microsoft.com/office/drawing/2014/main" id="{BC7D6FC6-E3BF-F859-B7D2-7DF8BCD7964C}"/>
                  </a:ext>
                </a:extLst>
              </p:cNvPr>
              <p:cNvSpPr txBox="1"/>
              <p:nvPr/>
            </p:nvSpPr>
            <p:spPr>
              <a:xfrm rot="20977402">
                <a:off x="10475352" y="5153895"/>
                <a:ext cx="57125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47" name="CuadroTexto 46">
                <a:extLst>
                  <a:ext uri="{FF2B5EF4-FFF2-40B4-BE49-F238E27FC236}">
                    <a16:creationId xmlns:a16="http://schemas.microsoft.com/office/drawing/2014/main" id="{C680E4E3-B27D-D7B8-0700-761E9BA51B2C}"/>
                  </a:ext>
                </a:extLst>
              </p:cNvPr>
              <p:cNvSpPr txBox="1"/>
              <p:nvPr/>
            </p:nvSpPr>
            <p:spPr>
              <a:xfrm rot="21093076">
                <a:off x="10481663" y="5199585"/>
                <a:ext cx="69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Freestyle Script" panose="030804020302050B0404" pitchFamily="66" charset="0"/>
                  </a:rPr>
                  <a:t>inside</a:t>
                </a:r>
                <a:endParaRPr lang="es-MX" sz="12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Freestyle Script" panose="030804020302050B0404" pitchFamily="66" charset="0"/>
                </a:endParaRPr>
              </a:p>
            </p:txBody>
          </p:sp>
        </p:grpSp>
        <p:sp>
          <p:nvSpPr>
            <p:cNvPr id="50" name="Rectángulo 49">
              <a:extLst>
                <a:ext uri="{FF2B5EF4-FFF2-40B4-BE49-F238E27FC236}">
                  <a16:creationId xmlns:a16="http://schemas.microsoft.com/office/drawing/2014/main" id="{70FDC441-DEF7-5EA5-5888-AEC5361EFD1E}"/>
                </a:ext>
              </a:extLst>
            </p:cNvPr>
            <p:cNvSpPr/>
            <p:nvPr/>
          </p:nvSpPr>
          <p:spPr>
            <a:xfrm rot="21385425">
              <a:off x="8318164" y="5059610"/>
              <a:ext cx="62906" cy="629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207C23DE-56DF-B712-0524-2B1B0415BAD5}"/>
              </a:ext>
            </a:extLst>
          </p:cNvPr>
          <p:cNvSpPr/>
          <p:nvPr/>
        </p:nvSpPr>
        <p:spPr>
          <a:xfrm>
            <a:off x="3491222" y="3330967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Elipse 2" descr="Satélite con relleno sólido">
            <a:extLst>
              <a:ext uri="{FF2B5EF4-FFF2-40B4-BE49-F238E27FC236}">
                <a16:creationId xmlns:a16="http://schemas.microsoft.com/office/drawing/2014/main" id="{652A17BB-DAB5-E1EB-2261-262990AADC44}"/>
              </a:ext>
            </a:extLst>
          </p:cNvPr>
          <p:cNvSpPr/>
          <p:nvPr/>
        </p:nvSpPr>
        <p:spPr>
          <a:xfrm>
            <a:off x="3979888" y="3330967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 descr="Satélite con relleno sólido">
            <a:extLst>
              <a:ext uri="{FF2B5EF4-FFF2-40B4-BE49-F238E27FC236}">
                <a16:creationId xmlns:a16="http://schemas.microsoft.com/office/drawing/2014/main" id="{A3DA75FF-81C4-748C-29AB-AE59D5BC47D4}"/>
              </a:ext>
            </a:extLst>
          </p:cNvPr>
          <p:cNvSpPr/>
          <p:nvPr/>
        </p:nvSpPr>
        <p:spPr>
          <a:xfrm>
            <a:off x="4468554" y="3330967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71235682-ED47-A8C8-71C9-E9518AA4C551}"/>
              </a:ext>
            </a:extLst>
          </p:cNvPr>
          <p:cNvSpPr/>
          <p:nvPr/>
        </p:nvSpPr>
        <p:spPr>
          <a:xfrm>
            <a:off x="5445886" y="3330967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Elipse 15" descr="Satélite con relleno sólido">
            <a:extLst>
              <a:ext uri="{FF2B5EF4-FFF2-40B4-BE49-F238E27FC236}">
                <a16:creationId xmlns:a16="http://schemas.microsoft.com/office/drawing/2014/main" id="{C760E569-1035-F2A2-8CE2-DB8FC0EB6F5E}"/>
              </a:ext>
            </a:extLst>
          </p:cNvPr>
          <p:cNvSpPr/>
          <p:nvPr/>
        </p:nvSpPr>
        <p:spPr>
          <a:xfrm>
            <a:off x="5934552" y="3330967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Elipse 18" descr="Satélite con relleno sólido">
            <a:extLst>
              <a:ext uri="{FF2B5EF4-FFF2-40B4-BE49-F238E27FC236}">
                <a16:creationId xmlns:a16="http://schemas.microsoft.com/office/drawing/2014/main" id="{8703F806-A114-AFA2-DE1D-DAFAD0146564}"/>
              </a:ext>
            </a:extLst>
          </p:cNvPr>
          <p:cNvSpPr/>
          <p:nvPr/>
        </p:nvSpPr>
        <p:spPr>
          <a:xfrm>
            <a:off x="6423218" y="3330967"/>
            <a:ext cx="421131" cy="421131"/>
          </a:xfrm>
          <a:prstGeom prst="ellipse">
            <a:avLst/>
          </a:prstGeom>
          <a:blipFill dpi="0" rotWithShape="1"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 descr="Satélite con relleno sólido">
            <a:extLst>
              <a:ext uri="{FF2B5EF4-FFF2-40B4-BE49-F238E27FC236}">
                <a16:creationId xmlns:a16="http://schemas.microsoft.com/office/drawing/2014/main" id="{17B31731-D566-702B-6E52-8A9FC07AEAE6}"/>
              </a:ext>
            </a:extLst>
          </p:cNvPr>
          <p:cNvSpPr/>
          <p:nvPr/>
        </p:nvSpPr>
        <p:spPr>
          <a:xfrm>
            <a:off x="6911880" y="3330967"/>
            <a:ext cx="421131" cy="421131"/>
          </a:xfrm>
          <a:prstGeom prst="ellipse">
            <a:avLst/>
          </a:prstGeom>
          <a:blipFill dpi="0" rotWithShape="1"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23439E66-8873-126B-71F0-A3350456B6C9}"/>
              </a:ext>
            </a:extLst>
          </p:cNvPr>
          <p:cNvGrpSpPr/>
          <p:nvPr/>
        </p:nvGrpSpPr>
        <p:grpSpPr>
          <a:xfrm>
            <a:off x="6695515" y="4112634"/>
            <a:ext cx="663950" cy="550264"/>
            <a:chOff x="7992055" y="4655844"/>
            <a:chExt cx="663950" cy="550264"/>
          </a:xfrm>
        </p:grpSpPr>
        <p:sp>
          <p:nvSpPr>
            <p:cNvPr id="14" name="Flecha: curvada hacia abajo 13">
              <a:extLst>
                <a:ext uri="{FF2B5EF4-FFF2-40B4-BE49-F238E27FC236}">
                  <a16:creationId xmlns:a16="http://schemas.microsoft.com/office/drawing/2014/main" id="{DE7395EF-EF75-3E12-61E3-937B9822C9C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Flecha: curvada hacia abajo 14">
              <a:extLst>
                <a:ext uri="{FF2B5EF4-FFF2-40B4-BE49-F238E27FC236}">
                  <a16:creationId xmlns:a16="http://schemas.microsoft.com/office/drawing/2014/main" id="{0D9E5AA4-9D66-F957-3FF4-0EE4A4EDD6A8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1" name="Rectángulo 20">
              <a:extLst>
                <a:ext uri="{FF2B5EF4-FFF2-40B4-BE49-F238E27FC236}">
                  <a16:creationId xmlns:a16="http://schemas.microsoft.com/office/drawing/2014/main" id="{A7839B53-B541-6D0C-E2F7-6A6676DB5CD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D94D57F1-CB7B-0C24-3CCB-7B661CE43C1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9E0AAD3A-F867-335A-5D7E-58615DB59092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35848DAF-5CA4-AD8A-D96C-B7E546F1980E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grpSp>
        <p:nvGrpSpPr>
          <p:cNvPr id="38" name="Grupo 37">
            <a:extLst>
              <a:ext uri="{FF2B5EF4-FFF2-40B4-BE49-F238E27FC236}">
                <a16:creationId xmlns:a16="http://schemas.microsoft.com/office/drawing/2014/main" id="{F5513C51-2EDC-DD38-FA18-183F298D33AC}"/>
              </a:ext>
            </a:extLst>
          </p:cNvPr>
          <p:cNvGrpSpPr/>
          <p:nvPr/>
        </p:nvGrpSpPr>
        <p:grpSpPr>
          <a:xfrm>
            <a:off x="5918749" y="4107245"/>
            <a:ext cx="530299" cy="550264"/>
            <a:chOff x="8047477" y="4655844"/>
            <a:chExt cx="530299" cy="550264"/>
          </a:xfrm>
        </p:grpSpPr>
        <p:pic>
          <p:nvPicPr>
            <p:cNvPr id="39" name="Gráfico 38" descr="Procesador con relleno sólido">
              <a:extLst>
                <a:ext uri="{FF2B5EF4-FFF2-40B4-BE49-F238E27FC236}">
                  <a16:creationId xmlns:a16="http://schemas.microsoft.com/office/drawing/2014/main" id="{D2C620AD-7437-8C4F-C693-F80E33033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 rot="19613741">
              <a:off x="8326566" y="4789182"/>
              <a:ext cx="170373" cy="170373"/>
            </a:xfrm>
            <a:prstGeom prst="rect">
              <a:avLst/>
            </a:prstGeom>
          </p:spPr>
        </p:pic>
        <p:sp>
          <p:nvSpPr>
            <p:cNvPr id="40" name="Flecha: curvada hacia abajo 39">
              <a:extLst>
                <a:ext uri="{FF2B5EF4-FFF2-40B4-BE49-F238E27FC236}">
                  <a16:creationId xmlns:a16="http://schemas.microsoft.com/office/drawing/2014/main" id="{6D7B8BD2-B3F5-5140-9F44-823558DD464E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1" name="Flecha: curvada hacia abajo 40">
              <a:extLst>
                <a:ext uri="{FF2B5EF4-FFF2-40B4-BE49-F238E27FC236}">
                  <a16:creationId xmlns:a16="http://schemas.microsoft.com/office/drawing/2014/main" id="{1F631260-3CCC-D6D2-4DB2-1CDD6661E117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4" name="Rectángulo 43">
              <a:extLst>
                <a:ext uri="{FF2B5EF4-FFF2-40B4-BE49-F238E27FC236}">
                  <a16:creationId xmlns:a16="http://schemas.microsoft.com/office/drawing/2014/main" id="{5D41C5B4-C36B-DD86-B57D-94E6236396B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8" name="Grupo 47">
              <a:extLst>
                <a:ext uri="{FF2B5EF4-FFF2-40B4-BE49-F238E27FC236}">
                  <a16:creationId xmlns:a16="http://schemas.microsoft.com/office/drawing/2014/main" id="{4F212AF3-1C1F-D1F8-6835-EBFAD3A203E9}"/>
                </a:ext>
              </a:extLst>
            </p:cNvPr>
            <p:cNvGrpSpPr/>
            <p:nvPr/>
          </p:nvGrpSpPr>
          <p:grpSpPr>
            <a:xfrm rot="19602821">
              <a:off x="8047477" y="4831682"/>
              <a:ext cx="399990" cy="289532"/>
              <a:chOff x="10488673" y="5200650"/>
              <a:chExt cx="399990" cy="289532"/>
            </a:xfrm>
          </p:grpSpPr>
          <p:sp>
            <p:nvSpPr>
              <p:cNvPr id="49" name="CuadroTexto 48">
                <a:extLst>
                  <a:ext uri="{FF2B5EF4-FFF2-40B4-BE49-F238E27FC236}">
                    <a16:creationId xmlns:a16="http://schemas.microsoft.com/office/drawing/2014/main" id="{49388994-E0C1-2507-3A60-0AEC7FB212ED}"/>
                  </a:ext>
                </a:extLst>
              </p:cNvPr>
              <p:cNvSpPr txBox="1"/>
              <p:nvPr/>
            </p:nvSpPr>
            <p:spPr>
              <a:xfrm>
                <a:off x="10488673" y="5200650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2C55F0FB-DD70-AB22-2500-7CB76EF33EDD}"/>
                  </a:ext>
                </a:extLst>
              </p:cNvPr>
              <p:cNvSpPr txBox="1"/>
              <p:nvPr/>
            </p:nvSpPr>
            <p:spPr>
              <a:xfrm>
                <a:off x="10488673" y="5282433"/>
                <a:ext cx="399990" cy="2077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750" b="1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5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52" name="Elipse 51" descr="Satélite con relleno sólido">
            <a:extLst>
              <a:ext uri="{FF2B5EF4-FFF2-40B4-BE49-F238E27FC236}">
                <a16:creationId xmlns:a16="http://schemas.microsoft.com/office/drawing/2014/main" id="{BBB35145-5E72-B329-20E4-99D38C16F6DB}"/>
              </a:ext>
            </a:extLst>
          </p:cNvPr>
          <p:cNvSpPr/>
          <p:nvPr/>
        </p:nvSpPr>
        <p:spPr>
          <a:xfrm>
            <a:off x="7400542" y="3330967"/>
            <a:ext cx="421131" cy="421131"/>
          </a:xfrm>
          <a:prstGeom prst="ellipse">
            <a:avLst/>
          </a:prstGeom>
          <a:blipFill dpi="0" rotWithShape="1"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Elipse 52" descr="Satélite con relleno sólido">
            <a:extLst>
              <a:ext uri="{FF2B5EF4-FFF2-40B4-BE49-F238E27FC236}">
                <a16:creationId xmlns:a16="http://schemas.microsoft.com/office/drawing/2014/main" id="{297F2A79-25E0-F303-4489-55F97A080F33}"/>
              </a:ext>
            </a:extLst>
          </p:cNvPr>
          <p:cNvSpPr/>
          <p:nvPr/>
        </p:nvSpPr>
        <p:spPr>
          <a:xfrm>
            <a:off x="7889204" y="3330967"/>
            <a:ext cx="421131" cy="421131"/>
          </a:xfrm>
          <a:prstGeom prst="ellipse">
            <a:avLst/>
          </a:prstGeom>
          <a:blipFill dpi="0" rotWithShape="1"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Elipse 53" descr="Satélite con relleno sólido">
            <a:extLst>
              <a:ext uri="{FF2B5EF4-FFF2-40B4-BE49-F238E27FC236}">
                <a16:creationId xmlns:a16="http://schemas.microsoft.com/office/drawing/2014/main" id="{A06B84E8-25DA-03E9-0499-34981B9DE258}"/>
              </a:ext>
            </a:extLst>
          </p:cNvPr>
          <p:cNvSpPr/>
          <p:nvPr/>
        </p:nvSpPr>
        <p:spPr>
          <a:xfrm>
            <a:off x="8377866" y="3330967"/>
            <a:ext cx="421131" cy="421131"/>
          </a:xfrm>
          <a:prstGeom prst="ellipse">
            <a:avLst/>
          </a:prstGeom>
          <a:blipFill dpi="0" rotWithShape="1">
            <a:blip r:embed="rId26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Elipse 54" descr="Satélite con relleno sólido">
            <a:extLst>
              <a:ext uri="{FF2B5EF4-FFF2-40B4-BE49-F238E27FC236}">
                <a16:creationId xmlns:a16="http://schemas.microsoft.com/office/drawing/2014/main" id="{EDBFA571-37E8-F66F-5FAD-AE0DF0B73BDF}"/>
              </a:ext>
            </a:extLst>
          </p:cNvPr>
          <p:cNvSpPr/>
          <p:nvPr/>
        </p:nvSpPr>
        <p:spPr>
          <a:xfrm>
            <a:off x="8866528" y="3330967"/>
            <a:ext cx="421131" cy="421131"/>
          </a:xfrm>
          <a:prstGeom prst="ellipse">
            <a:avLst/>
          </a:prstGeom>
          <a:blipFill dpi="0" rotWithShape="1"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Elipse 55" descr="Satélite con relleno sólido">
            <a:extLst>
              <a:ext uri="{FF2B5EF4-FFF2-40B4-BE49-F238E27FC236}">
                <a16:creationId xmlns:a16="http://schemas.microsoft.com/office/drawing/2014/main" id="{840FF021-DF7F-BB92-2A55-5FD8ED7855B3}"/>
              </a:ext>
            </a:extLst>
          </p:cNvPr>
          <p:cNvSpPr/>
          <p:nvPr/>
        </p:nvSpPr>
        <p:spPr>
          <a:xfrm>
            <a:off x="9355190" y="3330967"/>
            <a:ext cx="421131" cy="421131"/>
          </a:xfrm>
          <a:prstGeom prst="ellipse">
            <a:avLst/>
          </a:prstGeom>
          <a:blipFill dpi="0" rotWithShape="1"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D58BE783-E127-4A0B-3FC1-D1F4286CF1F7}"/>
              </a:ext>
            </a:extLst>
          </p:cNvPr>
          <p:cNvGrpSpPr/>
          <p:nvPr/>
        </p:nvGrpSpPr>
        <p:grpSpPr>
          <a:xfrm>
            <a:off x="4957220" y="3330967"/>
            <a:ext cx="421131" cy="421131"/>
            <a:chOff x="5009770" y="3330967"/>
            <a:chExt cx="421131" cy="421131"/>
          </a:xfrm>
        </p:grpSpPr>
        <p:sp>
          <p:nvSpPr>
            <p:cNvPr id="10" name="Elipse 9" descr="Satélite con relleno sólido">
              <a:extLst>
                <a:ext uri="{FF2B5EF4-FFF2-40B4-BE49-F238E27FC236}">
                  <a16:creationId xmlns:a16="http://schemas.microsoft.com/office/drawing/2014/main" id="{CFEC088F-1F47-0F25-E7BB-4BA5479BC045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58" name="Gráfico 57" descr="Planta con relleno sólido">
              <a:extLst>
                <a:ext uri="{FF2B5EF4-FFF2-40B4-BE49-F238E27FC236}">
                  <a16:creationId xmlns:a16="http://schemas.microsoft.com/office/drawing/2014/main" id="{016907CB-9E6C-DC56-1B12-9698A9827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sp>
        <p:nvSpPr>
          <p:cNvPr id="7" name="Forma libre 6">
            <a:extLst>
              <a:ext uri="{FF2B5EF4-FFF2-40B4-BE49-F238E27FC236}">
                <a16:creationId xmlns:a16="http://schemas.microsoft.com/office/drawing/2014/main" id="{979DDE63-8D05-1748-2F91-0882AAF53555}"/>
              </a:ext>
            </a:extLst>
          </p:cNvPr>
          <p:cNvSpPr/>
          <p:nvPr/>
        </p:nvSpPr>
        <p:spPr>
          <a:xfrm>
            <a:off x="5951726" y="2401316"/>
            <a:ext cx="323850" cy="323850"/>
          </a:xfrm>
          <a:custGeom>
            <a:avLst/>
            <a:gdLst>
              <a:gd name="connsiteX0" fmla="*/ 0 w 323850"/>
              <a:gd name="connsiteY0" fmla="*/ 323850 h 323850"/>
              <a:gd name="connsiteX1" fmla="*/ 323850 w 323850"/>
              <a:gd name="connsiteY1" fmla="*/ 323850 h 323850"/>
              <a:gd name="connsiteX2" fmla="*/ 323850 w 323850"/>
              <a:gd name="connsiteY2" fmla="*/ 0 h 323850"/>
              <a:gd name="connsiteX3" fmla="*/ 0 w 323850"/>
              <a:gd name="connsiteY3" fmla="*/ 0 h 323850"/>
              <a:gd name="connsiteX4" fmla="*/ 19050 w 323850"/>
              <a:gd name="connsiteY4" fmla="*/ 19050 h 323850"/>
              <a:gd name="connsiteX5" fmla="*/ 304800 w 323850"/>
              <a:gd name="connsiteY5" fmla="*/ 19050 h 323850"/>
              <a:gd name="connsiteX6" fmla="*/ 304800 w 323850"/>
              <a:gd name="connsiteY6" fmla="*/ 304800 h 323850"/>
              <a:gd name="connsiteX7" fmla="*/ 19050 w 323850"/>
              <a:gd name="connsiteY7" fmla="*/ 304800 h 3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850" h="323850">
                <a:moveTo>
                  <a:pt x="0" y="323850"/>
                </a:moveTo>
                <a:lnTo>
                  <a:pt x="323850" y="323850"/>
                </a:lnTo>
                <a:lnTo>
                  <a:pt x="323850" y="0"/>
                </a:lnTo>
                <a:lnTo>
                  <a:pt x="0" y="0"/>
                </a:lnTo>
                <a:close/>
                <a:moveTo>
                  <a:pt x="19050" y="19050"/>
                </a:moveTo>
                <a:lnTo>
                  <a:pt x="304800" y="19050"/>
                </a:lnTo>
                <a:lnTo>
                  <a:pt x="304800" y="304800"/>
                </a:lnTo>
                <a:lnTo>
                  <a:pt x="19050" y="304800"/>
                </a:ln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  <p:sp>
        <p:nvSpPr>
          <p:cNvPr id="8" name="Forma libre 7">
            <a:extLst>
              <a:ext uri="{FF2B5EF4-FFF2-40B4-BE49-F238E27FC236}">
                <a16:creationId xmlns:a16="http://schemas.microsoft.com/office/drawing/2014/main" id="{FBA3768F-FB1B-74D5-1CAB-7BBB96ABA206}"/>
              </a:ext>
            </a:extLst>
          </p:cNvPr>
          <p:cNvSpPr/>
          <p:nvPr/>
        </p:nvSpPr>
        <p:spPr>
          <a:xfrm>
            <a:off x="5770751" y="2220341"/>
            <a:ext cx="685800" cy="685800"/>
          </a:xfrm>
          <a:custGeom>
            <a:avLst/>
            <a:gdLst>
              <a:gd name="connsiteX0" fmla="*/ 685800 w 685800"/>
              <a:gd name="connsiteY0" fmla="*/ 161925 h 685800"/>
              <a:gd name="connsiteX1" fmla="*/ 685800 w 685800"/>
              <a:gd name="connsiteY1" fmla="*/ 142875 h 685800"/>
              <a:gd name="connsiteX2" fmla="*/ 600075 w 685800"/>
              <a:gd name="connsiteY2" fmla="*/ 142875 h 685800"/>
              <a:gd name="connsiteX3" fmla="*/ 600075 w 685800"/>
              <a:gd name="connsiteY3" fmla="*/ 133350 h 685800"/>
              <a:gd name="connsiteX4" fmla="*/ 552450 w 685800"/>
              <a:gd name="connsiteY4" fmla="*/ 85725 h 685800"/>
              <a:gd name="connsiteX5" fmla="*/ 542925 w 685800"/>
              <a:gd name="connsiteY5" fmla="*/ 85725 h 685800"/>
              <a:gd name="connsiteX6" fmla="*/ 542925 w 685800"/>
              <a:gd name="connsiteY6" fmla="*/ 0 h 685800"/>
              <a:gd name="connsiteX7" fmla="*/ 523875 w 685800"/>
              <a:gd name="connsiteY7" fmla="*/ 0 h 685800"/>
              <a:gd name="connsiteX8" fmla="*/ 523875 w 685800"/>
              <a:gd name="connsiteY8" fmla="*/ 85725 h 685800"/>
              <a:gd name="connsiteX9" fmla="*/ 466725 w 685800"/>
              <a:gd name="connsiteY9" fmla="*/ 85725 h 685800"/>
              <a:gd name="connsiteX10" fmla="*/ 466725 w 685800"/>
              <a:gd name="connsiteY10" fmla="*/ 0 h 685800"/>
              <a:gd name="connsiteX11" fmla="*/ 447675 w 685800"/>
              <a:gd name="connsiteY11" fmla="*/ 0 h 685800"/>
              <a:gd name="connsiteX12" fmla="*/ 447675 w 685800"/>
              <a:gd name="connsiteY12" fmla="*/ 85725 h 685800"/>
              <a:gd name="connsiteX13" fmla="*/ 390525 w 685800"/>
              <a:gd name="connsiteY13" fmla="*/ 85725 h 685800"/>
              <a:gd name="connsiteX14" fmla="*/ 390525 w 685800"/>
              <a:gd name="connsiteY14" fmla="*/ 0 h 685800"/>
              <a:gd name="connsiteX15" fmla="*/ 371475 w 685800"/>
              <a:gd name="connsiteY15" fmla="*/ 0 h 685800"/>
              <a:gd name="connsiteX16" fmla="*/ 371475 w 685800"/>
              <a:gd name="connsiteY16" fmla="*/ 85725 h 685800"/>
              <a:gd name="connsiteX17" fmla="*/ 314325 w 685800"/>
              <a:gd name="connsiteY17" fmla="*/ 85725 h 685800"/>
              <a:gd name="connsiteX18" fmla="*/ 314325 w 685800"/>
              <a:gd name="connsiteY18" fmla="*/ 0 h 685800"/>
              <a:gd name="connsiteX19" fmla="*/ 295275 w 685800"/>
              <a:gd name="connsiteY19" fmla="*/ 0 h 685800"/>
              <a:gd name="connsiteX20" fmla="*/ 295275 w 685800"/>
              <a:gd name="connsiteY20" fmla="*/ 85725 h 685800"/>
              <a:gd name="connsiteX21" fmla="*/ 238125 w 685800"/>
              <a:gd name="connsiteY21" fmla="*/ 85725 h 685800"/>
              <a:gd name="connsiteX22" fmla="*/ 238125 w 685800"/>
              <a:gd name="connsiteY22" fmla="*/ 0 h 685800"/>
              <a:gd name="connsiteX23" fmla="*/ 219075 w 685800"/>
              <a:gd name="connsiteY23" fmla="*/ 0 h 685800"/>
              <a:gd name="connsiteX24" fmla="*/ 219075 w 685800"/>
              <a:gd name="connsiteY24" fmla="*/ 85725 h 685800"/>
              <a:gd name="connsiteX25" fmla="*/ 161925 w 685800"/>
              <a:gd name="connsiteY25" fmla="*/ 85725 h 685800"/>
              <a:gd name="connsiteX26" fmla="*/ 161925 w 685800"/>
              <a:gd name="connsiteY26" fmla="*/ 0 h 685800"/>
              <a:gd name="connsiteX27" fmla="*/ 142875 w 685800"/>
              <a:gd name="connsiteY27" fmla="*/ 0 h 685800"/>
              <a:gd name="connsiteX28" fmla="*/ 142875 w 685800"/>
              <a:gd name="connsiteY28" fmla="*/ 85725 h 685800"/>
              <a:gd name="connsiteX29" fmla="*/ 133350 w 685800"/>
              <a:gd name="connsiteY29" fmla="*/ 85725 h 685800"/>
              <a:gd name="connsiteX30" fmla="*/ 85725 w 685800"/>
              <a:gd name="connsiteY30" fmla="*/ 133350 h 685800"/>
              <a:gd name="connsiteX31" fmla="*/ 85725 w 685800"/>
              <a:gd name="connsiteY31" fmla="*/ 142875 h 685800"/>
              <a:gd name="connsiteX32" fmla="*/ 0 w 685800"/>
              <a:gd name="connsiteY32" fmla="*/ 142875 h 685800"/>
              <a:gd name="connsiteX33" fmla="*/ 0 w 685800"/>
              <a:gd name="connsiteY33" fmla="*/ 161925 h 685800"/>
              <a:gd name="connsiteX34" fmla="*/ 85725 w 685800"/>
              <a:gd name="connsiteY34" fmla="*/ 161925 h 685800"/>
              <a:gd name="connsiteX35" fmla="*/ 85725 w 685800"/>
              <a:gd name="connsiteY35" fmla="*/ 219075 h 685800"/>
              <a:gd name="connsiteX36" fmla="*/ 0 w 685800"/>
              <a:gd name="connsiteY36" fmla="*/ 219075 h 685800"/>
              <a:gd name="connsiteX37" fmla="*/ 0 w 685800"/>
              <a:gd name="connsiteY37" fmla="*/ 238125 h 685800"/>
              <a:gd name="connsiteX38" fmla="*/ 85725 w 685800"/>
              <a:gd name="connsiteY38" fmla="*/ 238125 h 685800"/>
              <a:gd name="connsiteX39" fmla="*/ 85725 w 685800"/>
              <a:gd name="connsiteY39" fmla="*/ 295275 h 685800"/>
              <a:gd name="connsiteX40" fmla="*/ 0 w 685800"/>
              <a:gd name="connsiteY40" fmla="*/ 295275 h 685800"/>
              <a:gd name="connsiteX41" fmla="*/ 0 w 685800"/>
              <a:gd name="connsiteY41" fmla="*/ 314325 h 685800"/>
              <a:gd name="connsiteX42" fmla="*/ 85725 w 685800"/>
              <a:gd name="connsiteY42" fmla="*/ 314325 h 685800"/>
              <a:gd name="connsiteX43" fmla="*/ 85725 w 685800"/>
              <a:gd name="connsiteY43" fmla="*/ 371475 h 685800"/>
              <a:gd name="connsiteX44" fmla="*/ 0 w 685800"/>
              <a:gd name="connsiteY44" fmla="*/ 371475 h 685800"/>
              <a:gd name="connsiteX45" fmla="*/ 0 w 685800"/>
              <a:gd name="connsiteY45" fmla="*/ 390525 h 685800"/>
              <a:gd name="connsiteX46" fmla="*/ 85725 w 685800"/>
              <a:gd name="connsiteY46" fmla="*/ 390525 h 685800"/>
              <a:gd name="connsiteX47" fmla="*/ 85725 w 685800"/>
              <a:gd name="connsiteY47" fmla="*/ 447675 h 685800"/>
              <a:gd name="connsiteX48" fmla="*/ 0 w 685800"/>
              <a:gd name="connsiteY48" fmla="*/ 447675 h 685800"/>
              <a:gd name="connsiteX49" fmla="*/ 0 w 685800"/>
              <a:gd name="connsiteY49" fmla="*/ 466725 h 685800"/>
              <a:gd name="connsiteX50" fmla="*/ 85725 w 685800"/>
              <a:gd name="connsiteY50" fmla="*/ 466725 h 685800"/>
              <a:gd name="connsiteX51" fmla="*/ 85725 w 685800"/>
              <a:gd name="connsiteY51" fmla="*/ 523875 h 685800"/>
              <a:gd name="connsiteX52" fmla="*/ 0 w 685800"/>
              <a:gd name="connsiteY52" fmla="*/ 523875 h 685800"/>
              <a:gd name="connsiteX53" fmla="*/ 0 w 685800"/>
              <a:gd name="connsiteY53" fmla="*/ 542925 h 685800"/>
              <a:gd name="connsiteX54" fmla="*/ 85725 w 685800"/>
              <a:gd name="connsiteY54" fmla="*/ 542925 h 685800"/>
              <a:gd name="connsiteX55" fmla="*/ 85725 w 685800"/>
              <a:gd name="connsiteY55" fmla="*/ 552450 h 685800"/>
              <a:gd name="connsiteX56" fmla="*/ 133350 w 685800"/>
              <a:gd name="connsiteY56" fmla="*/ 600075 h 685800"/>
              <a:gd name="connsiteX57" fmla="*/ 142875 w 685800"/>
              <a:gd name="connsiteY57" fmla="*/ 600075 h 685800"/>
              <a:gd name="connsiteX58" fmla="*/ 142875 w 685800"/>
              <a:gd name="connsiteY58" fmla="*/ 685800 h 685800"/>
              <a:gd name="connsiteX59" fmla="*/ 161925 w 685800"/>
              <a:gd name="connsiteY59" fmla="*/ 685800 h 685800"/>
              <a:gd name="connsiteX60" fmla="*/ 161925 w 685800"/>
              <a:gd name="connsiteY60" fmla="*/ 600075 h 685800"/>
              <a:gd name="connsiteX61" fmla="*/ 219075 w 685800"/>
              <a:gd name="connsiteY61" fmla="*/ 600075 h 685800"/>
              <a:gd name="connsiteX62" fmla="*/ 219075 w 685800"/>
              <a:gd name="connsiteY62" fmla="*/ 685800 h 685800"/>
              <a:gd name="connsiteX63" fmla="*/ 238125 w 685800"/>
              <a:gd name="connsiteY63" fmla="*/ 685800 h 685800"/>
              <a:gd name="connsiteX64" fmla="*/ 238125 w 685800"/>
              <a:gd name="connsiteY64" fmla="*/ 600075 h 685800"/>
              <a:gd name="connsiteX65" fmla="*/ 295275 w 685800"/>
              <a:gd name="connsiteY65" fmla="*/ 600075 h 685800"/>
              <a:gd name="connsiteX66" fmla="*/ 295275 w 685800"/>
              <a:gd name="connsiteY66" fmla="*/ 685800 h 685800"/>
              <a:gd name="connsiteX67" fmla="*/ 314325 w 685800"/>
              <a:gd name="connsiteY67" fmla="*/ 685800 h 685800"/>
              <a:gd name="connsiteX68" fmla="*/ 314325 w 685800"/>
              <a:gd name="connsiteY68" fmla="*/ 600075 h 685800"/>
              <a:gd name="connsiteX69" fmla="*/ 371475 w 685800"/>
              <a:gd name="connsiteY69" fmla="*/ 600075 h 685800"/>
              <a:gd name="connsiteX70" fmla="*/ 371475 w 685800"/>
              <a:gd name="connsiteY70" fmla="*/ 685800 h 685800"/>
              <a:gd name="connsiteX71" fmla="*/ 390525 w 685800"/>
              <a:gd name="connsiteY71" fmla="*/ 685800 h 685800"/>
              <a:gd name="connsiteX72" fmla="*/ 390525 w 685800"/>
              <a:gd name="connsiteY72" fmla="*/ 600075 h 685800"/>
              <a:gd name="connsiteX73" fmla="*/ 447675 w 685800"/>
              <a:gd name="connsiteY73" fmla="*/ 600075 h 685800"/>
              <a:gd name="connsiteX74" fmla="*/ 447675 w 685800"/>
              <a:gd name="connsiteY74" fmla="*/ 685800 h 685800"/>
              <a:gd name="connsiteX75" fmla="*/ 466725 w 685800"/>
              <a:gd name="connsiteY75" fmla="*/ 685800 h 685800"/>
              <a:gd name="connsiteX76" fmla="*/ 466725 w 685800"/>
              <a:gd name="connsiteY76" fmla="*/ 600075 h 685800"/>
              <a:gd name="connsiteX77" fmla="*/ 523875 w 685800"/>
              <a:gd name="connsiteY77" fmla="*/ 600075 h 685800"/>
              <a:gd name="connsiteX78" fmla="*/ 523875 w 685800"/>
              <a:gd name="connsiteY78" fmla="*/ 685800 h 685800"/>
              <a:gd name="connsiteX79" fmla="*/ 542925 w 685800"/>
              <a:gd name="connsiteY79" fmla="*/ 685800 h 685800"/>
              <a:gd name="connsiteX80" fmla="*/ 542925 w 685800"/>
              <a:gd name="connsiteY80" fmla="*/ 600075 h 685800"/>
              <a:gd name="connsiteX81" fmla="*/ 552450 w 685800"/>
              <a:gd name="connsiteY81" fmla="*/ 600075 h 685800"/>
              <a:gd name="connsiteX82" fmla="*/ 600075 w 685800"/>
              <a:gd name="connsiteY82" fmla="*/ 552450 h 685800"/>
              <a:gd name="connsiteX83" fmla="*/ 600075 w 685800"/>
              <a:gd name="connsiteY83" fmla="*/ 542925 h 685800"/>
              <a:gd name="connsiteX84" fmla="*/ 685800 w 685800"/>
              <a:gd name="connsiteY84" fmla="*/ 542925 h 685800"/>
              <a:gd name="connsiteX85" fmla="*/ 685800 w 685800"/>
              <a:gd name="connsiteY85" fmla="*/ 523875 h 685800"/>
              <a:gd name="connsiteX86" fmla="*/ 600075 w 685800"/>
              <a:gd name="connsiteY86" fmla="*/ 523875 h 685800"/>
              <a:gd name="connsiteX87" fmla="*/ 600075 w 685800"/>
              <a:gd name="connsiteY87" fmla="*/ 466725 h 685800"/>
              <a:gd name="connsiteX88" fmla="*/ 685800 w 685800"/>
              <a:gd name="connsiteY88" fmla="*/ 466725 h 685800"/>
              <a:gd name="connsiteX89" fmla="*/ 685800 w 685800"/>
              <a:gd name="connsiteY89" fmla="*/ 447675 h 685800"/>
              <a:gd name="connsiteX90" fmla="*/ 600075 w 685800"/>
              <a:gd name="connsiteY90" fmla="*/ 447675 h 685800"/>
              <a:gd name="connsiteX91" fmla="*/ 600075 w 685800"/>
              <a:gd name="connsiteY91" fmla="*/ 390525 h 685800"/>
              <a:gd name="connsiteX92" fmla="*/ 685800 w 685800"/>
              <a:gd name="connsiteY92" fmla="*/ 390525 h 685800"/>
              <a:gd name="connsiteX93" fmla="*/ 685800 w 685800"/>
              <a:gd name="connsiteY93" fmla="*/ 371475 h 685800"/>
              <a:gd name="connsiteX94" fmla="*/ 600075 w 685800"/>
              <a:gd name="connsiteY94" fmla="*/ 371475 h 685800"/>
              <a:gd name="connsiteX95" fmla="*/ 600075 w 685800"/>
              <a:gd name="connsiteY95" fmla="*/ 314325 h 685800"/>
              <a:gd name="connsiteX96" fmla="*/ 685800 w 685800"/>
              <a:gd name="connsiteY96" fmla="*/ 314325 h 685800"/>
              <a:gd name="connsiteX97" fmla="*/ 685800 w 685800"/>
              <a:gd name="connsiteY97" fmla="*/ 295275 h 685800"/>
              <a:gd name="connsiteX98" fmla="*/ 600075 w 685800"/>
              <a:gd name="connsiteY98" fmla="*/ 295275 h 685800"/>
              <a:gd name="connsiteX99" fmla="*/ 600075 w 685800"/>
              <a:gd name="connsiteY99" fmla="*/ 238125 h 685800"/>
              <a:gd name="connsiteX100" fmla="*/ 685800 w 685800"/>
              <a:gd name="connsiteY100" fmla="*/ 238125 h 685800"/>
              <a:gd name="connsiteX101" fmla="*/ 685800 w 685800"/>
              <a:gd name="connsiteY101" fmla="*/ 219075 h 685800"/>
              <a:gd name="connsiteX102" fmla="*/ 600075 w 685800"/>
              <a:gd name="connsiteY102" fmla="*/ 219075 h 685800"/>
              <a:gd name="connsiteX103" fmla="*/ 600075 w 685800"/>
              <a:gd name="connsiteY103" fmla="*/ 161925 h 685800"/>
              <a:gd name="connsiteX104" fmla="*/ 581025 w 685800"/>
              <a:gd name="connsiteY104" fmla="*/ 552450 h 685800"/>
              <a:gd name="connsiteX105" fmla="*/ 552450 w 685800"/>
              <a:gd name="connsiteY105" fmla="*/ 581025 h 685800"/>
              <a:gd name="connsiteX106" fmla="*/ 133350 w 685800"/>
              <a:gd name="connsiteY106" fmla="*/ 581025 h 685800"/>
              <a:gd name="connsiteX107" fmla="*/ 104775 w 685800"/>
              <a:gd name="connsiteY107" fmla="*/ 552450 h 685800"/>
              <a:gd name="connsiteX108" fmla="*/ 104775 w 685800"/>
              <a:gd name="connsiteY108" fmla="*/ 133350 h 685800"/>
              <a:gd name="connsiteX109" fmla="*/ 133350 w 685800"/>
              <a:gd name="connsiteY109" fmla="*/ 104775 h 685800"/>
              <a:gd name="connsiteX110" fmla="*/ 552450 w 685800"/>
              <a:gd name="connsiteY110" fmla="*/ 104775 h 685800"/>
              <a:gd name="connsiteX111" fmla="*/ 581025 w 685800"/>
              <a:gd name="connsiteY111" fmla="*/ 13335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85800" h="685800">
                <a:moveTo>
                  <a:pt x="685800" y="161925"/>
                </a:moveTo>
                <a:lnTo>
                  <a:pt x="685800" y="142875"/>
                </a:lnTo>
                <a:lnTo>
                  <a:pt x="600075" y="142875"/>
                </a:lnTo>
                <a:lnTo>
                  <a:pt x="600075" y="133350"/>
                </a:lnTo>
                <a:cubicBezTo>
                  <a:pt x="600044" y="107060"/>
                  <a:pt x="578740" y="85756"/>
                  <a:pt x="552450" y="85725"/>
                </a:cubicBezTo>
                <a:lnTo>
                  <a:pt x="542925" y="85725"/>
                </a:lnTo>
                <a:lnTo>
                  <a:pt x="542925" y="0"/>
                </a:lnTo>
                <a:lnTo>
                  <a:pt x="523875" y="0"/>
                </a:lnTo>
                <a:lnTo>
                  <a:pt x="523875" y="85725"/>
                </a:lnTo>
                <a:lnTo>
                  <a:pt x="466725" y="85725"/>
                </a:lnTo>
                <a:lnTo>
                  <a:pt x="466725" y="0"/>
                </a:lnTo>
                <a:lnTo>
                  <a:pt x="447675" y="0"/>
                </a:lnTo>
                <a:lnTo>
                  <a:pt x="447675" y="85725"/>
                </a:lnTo>
                <a:lnTo>
                  <a:pt x="390525" y="85725"/>
                </a:lnTo>
                <a:lnTo>
                  <a:pt x="390525" y="0"/>
                </a:lnTo>
                <a:lnTo>
                  <a:pt x="371475" y="0"/>
                </a:lnTo>
                <a:lnTo>
                  <a:pt x="371475" y="85725"/>
                </a:lnTo>
                <a:lnTo>
                  <a:pt x="314325" y="85725"/>
                </a:lnTo>
                <a:lnTo>
                  <a:pt x="314325" y="0"/>
                </a:lnTo>
                <a:lnTo>
                  <a:pt x="295275" y="0"/>
                </a:lnTo>
                <a:lnTo>
                  <a:pt x="295275" y="85725"/>
                </a:lnTo>
                <a:lnTo>
                  <a:pt x="238125" y="85725"/>
                </a:lnTo>
                <a:lnTo>
                  <a:pt x="238125" y="0"/>
                </a:lnTo>
                <a:lnTo>
                  <a:pt x="219075" y="0"/>
                </a:lnTo>
                <a:lnTo>
                  <a:pt x="219075" y="85725"/>
                </a:lnTo>
                <a:lnTo>
                  <a:pt x="161925" y="85725"/>
                </a:lnTo>
                <a:lnTo>
                  <a:pt x="161925" y="0"/>
                </a:lnTo>
                <a:lnTo>
                  <a:pt x="142875" y="0"/>
                </a:lnTo>
                <a:lnTo>
                  <a:pt x="142875" y="85725"/>
                </a:lnTo>
                <a:lnTo>
                  <a:pt x="133350" y="85725"/>
                </a:lnTo>
                <a:cubicBezTo>
                  <a:pt x="107060" y="85756"/>
                  <a:pt x="85756" y="107060"/>
                  <a:pt x="85725" y="133350"/>
                </a:cubicBezTo>
                <a:lnTo>
                  <a:pt x="85725" y="142875"/>
                </a:lnTo>
                <a:lnTo>
                  <a:pt x="0" y="142875"/>
                </a:lnTo>
                <a:lnTo>
                  <a:pt x="0" y="161925"/>
                </a:lnTo>
                <a:lnTo>
                  <a:pt x="85725" y="161925"/>
                </a:lnTo>
                <a:lnTo>
                  <a:pt x="85725" y="219075"/>
                </a:lnTo>
                <a:lnTo>
                  <a:pt x="0" y="219075"/>
                </a:lnTo>
                <a:lnTo>
                  <a:pt x="0" y="238125"/>
                </a:lnTo>
                <a:lnTo>
                  <a:pt x="85725" y="238125"/>
                </a:lnTo>
                <a:lnTo>
                  <a:pt x="85725" y="295275"/>
                </a:lnTo>
                <a:lnTo>
                  <a:pt x="0" y="295275"/>
                </a:lnTo>
                <a:lnTo>
                  <a:pt x="0" y="314325"/>
                </a:lnTo>
                <a:lnTo>
                  <a:pt x="85725" y="314325"/>
                </a:lnTo>
                <a:lnTo>
                  <a:pt x="85725" y="371475"/>
                </a:lnTo>
                <a:lnTo>
                  <a:pt x="0" y="371475"/>
                </a:lnTo>
                <a:lnTo>
                  <a:pt x="0" y="390525"/>
                </a:lnTo>
                <a:lnTo>
                  <a:pt x="85725" y="390525"/>
                </a:lnTo>
                <a:lnTo>
                  <a:pt x="85725" y="447675"/>
                </a:lnTo>
                <a:lnTo>
                  <a:pt x="0" y="447675"/>
                </a:lnTo>
                <a:lnTo>
                  <a:pt x="0" y="466725"/>
                </a:lnTo>
                <a:lnTo>
                  <a:pt x="85725" y="466725"/>
                </a:lnTo>
                <a:lnTo>
                  <a:pt x="85725" y="523875"/>
                </a:lnTo>
                <a:lnTo>
                  <a:pt x="0" y="523875"/>
                </a:lnTo>
                <a:lnTo>
                  <a:pt x="0" y="542925"/>
                </a:lnTo>
                <a:lnTo>
                  <a:pt x="85725" y="542925"/>
                </a:lnTo>
                <a:lnTo>
                  <a:pt x="85725" y="552450"/>
                </a:lnTo>
                <a:cubicBezTo>
                  <a:pt x="85756" y="578740"/>
                  <a:pt x="107060" y="600044"/>
                  <a:pt x="133350" y="600075"/>
                </a:cubicBezTo>
                <a:lnTo>
                  <a:pt x="142875" y="600075"/>
                </a:lnTo>
                <a:lnTo>
                  <a:pt x="142875" y="685800"/>
                </a:lnTo>
                <a:lnTo>
                  <a:pt x="161925" y="685800"/>
                </a:lnTo>
                <a:lnTo>
                  <a:pt x="161925" y="600075"/>
                </a:lnTo>
                <a:lnTo>
                  <a:pt x="219075" y="600075"/>
                </a:lnTo>
                <a:lnTo>
                  <a:pt x="219075" y="685800"/>
                </a:lnTo>
                <a:lnTo>
                  <a:pt x="238125" y="685800"/>
                </a:lnTo>
                <a:lnTo>
                  <a:pt x="238125" y="600075"/>
                </a:lnTo>
                <a:lnTo>
                  <a:pt x="295275" y="600075"/>
                </a:lnTo>
                <a:lnTo>
                  <a:pt x="295275" y="685800"/>
                </a:lnTo>
                <a:lnTo>
                  <a:pt x="314325" y="685800"/>
                </a:lnTo>
                <a:lnTo>
                  <a:pt x="314325" y="600075"/>
                </a:lnTo>
                <a:lnTo>
                  <a:pt x="371475" y="600075"/>
                </a:lnTo>
                <a:lnTo>
                  <a:pt x="371475" y="685800"/>
                </a:lnTo>
                <a:lnTo>
                  <a:pt x="390525" y="685800"/>
                </a:lnTo>
                <a:lnTo>
                  <a:pt x="390525" y="600075"/>
                </a:lnTo>
                <a:lnTo>
                  <a:pt x="447675" y="600075"/>
                </a:lnTo>
                <a:lnTo>
                  <a:pt x="447675" y="685800"/>
                </a:lnTo>
                <a:lnTo>
                  <a:pt x="466725" y="685800"/>
                </a:lnTo>
                <a:lnTo>
                  <a:pt x="466725" y="600075"/>
                </a:lnTo>
                <a:lnTo>
                  <a:pt x="523875" y="600075"/>
                </a:lnTo>
                <a:lnTo>
                  <a:pt x="523875" y="685800"/>
                </a:lnTo>
                <a:lnTo>
                  <a:pt x="542925" y="685800"/>
                </a:lnTo>
                <a:lnTo>
                  <a:pt x="542925" y="600075"/>
                </a:lnTo>
                <a:lnTo>
                  <a:pt x="552450" y="600075"/>
                </a:lnTo>
                <a:cubicBezTo>
                  <a:pt x="578740" y="600044"/>
                  <a:pt x="600044" y="578740"/>
                  <a:pt x="600075" y="552450"/>
                </a:cubicBezTo>
                <a:lnTo>
                  <a:pt x="600075" y="542925"/>
                </a:lnTo>
                <a:lnTo>
                  <a:pt x="685800" y="542925"/>
                </a:lnTo>
                <a:lnTo>
                  <a:pt x="685800" y="523875"/>
                </a:lnTo>
                <a:lnTo>
                  <a:pt x="600075" y="523875"/>
                </a:lnTo>
                <a:lnTo>
                  <a:pt x="600075" y="466725"/>
                </a:lnTo>
                <a:lnTo>
                  <a:pt x="685800" y="466725"/>
                </a:lnTo>
                <a:lnTo>
                  <a:pt x="685800" y="447675"/>
                </a:lnTo>
                <a:lnTo>
                  <a:pt x="600075" y="447675"/>
                </a:lnTo>
                <a:lnTo>
                  <a:pt x="600075" y="390525"/>
                </a:lnTo>
                <a:lnTo>
                  <a:pt x="685800" y="390525"/>
                </a:lnTo>
                <a:lnTo>
                  <a:pt x="685800" y="371475"/>
                </a:lnTo>
                <a:lnTo>
                  <a:pt x="600075" y="371475"/>
                </a:lnTo>
                <a:lnTo>
                  <a:pt x="600075" y="314325"/>
                </a:lnTo>
                <a:lnTo>
                  <a:pt x="685800" y="314325"/>
                </a:lnTo>
                <a:lnTo>
                  <a:pt x="685800" y="295275"/>
                </a:lnTo>
                <a:lnTo>
                  <a:pt x="600075" y="295275"/>
                </a:lnTo>
                <a:lnTo>
                  <a:pt x="600075" y="238125"/>
                </a:lnTo>
                <a:lnTo>
                  <a:pt x="685800" y="238125"/>
                </a:lnTo>
                <a:lnTo>
                  <a:pt x="685800" y="219075"/>
                </a:lnTo>
                <a:lnTo>
                  <a:pt x="600075" y="219075"/>
                </a:lnTo>
                <a:lnTo>
                  <a:pt x="600075" y="161925"/>
                </a:lnTo>
                <a:close/>
                <a:moveTo>
                  <a:pt x="581025" y="552450"/>
                </a:moveTo>
                <a:cubicBezTo>
                  <a:pt x="581025" y="568232"/>
                  <a:pt x="568232" y="581025"/>
                  <a:pt x="552450" y="581025"/>
                </a:cubicBezTo>
                <a:lnTo>
                  <a:pt x="133350" y="581025"/>
                </a:lnTo>
                <a:cubicBezTo>
                  <a:pt x="117568" y="581025"/>
                  <a:pt x="104775" y="568232"/>
                  <a:pt x="104775" y="552450"/>
                </a:cubicBezTo>
                <a:lnTo>
                  <a:pt x="104775" y="133350"/>
                </a:lnTo>
                <a:cubicBezTo>
                  <a:pt x="104775" y="117568"/>
                  <a:pt x="117568" y="104775"/>
                  <a:pt x="133350" y="104775"/>
                </a:cubicBezTo>
                <a:lnTo>
                  <a:pt x="552450" y="104775"/>
                </a:lnTo>
                <a:cubicBezTo>
                  <a:pt x="568232" y="104775"/>
                  <a:pt x="581025" y="117568"/>
                  <a:pt x="581025" y="13335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053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ángulo 200">
            <a:extLst>
              <a:ext uri="{FF2B5EF4-FFF2-40B4-BE49-F238E27FC236}">
                <a16:creationId xmlns:a16="http://schemas.microsoft.com/office/drawing/2014/main" id="{40C4E104-643B-E85D-A337-11CCC228F33B}"/>
              </a:ext>
            </a:extLst>
          </p:cNvPr>
          <p:cNvSpPr/>
          <p:nvPr/>
        </p:nvSpPr>
        <p:spPr>
          <a:xfrm>
            <a:off x="6681689" y="1516777"/>
            <a:ext cx="1103643" cy="11036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45" name="Imagen 44">
            <a:extLst>
              <a:ext uri="{FF2B5EF4-FFF2-40B4-BE49-F238E27FC236}">
                <a16:creationId xmlns:a16="http://schemas.microsoft.com/office/drawing/2014/main" id="{1A7A316A-7DFC-2FFC-2A5C-9EB4C9662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1108" y="4237580"/>
            <a:ext cx="2203662" cy="1293735"/>
          </a:xfrm>
          <a:prstGeom prst="rect">
            <a:avLst/>
          </a:prstGeom>
        </p:spPr>
      </p:pic>
      <p:grpSp>
        <p:nvGrpSpPr>
          <p:cNvPr id="96" name="Grupo 95">
            <a:extLst>
              <a:ext uri="{FF2B5EF4-FFF2-40B4-BE49-F238E27FC236}">
                <a16:creationId xmlns:a16="http://schemas.microsoft.com/office/drawing/2014/main" id="{5532998D-8B27-9B45-882B-462B851BB26A}"/>
              </a:ext>
            </a:extLst>
          </p:cNvPr>
          <p:cNvGrpSpPr/>
          <p:nvPr/>
        </p:nvGrpSpPr>
        <p:grpSpPr>
          <a:xfrm>
            <a:off x="3978914" y="4298613"/>
            <a:ext cx="2923132" cy="1067345"/>
            <a:chOff x="3038475" y="3741400"/>
            <a:chExt cx="3516337" cy="1283945"/>
          </a:xfrm>
        </p:grpSpPr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0771BD8B-ACCC-F7E0-7B36-9FE97EF75419}"/>
                </a:ext>
              </a:extLst>
            </p:cNvPr>
            <p:cNvSpPr/>
            <p:nvPr/>
          </p:nvSpPr>
          <p:spPr>
            <a:xfrm>
              <a:off x="3038475" y="3859426"/>
              <a:ext cx="3226998" cy="879757"/>
            </a:xfrm>
            <a:prstGeom prst="arc">
              <a:avLst>
                <a:gd name="adj1" fmla="val 14448989"/>
                <a:gd name="adj2" fmla="val 20988833"/>
              </a:avLst>
            </a:prstGeom>
            <a:noFill/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sp>
          <p:nvSpPr>
            <p:cNvPr id="98" name="Arco 97">
              <a:extLst>
                <a:ext uri="{FF2B5EF4-FFF2-40B4-BE49-F238E27FC236}">
                  <a16:creationId xmlns:a16="http://schemas.microsoft.com/office/drawing/2014/main" id="{0C46F5F9-69D5-E1BF-4C31-6F66A44CD96B}"/>
                </a:ext>
              </a:extLst>
            </p:cNvPr>
            <p:cNvSpPr/>
            <p:nvPr/>
          </p:nvSpPr>
          <p:spPr>
            <a:xfrm rot="20670131">
              <a:off x="3101289" y="4145588"/>
              <a:ext cx="3010113" cy="879757"/>
            </a:xfrm>
            <a:prstGeom prst="arc">
              <a:avLst>
                <a:gd name="adj1" fmla="val 14448989"/>
                <a:gd name="adj2" fmla="val 21236172"/>
              </a:avLst>
            </a:prstGeom>
            <a:noFill/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lt1"/>
                </a:solidFill>
              </a:endParaRPr>
            </a:p>
          </p:txBody>
        </p:sp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CCC79597-0432-45AB-E0AE-70FF46BD89AF}"/>
                </a:ext>
              </a:extLst>
            </p:cNvPr>
            <p:cNvGrpSpPr/>
            <p:nvPr/>
          </p:nvGrpSpPr>
          <p:grpSpPr>
            <a:xfrm>
              <a:off x="3771665" y="3741400"/>
              <a:ext cx="2783147" cy="1261741"/>
              <a:chOff x="3771665" y="3741400"/>
              <a:chExt cx="2783147" cy="1261741"/>
            </a:xfrm>
          </p:grpSpPr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D0928B27-F1E0-CC67-86DF-C7F62949B310}"/>
                  </a:ext>
                </a:extLst>
              </p:cNvPr>
              <p:cNvSpPr/>
              <p:nvPr/>
            </p:nvSpPr>
            <p:spPr>
              <a:xfrm>
                <a:off x="3771665" y="4643890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2" name="Elipse 101">
                <a:extLst>
                  <a:ext uri="{FF2B5EF4-FFF2-40B4-BE49-F238E27FC236}">
                    <a16:creationId xmlns:a16="http://schemas.microsoft.com/office/drawing/2014/main" id="{4F240F42-84F9-AFB2-8229-950346D5869F}"/>
                  </a:ext>
                </a:extLst>
              </p:cNvPr>
              <p:cNvSpPr/>
              <p:nvPr/>
            </p:nvSpPr>
            <p:spPr>
              <a:xfrm>
                <a:off x="4730672" y="4643891"/>
                <a:ext cx="359250" cy="359250"/>
              </a:xfrm>
              <a:prstGeom prst="ellipse">
                <a:avLst/>
              </a:prstGeom>
              <a:noFill/>
              <a:ln w="920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3" name="Rectángulo redondeado 102">
                <a:extLst>
                  <a:ext uri="{FF2B5EF4-FFF2-40B4-BE49-F238E27FC236}">
                    <a16:creationId xmlns:a16="http://schemas.microsoft.com/office/drawing/2014/main" id="{4AD5629A-9535-1DBC-9396-023655657E94}"/>
                  </a:ext>
                </a:extLst>
              </p:cNvPr>
              <p:cNvSpPr/>
              <p:nvPr/>
            </p:nvSpPr>
            <p:spPr>
              <a:xfrm>
                <a:off x="4343042" y="4767561"/>
                <a:ext cx="185618" cy="110741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04" name="Rectángulo redondeado 103">
                <a:extLst>
                  <a:ext uri="{FF2B5EF4-FFF2-40B4-BE49-F238E27FC236}">
                    <a16:creationId xmlns:a16="http://schemas.microsoft.com/office/drawing/2014/main" id="{0CA1D26A-1F42-92EE-6AF4-87F02545C763}"/>
                  </a:ext>
                </a:extLst>
              </p:cNvPr>
              <p:cNvSpPr/>
              <p:nvPr/>
            </p:nvSpPr>
            <p:spPr>
              <a:xfrm>
                <a:off x="4342419" y="3746848"/>
                <a:ext cx="131843" cy="184146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FB752FD8-07ED-B81D-F0F1-2C939AC0CB94}"/>
                  </a:ext>
                </a:extLst>
              </p:cNvPr>
              <p:cNvCxnSpPr/>
              <p:nvPr/>
            </p:nvCxnSpPr>
            <p:spPr>
              <a:xfrm>
                <a:off x="4876134" y="3884963"/>
                <a:ext cx="0" cy="64800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E7DF44D1-074B-DD4C-93EF-6AD53316217E}"/>
                  </a:ext>
                </a:extLst>
              </p:cNvPr>
              <p:cNvCxnSpPr/>
              <p:nvPr/>
            </p:nvCxnSpPr>
            <p:spPr>
              <a:xfrm>
                <a:off x="5076159" y="3878476"/>
                <a:ext cx="0" cy="567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88CD3145-8E47-597B-5E68-AC46CC6452A0}"/>
                  </a:ext>
                </a:extLst>
              </p:cNvPr>
              <p:cNvCxnSpPr/>
              <p:nvPr/>
            </p:nvCxnSpPr>
            <p:spPr>
              <a:xfrm>
                <a:off x="5764521" y="3926101"/>
                <a:ext cx="0" cy="324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468B0806-7642-8AC7-D2AB-FD9E7A2BC902}"/>
                  </a:ext>
                </a:extLst>
              </p:cNvPr>
              <p:cNvCxnSpPr/>
              <p:nvPr/>
            </p:nvCxnSpPr>
            <p:spPr>
              <a:xfrm>
                <a:off x="5669271" y="3926101"/>
                <a:ext cx="0" cy="360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64049AC9-5032-BA15-0B7F-B26BB3D7602C}"/>
                  </a:ext>
                </a:extLst>
              </p:cNvPr>
              <p:cNvCxnSpPr/>
              <p:nvPr/>
            </p:nvCxnSpPr>
            <p:spPr>
              <a:xfrm>
                <a:off x="5564496" y="3954676"/>
                <a:ext cx="0" cy="360000"/>
              </a:xfrm>
              <a:prstGeom prst="line">
                <a:avLst/>
              </a:prstGeom>
              <a:noFill/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0" name="Conector recto 109">
                <a:extLst>
                  <a:ext uri="{FF2B5EF4-FFF2-40B4-BE49-F238E27FC236}">
                    <a16:creationId xmlns:a16="http://schemas.microsoft.com/office/drawing/2014/main" id="{8677F4F8-3F93-A429-222C-7F21721DDD02}"/>
                  </a:ext>
                </a:extLst>
              </p:cNvPr>
              <p:cNvCxnSpPr/>
              <p:nvPr/>
            </p:nvCxnSpPr>
            <p:spPr>
              <a:xfrm>
                <a:off x="5428584" y="3946363"/>
                <a:ext cx="0" cy="396000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1" name="Conector recto 110">
                <a:extLst>
                  <a:ext uri="{FF2B5EF4-FFF2-40B4-BE49-F238E27FC236}">
                    <a16:creationId xmlns:a16="http://schemas.microsoft.com/office/drawing/2014/main" id="{54239CC9-BFF8-A50E-31B7-B413BEB645B5}"/>
                  </a:ext>
                </a:extLst>
              </p:cNvPr>
              <p:cNvCxnSpPr/>
              <p:nvPr/>
            </p:nvCxnSpPr>
            <p:spPr>
              <a:xfrm>
                <a:off x="5266659" y="3916576"/>
                <a:ext cx="0" cy="46800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2" name="Conector recto 111">
                <a:extLst>
                  <a:ext uri="{FF2B5EF4-FFF2-40B4-BE49-F238E27FC236}">
                    <a16:creationId xmlns:a16="http://schemas.microsoft.com/office/drawing/2014/main" id="{457BC1B5-47BA-4E36-65FD-A653073848A8}"/>
                  </a:ext>
                </a:extLst>
              </p:cNvPr>
              <p:cNvCxnSpPr/>
              <p:nvPr/>
            </p:nvCxnSpPr>
            <p:spPr>
              <a:xfrm>
                <a:off x="5840721" y="3973726"/>
                <a:ext cx="0" cy="2520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" name="Conector recto 112">
                <a:extLst>
                  <a:ext uri="{FF2B5EF4-FFF2-40B4-BE49-F238E27FC236}">
                    <a16:creationId xmlns:a16="http://schemas.microsoft.com/office/drawing/2014/main" id="{2402C736-5A06-52A2-7914-D409C570A4DE}"/>
                  </a:ext>
                </a:extLst>
              </p:cNvPr>
              <p:cNvCxnSpPr/>
              <p:nvPr/>
            </p:nvCxnSpPr>
            <p:spPr>
              <a:xfrm>
                <a:off x="5907396" y="3983251"/>
                <a:ext cx="0" cy="21600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4" name="Triángulo 113">
                <a:extLst>
                  <a:ext uri="{FF2B5EF4-FFF2-40B4-BE49-F238E27FC236}">
                    <a16:creationId xmlns:a16="http://schemas.microsoft.com/office/drawing/2014/main" id="{6B6C692E-3FDF-ED67-1941-0BF81280DB74}"/>
                  </a:ext>
                </a:extLst>
              </p:cNvPr>
              <p:cNvSpPr/>
              <p:nvPr/>
            </p:nvSpPr>
            <p:spPr>
              <a:xfrm rot="517936">
                <a:off x="5877143" y="4063489"/>
                <a:ext cx="158299" cy="238668"/>
              </a:xfrm>
              <a:prstGeom prst="triangle">
                <a:avLst>
                  <a:gd name="adj" fmla="val 71009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15" name="Rectángulo redondeado 114">
                <a:extLst>
                  <a:ext uri="{FF2B5EF4-FFF2-40B4-BE49-F238E27FC236}">
                    <a16:creationId xmlns:a16="http://schemas.microsoft.com/office/drawing/2014/main" id="{E937D70D-CD60-8077-2EE0-C19DFA3F03DA}"/>
                  </a:ext>
                </a:extLst>
              </p:cNvPr>
              <p:cNvSpPr/>
              <p:nvPr/>
            </p:nvSpPr>
            <p:spPr>
              <a:xfrm>
                <a:off x="5970695" y="3983250"/>
                <a:ext cx="63686" cy="125597"/>
              </a:xfrm>
              <a:prstGeom prst="round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16" name="Arco de bloque 115">
                <a:extLst>
                  <a:ext uri="{FF2B5EF4-FFF2-40B4-BE49-F238E27FC236}">
                    <a16:creationId xmlns:a16="http://schemas.microsoft.com/office/drawing/2014/main" id="{C865B202-EB0F-B8AD-CF23-3E02E79E44EF}"/>
                  </a:ext>
                </a:extLst>
              </p:cNvPr>
              <p:cNvSpPr/>
              <p:nvPr/>
            </p:nvSpPr>
            <p:spPr>
              <a:xfrm>
                <a:off x="4863724" y="3741400"/>
                <a:ext cx="118947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Arco de bloque 116">
                <a:extLst>
                  <a:ext uri="{FF2B5EF4-FFF2-40B4-BE49-F238E27FC236}">
                    <a16:creationId xmlns:a16="http://schemas.microsoft.com/office/drawing/2014/main" id="{CFB12DBD-13FC-7D11-2829-67CF2EB0EAB6}"/>
                  </a:ext>
                </a:extLst>
              </p:cNvPr>
              <p:cNvSpPr/>
              <p:nvPr/>
            </p:nvSpPr>
            <p:spPr>
              <a:xfrm>
                <a:off x="5074451" y="3765472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Arco de bloque 117">
                <a:extLst>
                  <a:ext uri="{FF2B5EF4-FFF2-40B4-BE49-F238E27FC236}">
                    <a16:creationId xmlns:a16="http://schemas.microsoft.com/office/drawing/2014/main" id="{1787DC23-41D8-DF4C-C30F-2810B5C3D735}"/>
                  </a:ext>
                </a:extLst>
              </p:cNvPr>
              <p:cNvSpPr/>
              <p:nvPr/>
            </p:nvSpPr>
            <p:spPr>
              <a:xfrm>
                <a:off x="5258835" y="3789531"/>
                <a:ext cx="81871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Arco de bloque 118">
                <a:extLst>
                  <a:ext uri="{FF2B5EF4-FFF2-40B4-BE49-F238E27FC236}">
                    <a16:creationId xmlns:a16="http://schemas.microsoft.com/office/drawing/2014/main" id="{46B206C7-9925-913B-BDD4-2F518F022E27}"/>
                  </a:ext>
                </a:extLst>
              </p:cNvPr>
              <p:cNvSpPr/>
              <p:nvPr/>
            </p:nvSpPr>
            <p:spPr>
              <a:xfrm>
                <a:off x="5428171" y="3819634"/>
                <a:ext cx="65028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Arco de bloque 119">
                <a:extLst>
                  <a:ext uri="{FF2B5EF4-FFF2-40B4-BE49-F238E27FC236}">
                    <a16:creationId xmlns:a16="http://schemas.microsoft.com/office/drawing/2014/main" id="{6E42467F-90E2-3597-816E-C3E4A118F206}"/>
                  </a:ext>
                </a:extLst>
              </p:cNvPr>
              <p:cNvSpPr/>
              <p:nvPr/>
            </p:nvSpPr>
            <p:spPr>
              <a:xfrm>
                <a:off x="5559873" y="3845975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Arco de bloque 120">
                <a:extLst>
                  <a:ext uri="{FF2B5EF4-FFF2-40B4-BE49-F238E27FC236}">
                    <a16:creationId xmlns:a16="http://schemas.microsoft.com/office/drawing/2014/main" id="{8BEDCDE5-E450-75E6-5B3F-2A2D3F588684}"/>
                  </a:ext>
                </a:extLst>
              </p:cNvPr>
              <p:cNvSpPr/>
              <p:nvPr/>
            </p:nvSpPr>
            <p:spPr>
              <a:xfrm>
                <a:off x="5653947" y="3872316"/>
                <a:ext cx="67970" cy="176561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Arco de bloque 121">
                <a:extLst>
                  <a:ext uri="{FF2B5EF4-FFF2-40B4-BE49-F238E27FC236}">
                    <a16:creationId xmlns:a16="http://schemas.microsoft.com/office/drawing/2014/main" id="{B4269DDD-15E3-597D-A4F2-80EA6A252027}"/>
                  </a:ext>
                </a:extLst>
              </p:cNvPr>
              <p:cNvSpPr/>
              <p:nvPr/>
            </p:nvSpPr>
            <p:spPr>
              <a:xfrm>
                <a:off x="5759310" y="3910732"/>
                <a:ext cx="50392" cy="93776"/>
              </a:xfrm>
              <a:prstGeom prst="blockArc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Arco de bloque 122">
                <a:extLst>
                  <a:ext uri="{FF2B5EF4-FFF2-40B4-BE49-F238E27FC236}">
                    <a16:creationId xmlns:a16="http://schemas.microsoft.com/office/drawing/2014/main" id="{3E541040-5433-BD92-7138-CD19D7902785}"/>
                  </a:ext>
                </a:extLst>
              </p:cNvPr>
              <p:cNvSpPr/>
              <p:nvPr/>
            </p:nvSpPr>
            <p:spPr>
              <a:xfrm>
                <a:off x="5841860" y="3947620"/>
                <a:ext cx="45719" cy="93776"/>
              </a:xfrm>
              <a:prstGeom prst="blockArc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Triángulo 123">
                <a:extLst>
                  <a:ext uri="{FF2B5EF4-FFF2-40B4-BE49-F238E27FC236}">
                    <a16:creationId xmlns:a16="http://schemas.microsoft.com/office/drawing/2014/main" id="{D58E64A1-9A27-649C-E5FB-747CF7FC1DA4}"/>
                  </a:ext>
                </a:extLst>
              </p:cNvPr>
              <p:cNvSpPr/>
              <p:nvPr/>
            </p:nvSpPr>
            <p:spPr>
              <a:xfrm rot="20166653">
                <a:off x="5979629" y="4051616"/>
                <a:ext cx="133580" cy="238668"/>
              </a:xfrm>
              <a:prstGeom prst="triangle">
                <a:avLst>
                  <a:gd name="adj" fmla="val 55406"/>
                </a:avLst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125" name="Arco 124">
                <a:extLst>
                  <a:ext uri="{FF2B5EF4-FFF2-40B4-BE49-F238E27FC236}">
                    <a16:creationId xmlns:a16="http://schemas.microsoft.com/office/drawing/2014/main" id="{1CC1F9CF-FD12-C5E4-EC60-A2F761D26EEF}"/>
                  </a:ext>
                </a:extLst>
              </p:cNvPr>
              <p:cNvSpPr/>
              <p:nvPr/>
            </p:nvSpPr>
            <p:spPr>
              <a:xfrm rot="21231549">
                <a:off x="4365877" y="4054710"/>
                <a:ext cx="2188935" cy="699989"/>
              </a:xfrm>
              <a:prstGeom prst="arc">
                <a:avLst>
                  <a:gd name="adj1" fmla="val 11761968"/>
                  <a:gd name="adj2" fmla="val 20009849"/>
                </a:avLst>
              </a:prstGeom>
              <a:noFill/>
              <a:ln w="222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lt1"/>
                  </a:solidFill>
                </a:endParaRPr>
              </a:p>
            </p:txBody>
          </p:sp>
          <p:cxnSp>
            <p:nvCxnSpPr>
              <p:cNvPr id="126" name="Conector recto 125">
                <a:extLst>
                  <a:ext uri="{FF2B5EF4-FFF2-40B4-BE49-F238E27FC236}">
                    <a16:creationId xmlns:a16="http://schemas.microsoft.com/office/drawing/2014/main" id="{CE4B0FED-8889-9099-8B50-68DFC92BCB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25042" y="4259195"/>
                <a:ext cx="409211" cy="14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7" name="Conector recto 126">
                <a:extLst>
                  <a:ext uri="{FF2B5EF4-FFF2-40B4-BE49-F238E27FC236}">
                    <a16:creationId xmlns:a16="http://schemas.microsoft.com/office/drawing/2014/main" id="{31960A53-C87F-9AB3-6581-FD84BB2CA4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49277" y="4494324"/>
                <a:ext cx="547428" cy="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1" name="Conector recto 140">
                <a:extLst>
                  <a:ext uri="{FF2B5EF4-FFF2-40B4-BE49-F238E27FC236}">
                    <a16:creationId xmlns:a16="http://schemas.microsoft.com/office/drawing/2014/main" id="{14611889-3F86-B15E-4656-26D985C5049A}"/>
                  </a:ext>
                </a:extLst>
              </p:cNvPr>
              <p:cNvCxnSpPr>
                <a:cxnSpLocks/>
                <a:endCxn id="101" idx="7"/>
              </p:cNvCxnSpPr>
              <p:nvPr/>
            </p:nvCxnSpPr>
            <p:spPr>
              <a:xfrm flipH="1">
                <a:off x="4078304" y="3893091"/>
                <a:ext cx="308493" cy="803410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6" name="Conector recto 145">
                <a:extLst>
                  <a:ext uri="{FF2B5EF4-FFF2-40B4-BE49-F238E27FC236}">
                    <a16:creationId xmlns:a16="http://schemas.microsoft.com/office/drawing/2014/main" id="{408CA49F-633F-5E9A-2E20-5BA7941ED85F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438471" y="3893091"/>
                <a:ext cx="344813" cy="80341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8" name="Conector recto 147">
                <a:extLst>
                  <a:ext uri="{FF2B5EF4-FFF2-40B4-BE49-F238E27FC236}">
                    <a16:creationId xmlns:a16="http://schemas.microsoft.com/office/drawing/2014/main" id="{94B430EF-25E7-92BA-53D2-80A41445B60E}"/>
                  </a:ext>
                </a:extLst>
              </p:cNvPr>
              <p:cNvCxnSpPr>
                <a:cxnSpLocks/>
                <a:stCxn id="101" idx="6"/>
                <a:endCxn id="102" idx="2"/>
              </p:cNvCxnSpPr>
              <p:nvPr/>
            </p:nvCxnSpPr>
            <p:spPr>
              <a:xfrm>
                <a:off x="4130915" y="4823515"/>
                <a:ext cx="599757" cy="1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Conector recto 153">
                <a:extLst>
                  <a:ext uri="{FF2B5EF4-FFF2-40B4-BE49-F238E27FC236}">
                    <a16:creationId xmlns:a16="http://schemas.microsoft.com/office/drawing/2014/main" id="{E26B78C5-E4FB-1F98-A8D1-D70F4EA313D6}"/>
                  </a:ext>
                </a:extLst>
              </p:cNvPr>
              <p:cNvCxnSpPr>
                <a:cxnSpLocks/>
                <a:endCxn id="102" idx="1"/>
              </p:cNvCxnSpPr>
              <p:nvPr/>
            </p:nvCxnSpPr>
            <p:spPr>
              <a:xfrm>
                <a:off x="4638875" y="3872316"/>
                <a:ext cx="144409" cy="824186"/>
              </a:xfrm>
              <a:prstGeom prst="line">
                <a:avLst/>
              </a:prstGeom>
              <a:noFill/>
              <a:ln w="444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86" name="Grupo 185">
            <a:extLst>
              <a:ext uri="{FF2B5EF4-FFF2-40B4-BE49-F238E27FC236}">
                <a16:creationId xmlns:a16="http://schemas.microsoft.com/office/drawing/2014/main" id="{DD4E5A7A-732F-4596-0570-48E773AC60C8}"/>
              </a:ext>
            </a:extLst>
          </p:cNvPr>
          <p:cNvGrpSpPr/>
          <p:nvPr/>
        </p:nvGrpSpPr>
        <p:grpSpPr>
          <a:xfrm>
            <a:off x="4411510" y="2429496"/>
            <a:ext cx="2078904" cy="994105"/>
            <a:chOff x="4411510" y="2429496"/>
            <a:chExt cx="2078904" cy="994105"/>
          </a:xfrm>
        </p:grpSpPr>
        <p:sp>
          <p:nvSpPr>
            <p:cNvPr id="170" name="Forma libre 169">
              <a:extLst>
                <a:ext uri="{FF2B5EF4-FFF2-40B4-BE49-F238E27FC236}">
                  <a16:creationId xmlns:a16="http://schemas.microsoft.com/office/drawing/2014/main" id="{61555EAE-77A9-4D84-D03E-0891CF538F64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1" name="Forma libre 170">
              <a:extLst>
                <a:ext uri="{FF2B5EF4-FFF2-40B4-BE49-F238E27FC236}">
                  <a16:creationId xmlns:a16="http://schemas.microsoft.com/office/drawing/2014/main" id="{675A55E7-06AA-934B-CFA9-8D6304F98C05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2" name="Forma libre 171">
              <a:extLst>
                <a:ext uri="{FF2B5EF4-FFF2-40B4-BE49-F238E27FC236}">
                  <a16:creationId xmlns:a16="http://schemas.microsoft.com/office/drawing/2014/main" id="{8EE46EF8-1194-EEDD-F796-160B846C01DF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4" name="Forma libre 173">
              <a:extLst>
                <a:ext uri="{FF2B5EF4-FFF2-40B4-BE49-F238E27FC236}">
                  <a16:creationId xmlns:a16="http://schemas.microsoft.com/office/drawing/2014/main" id="{FB92DA4A-DE68-A76B-923A-A693D77DF471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5" name="Forma libre 174">
              <a:extLst>
                <a:ext uri="{FF2B5EF4-FFF2-40B4-BE49-F238E27FC236}">
                  <a16:creationId xmlns:a16="http://schemas.microsoft.com/office/drawing/2014/main" id="{DC849D01-AEEE-2A76-59EA-EDBA44B0DD97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77" name="Forma libre 176">
              <a:extLst>
                <a:ext uri="{FF2B5EF4-FFF2-40B4-BE49-F238E27FC236}">
                  <a16:creationId xmlns:a16="http://schemas.microsoft.com/office/drawing/2014/main" id="{9809E9E7-613D-1586-9D8D-C06AD523BCDF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81" name="Imagen 180">
              <a:extLst>
                <a:ext uri="{FF2B5EF4-FFF2-40B4-BE49-F238E27FC236}">
                  <a16:creationId xmlns:a16="http://schemas.microsoft.com/office/drawing/2014/main" id="{C4755179-AA9A-5F84-0D1B-9902318C51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82" name="Imagen 181">
              <a:extLst>
                <a:ext uri="{FF2B5EF4-FFF2-40B4-BE49-F238E27FC236}">
                  <a16:creationId xmlns:a16="http://schemas.microsoft.com/office/drawing/2014/main" id="{1F0C843E-526C-513D-0F14-83A08CF17E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84" name="Imagen 183">
              <a:extLst>
                <a:ext uri="{FF2B5EF4-FFF2-40B4-BE49-F238E27FC236}">
                  <a16:creationId xmlns:a16="http://schemas.microsoft.com/office/drawing/2014/main" id="{5D01B351-C58F-9096-007F-8A1125B45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85" name="Imagen 184">
              <a:extLst>
                <a:ext uri="{FF2B5EF4-FFF2-40B4-BE49-F238E27FC236}">
                  <a16:creationId xmlns:a16="http://schemas.microsoft.com/office/drawing/2014/main" id="{C43458A5-B579-2092-439A-41E20C8503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  <p:pic>
        <p:nvPicPr>
          <p:cNvPr id="196" name="Gráfico 195" descr="Plant contorno">
            <a:extLst>
              <a:ext uri="{FF2B5EF4-FFF2-40B4-BE49-F238E27FC236}">
                <a16:creationId xmlns:a16="http://schemas.microsoft.com/office/drawing/2014/main" id="{F202E864-C786-6258-A05E-03A7FC43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91687" y="1887796"/>
            <a:ext cx="914400" cy="773218"/>
          </a:xfrm>
          <a:prstGeom prst="rect">
            <a:avLst/>
          </a:prstGeom>
        </p:spPr>
      </p:pic>
      <p:pic>
        <p:nvPicPr>
          <p:cNvPr id="198" name="Gráfico 197" descr="Water contorno">
            <a:extLst>
              <a:ext uri="{FF2B5EF4-FFF2-40B4-BE49-F238E27FC236}">
                <a16:creationId xmlns:a16="http://schemas.microsoft.com/office/drawing/2014/main" id="{F8A21055-D2B1-3C26-8457-12B6532F88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198714">
            <a:off x="6842541" y="1765109"/>
            <a:ext cx="313298" cy="321321"/>
          </a:xfrm>
          <a:prstGeom prst="rect">
            <a:avLst/>
          </a:prstGeom>
        </p:spPr>
      </p:pic>
      <p:pic>
        <p:nvPicPr>
          <p:cNvPr id="199" name="Gráfico 198" descr="Water contorno">
            <a:extLst>
              <a:ext uri="{FF2B5EF4-FFF2-40B4-BE49-F238E27FC236}">
                <a16:creationId xmlns:a16="http://schemas.microsoft.com/office/drawing/2014/main" id="{3BD68463-2C33-6B4A-8BF2-03F3C70D03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198714">
            <a:off x="7009480" y="1634202"/>
            <a:ext cx="251950" cy="25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30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6620F22-62BE-8B9C-2150-7589223D6080}"/>
              </a:ext>
            </a:extLst>
          </p:cNvPr>
          <p:cNvSpPr txBox="1"/>
          <p:nvPr/>
        </p:nvSpPr>
        <p:spPr>
          <a:xfrm>
            <a:off x="6374114" y="3432519"/>
            <a:ext cx="2203662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2000" b="1" dirty="0">
                <a:latin typeface="Agency FB" panose="020B0503020202020204" pitchFamily="34" charset="77"/>
              </a:rPr>
              <a:t>Riego Inteligente</a:t>
            </a: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D9176366-D276-17F0-0A82-48401037112F}"/>
              </a:ext>
            </a:extLst>
          </p:cNvPr>
          <p:cNvGrpSpPr/>
          <p:nvPr/>
        </p:nvGrpSpPr>
        <p:grpSpPr>
          <a:xfrm>
            <a:off x="3571091" y="3990676"/>
            <a:ext cx="2710075" cy="1186279"/>
            <a:chOff x="3571091" y="3990676"/>
            <a:chExt cx="2710075" cy="11862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1C501C-2F06-4712-72BD-451CF0D095E2}"/>
                </a:ext>
              </a:extLst>
            </p:cNvPr>
            <p:cNvSpPr/>
            <p:nvPr/>
          </p:nvSpPr>
          <p:spPr>
            <a:xfrm>
              <a:off x="3571091" y="4029223"/>
              <a:ext cx="276913" cy="276913"/>
            </a:xfrm>
            <a:prstGeom prst="ellipse">
              <a:avLst/>
            </a:pr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9C0FEB0E-6BD7-3944-0C54-F0E07183EF3F}"/>
                </a:ext>
              </a:extLst>
            </p:cNvPr>
            <p:cNvSpPr/>
            <p:nvPr/>
          </p:nvSpPr>
          <p:spPr>
            <a:xfrm>
              <a:off x="3571091" y="4449854"/>
              <a:ext cx="276913" cy="276913"/>
            </a:xfrm>
            <a:prstGeom prst="ellipse">
              <a:avLst/>
            </a:pr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6F064C25-0B95-F9E1-4F51-6B8D46519032}"/>
                </a:ext>
              </a:extLst>
            </p:cNvPr>
            <p:cNvSpPr/>
            <p:nvPr/>
          </p:nvSpPr>
          <p:spPr>
            <a:xfrm>
              <a:off x="3571091" y="4870485"/>
              <a:ext cx="276913" cy="276913"/>
            </a:xfrm>
            <a:prstGeom prst="ellipse">
              <a:avLst/>
            </a:pr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 b="1" dirty="0">
                <a:solidFill>
                  <a:schemeClr val="tx1"/>
                </a:solidFill>
                <a:latin typeface="Agency FB" panose="020B0503020202020204" pitchFamily="34" charset="77"/>
                <a:cs typeface="Segoe UI" panose="020B0502040204020203" pitchFamily="34" charset="0"/>
              </a:endParaRP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BA9EE94-F654-6BA2-487D-82C62E041A2B}"/>
                </a:ext>
              </a:extLst>
            </p:cNvPr>
            <p:cNvSpPr txBox="1"/>
            <p:nvPr/>
          </p:nvSpPr>
          <p:spPr>
            <a:xfrm>
              <a:off x="3850656" y="3990676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Riego con precisión GPS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18D51938-086D-5C38-F8B7-9272D1E0D36E}"/>
                </a:ext>
              </a:extLst>
            </p:cNvPr>
            <p:cNvSpPr txBox="1"/>
            <p:nvPr/>
          </p:nvSpPr>
          <p:spPr>
            <a:xfrm>
              <a:off x="3850655" y="4414539"/>
              <a:ext cx="243051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Gestión desde la palma de la mano 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37605890-2349-38F8-3F51-A98FFB818970}"/>
                </a:ext>
              </a:extLst>
            </p:cNvPr>
            <p:cNvSpPr txBox="1"/>
            <p:nvPr/>
          </p:nvSpPr>
          <p:spPr>
            <a:xfrm>
              <a:off x="3850656" y="4838401"/>
              <a:ext cx="2430510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r>
                <a:rPr lang="es-MX" sz="1600" i="1" dirty="0">
                  <a:latin typeface="Agency FB" panose="020B0503020202020204" pitchFamily="34" charset="77"/>
                </a:rPr>
                <a:t>Asistido por Inteligencia Artificial</a:t>
              </a:r>
            </a:p>
          </p:txBody>
        </p:sp>
      </p:grpSp>
      <p:grpSp>
        <p:nvGrpSpPr>
          <p:cNvPr id="99" name="Grupo 98">
            <a:extLst>
              <a:ext uri="{FF2B5EF4-FFF2-40B4-BE49-F238E27FC236}">
                <a16:creationId xmlns:a16="http://schemas.microsoft.com/office/drawing/2014/main" id="{41EF9858-1610-5C83-0C01-06B931490BD3}"/>
              </a:ext>
            </a:extLst>
          </p:cNvPr>
          <p:cNvGrpSpPr/>
          <p:nvPr/>
        </p:nvGrpSpPr>
        <p:grpSpPr>
          <a:xfrm>
            <a:off x="6545990" y="4197696"/>
            <a:ext cx="2078904" cy="994105"/>
            <a:chOff x="4411510" y="2429496"/>
            <a:chExt cx="2078904" cy="994105"/>
          </a:xfrm>
        </p:grpSpPr>
        <p:sp>
          <p:nvSpPr>
            <p:cNvPr id="100" name="Forma libre 99">
              <a:extLst>
                <a:ext uri="{FF2B5EF4-FFF2-40B4-BE49-F238E27FC236}">
                  <a16:creationId xmlns:a16="http://schemas.microsoft.com/office/drawing/2014/main" id="{2A991F5E-1D6F-7182-D0FA-B50DAA302BDE}"/>
                </a:ext>
              </a:extLst>
            </p:cNvPr>
            <p:cNvSpPr/>
            <p:nvPr/>
          </p:nvSpPr>
          <p:spPr>
            <a:xfrm>
              <a:off x="5111255" y="3091637"/>
              <a:ext cx="1379159" cy="323172"/>
            </a:xfrm>
            <a:custGeom>
              <a:avLst/>
              <a:gdLst>
                <a:gd name="connsiteX0" fmla="*/ 42376 w 1379159"/>
                <a:gd name="connsiteY0" fmla="*/ 455801 h 479017"/>
                <a:gd name="connsiteX1" fmla="*/ 0 w 1379159"/>
                <a:gd name="connsiteY1" fmla="*/ 479018 h 479017"/>
                <a:gd name="connsiteX2" fmla="*/ 584438 w 1379159"/>
                <a:gd name="connsiteY2" fmla="*/ 479018 h 479017"/>
                <a:gd name="connsiteX3" fmla="*/ 586541 w 1379159"/>
                <a:gd name="connsiteY3" fmla="*/ 478203 h 479017"/>
                <a:gd name="connsiteX4" fmla="*/ 1369176 w 1379159"/>
                <a:gd name="connsiteY4" fmla="*/ 256206 h 479017"/>
                <a:gd name="connsiteX5" fmla="*/ 1379160 w 1379159"/>
                <a:gd name="connsiteY5" fmla="*/ 254403 h 479017"/>
                <a:gd name="connsiteX6" fmla="*/ 1379160 w 1379159"/>
                <a:gd name="connsiteY6" fmla="*/ 0 h 479017"/>
                <a:gd name="connsiteX7" fmla="*/ 1365187 w 1379159"/>
                <a:gd name="connsiteY7" fmla="*/ 2248 h 479017"/>
                <a:gd name="connsiteX8" fmla="*/ 42376 w 1379159"/>
                <a:gd name="connsiteY8" fmla="*/ 455801 h 47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79159" h="479017">
                  <a:moveTo>
                    <a:pt x="42376" y="455801"/>
                  </a:moveTo>
                  <a:lnTo>
                    <a:pt x="0" y="479018"/>
                  </a:lnTo>
                  <a:lnTo>
                    <a:pt x="584438" y="479018"/>
                  </a:lnTo>
                  <a:lnTo>
                    <a:pt x="586541" y="478203"/>
                  </a:lnTo>
                  <a:cubicBezTo>
                    <a:pt x="839843" y="378717"/>
                    <a:pt x="1101930" y="304374"/>
                    <a:pt x="1369176" y="256206"/>
                  </a:cubicBezTo>
                  <a:lnTo>
                    <a:pt x="1379160" y="254403"/>
                  </a:lnTo>
                  <a:lnTo>
                    <a:pt x="1379160" y="0"/>
                  </a:lnTo>
                  <a:lnTo>
                    <a:pt x="1365187" y="2248"/>
                  </a:lnTo>
                  <a:cubicBezTo>
                    <a:pt x="902392" y="76215"/>
                    <a:pt x="455159" y="229558"/>
                    <a:pt x="42376" y="455801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1" name="Forma libre 100">
              <a:extLst>
                <a:ext uri="{FF2B5EF4-FFF2-40B4-BE49-F238E27FC236}">
                  <a16:creationId xmlns:a16="http://schemas.microsoft.com/office/drawing/2014/main" id="{40889EB5-F66D-DE12-AB7A-728EC5B6D48C}"/>
                </a:ext>
              </a:extLst>
            </p:cNvPr>
            <p:cNvSpPr/>
            <p:nvPr/>
          </p:nvSpPr>
          <p:spPr>
            <a:xfrm>
              <a:off x="5834278" y="3305907"/>
              <a:ext cx="656135" cy="117694"/>
            </a:xfrm>
            <a:custGeom>
              <a:avLst/>
              <a:gdLst>
                <a:gd name="connsiteX0" fmla="*/ 71529 w 656135"/>
                <a:gd name="connsiteY0" fmla="*/ 150369 h 174450"/>
                <a:gd name="connsiteX1" fmla="*/ 0 w 656135"/>
                <a:gd name="connsiteY1" fmla="*/ 174451 h 174450"/>
                <a:gd name="connsiteX2" fmla="*/ 656136 w 656135"/>
                <a:gd name="connsiteY2" fmla="*/ 174451 h 174450"/>
                <a:gd name="connsiteX3" fmla="*/ 656136 w 656135"/>
                <a:gd name="connsiteY3" fmla="*/ 0 h 174450"/>
                <a:gd name="connsiteX4" fmla="*/ 641922 w 656135"/>
                <a:gd name="connsiteY4" fmla="*/ 2470 h 174450"/>
                <a:gd name="connsiteX5" fmla="*/ 71529 w 656135"/>
                <a:gd name="connsiteY5" fmla="*/ 150369 h 17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6135" h="174450">
                  <a:moveTo>
                    <a:pt x="71529" y="150369"/>
                  </a:moveTo>
                  <a:lnTo>
                    <a:pt x="0" y="174451"/>
                  </a:lnTo>
                  <a:lnTo>
                    <a:pt x="656136" y="174451"/>
                  </a:lnTo>
                  <a:lnTo>
                    <a:pt x="656136" y="0"/>
                  </a:lnTo>
                  <a:lnTo>
                    <a:pt x="641922" y="2470"/>
                  </a:lnTo>
                  <a:cubicBezTo>
                    <a:pt x="448632" y="38049"/>
                    <a:pt x="258033" y="87470"/>
                    <a:pt x="71529" y="15036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2" name="Forma libre 101">
              <a:extLst>
                <a:ext uri="{FF2B5EF4-FFF2-40B4-BE49-F238E27FC236}">
                  <a16:creationId xmlns:a16="http://schemas.microsoft.com/office/drawing/2014/main" id="{BFD1FB1D-0D02-094D-2D7D-8F6AADD33237}"/>
                </a:ext>
              </a:extLst>
            </p:cNvPr>
            <p:cNvSpPr/>
            <p:nvPr/>
          </p:nvSpPr>
          <p:spPr>
            <a:xfrm>
              <a:off x="4549733" y="2588699"/>
              <a:ext cx="1940681" cy="826012"/>
            </a:xfrm>
            <a:custGeom>
              <a:avLst/>
              <a:gdLst>
                <a:gd name="connsiteX0" fmla="*/ 1926999 w 1940681"/>
                <a:gd name="connsiteY0" fmla="*/ 436782 h 1224343"/>
                <a:gd name="connsiteX1" fmla="*/ 1626428 w 1940681"/>
                <a:gd name="connsiteY1" fmla="*/ 489614 h 1224343"/>
                <a:gd name="connsiteX2" fmla="*/ 1626428 w 1940681"/>
                <a:gd name="connsiteY2" fmla="*/ 357127 h 1224343"/>
                <a:gd name="connsiteX3" fmla="*/ 1745530 w 1940681"/>
                <a:gd name="connsiteY3" fmla="*/ 317608 h 1224343"/>
                <a:gd name="connsiteX4" fmla="*/ 1782854 w 1940681"/>
                <a:gd name="connsiteY4" fmla="*/ 185912 h 1224343"/>
                <a:gd name="connsiteX5" fmla="*/ 1652608 w 1940681"/>
                <a:gd name="connsiteY5" fmla="*/ 219033 h 1224343"/>
                <a:gd name="connsiteX6" fmla="*/ 1626428 w 1940681"/>
                <a:gd name="connsiteY6" fmla="*/ 259367 h 1224343"/>
                <a:gd name="connsiteX7" fmla="*/ 1626428 w 1940681"/>
                <a:gd name="connsiteY7" fmla="*/ 224220 h 1224343"/>
                <a:gd name="connsiteX8" fmla="*/ 1670303 w 1940681"/>
                <a:gd name="connsiteY8" fmla="*/ 127893 h 1224343"/>
                <a:gd name="connsiteX9" fmla="*/ 1603246 w 1940681"/>
                <a:gd name="connsiteY9" fmla="*/ 0 h 1224343"/>
                <a:gd name="connsiteX10" fmla="*/ 1536189 w 1940681"/>
                <a:gd name="connsiteY10" fmla="*/ 127868 h 1224343"/>
                <a:gd name="connsiteX11" fmla="*/ 1578082 w 1940681"/>
                <a:gd name="connsiteY11" fmla="*/ 222071 h 1224343"/>
                <a:gd name="connsiteX12" fmla="*/ 1578082 w 1940681"/>
                <a:gd name="connsiteY12" fmla="*/ 222071 h 1224343"/>
                <a:gd name="connsiteX13" fmla="*/ 1578082 w 1940681"/>
                <a:gd name="connsiteY13" fmla="*/ 259367 h 1224343"/>
                <a:gd name="connsiteX14" fmla="*/ 1551902 w 1940681"/>
                <a:gd name="connsiteY14" fmla="*/ 219033 h 1224343"/>
                <a:gd name="connsiteX15" fmla="*/ 1421656 w 1940681"/>
                <a:gd name="connsiteY15" fmla="*/ 186109 h 1224343"/>
                <a:gd name="connsiteX16" fmla="*/ 1458980 w 1940681"/>
                <a:gd name="connsiteY16" fmla="*/ 317806 h 1224343"/>
                <a:gd name="connsiteX17" fmla="*/ 1578082 w 1940681"/>
                <a:gd name="connsiteY17" fmla="*/ 357127 h 1224343"/>
                <a:gd name="connsiteX18" fmla="*/ 1578082 w 1940681"/>
                <a:gd name="connsiteY18" fmla="*/ 499988 h 1224343"/>
                <a:gd name="connsiteX19" fmla="*/ 30748 w 1940681"/>
                <a:gd name="connsiteY19" fmla="*/ 1201941 h 1224343"/>
                <a:gd name="connsiteX20" fmla="*/ 0 w 1940681"/>
                <a:gd name="connsiteY20" fmla="*/ 1224343 h 1224343"/>
                <a:gd name="connsiteX21" fmla="*/ 463886 w 1940681"/>
                <a:gd name="connsiteY21" fmla="*/ 1224343 h 1224343"/>
                <a:gd name="connsiteX22" fmla="*/ 466690 w 1940681"/>
                <a:gd name="connsiteY22" fmla="*/ 1222689 h 1224343"/>
                <a:gd name="connsiteX23" fmla="*/ 1930432 w 1940681"/>
                <a:gd name="connsiteY23" fmla="*/ 697286 h 1224343"/>
                <a:gd name="connsiteX24" fmla="*/ 1940681 w 1940681"/>
                <a:gd name="connsiteY24" fmla="*/ 695680 h 1224343"/>
                <a:gd name="connsiteX25" fmla="*/ 1940681 w 1940681"/>
                <a:gd name="connsiteY25" fmla="*/ 434930 h 122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940681" h="1224343">
                  <a:moveTo>
                    <a:pt x="1926999" y="436782"/>
                  </a:moveTo>
                  <a:cubicBezTo>
                    <a:pt x="1826148" y="450490"/>
                    <a:pt x="1725950" y="468447"/>
                    <a:pt x="1626428" y="489614"/>
                  </a:cubicBezTo>
                  <a:lnTo>
                    <a:pt x="1626428" y="357127"/>
                  </a:lnTo>
                  <a:cubicBezTo>
                    <a:pt x="1655025" y="356460"/>
                    <a:pt x="1711881" y="350755"/>
                    <a:pt x="1745530" y="317608"/>
                  </a:cubicBezTo>
                  <a:cubicBezTo>
                    <a:pt x="1791822" y="272161"/>
                    <a:pt x="1782854" y="185912"/>
                    <a:pt x="1782854" y="185912"/>
                  </a:cubicBezTo>
                  <a:cubicBezTo>
                    <a:pt x="1782854" y="185912"/>
                    <a:pt x="1698948" y="173562"/>
                    <a:pt x="1652608" y="219033"/>
                  </a:cubicBezTo>
                  <a:cubicBezTo>
                    <a:pt x="1641333" y="230558"/>
                    <a:pt x="1632433" y="244273"/>
                    <a:pt x="1626428" y="259367"/>
                  </a:cubicBezTo>
                  <a:lnTo>
                    <a:pt x="1626428" y="224220"/>
                  </a:lnTo>
                  <a:cubicBezTo>
                    <a:pt x="1651975" y="198592"/>
                    <a:pt x="1667564" y="164369"/>
                    <a:pt x="1670303" y="127893"/>
                  </a:cubicBezTo>
                  <a:cubicBezTo>
                    <a:pt x="1670303" y="62292"/>
                    <a:pt x="1603246" y="0"/>
                    <a:pt x="1603246" y="0"/>
                  </a:cubicBezTo>
                  <a:cubicBezTo>
                    <a:pt x="1603246" y="0"/>
                    <a:pt x="1536189" y="62292"/>
                    <a:pt x="1536189" y="127868"/>
                  </a:cubicBezTo>
                  <a:cubicBezTo>
                    <a:pt x="1538701" y="163371"/>
                    <a:pt x="1553560" y="196787"/>
                    <a:pt x="1578082" y="222071"/>
                  </a:cubicBezTo>
                  <a:lnTo>
                    <a:pt x="1578082" y="222071"/>
                  </a:lnTo>
                  <a:lnTo>
                    <a:pt x="1578082" y="259367"/>
                  </a:lnTo>
                  <a:cubicBezTo>
                    <a:pt x="1572077" y="244273"/>
                    <a:pt x="1563176" y="230558"/>
                    <a:pt x="1551902" y="219033"/>
                  </a:cubicBezTo>
                  <a:cubicBezTo>
                    <a:pt x="1505634" y="173562"/>
                    <a:pt x="1421656" y="186109"/>
                    <a:pt x="1421656" y="186109"/>
                  </a:cubicBezTo>
                  <a:cubicBezTo>
                    <a:pt x="1421656" y="186109"/>
                    <a:pt x="1412688" y="272359"/>
                    <a:pt x="1458980" y="317806"/>
                  </a:cubicBezTo>
                  <a:cubicBezTo>
                    <a:pt x="1492629" y="350853"/>
                    <a:pt x="1549485" y="356559"/>
                    <a:pt x="1578082" y="357127"/>
                  </a:cubicBezTo>
                  <a:lnTo>
                    <a:pt x="1578082" y="499988"/>
                  </a:lnTo>
                  <a:cubicBezTo>
                    <a:pt x="1021407" y="625440"/>
                    <a:pt x="495164" y="864171"/>
                    <a:pt x="30748" y="1201941"/>
                  </a:cubicBezTo>
                  <a:lnTo>
                    <a:pt x="0" y="1224343"/>
                  </a:lnTo>
                  <a:lnTo>
                    <a:pt x="463886" y="1224343"/>
                  </a:lnTo>
                  <a:lnTo>
                    <a:pt x="466690" y="1222689"/>
                  </a:lnTo>
                  <a:cubicBezTo>
                    <a:pt x="918450" y="956228"/>
                    <a:pt x="1414827" y="778057"/>
                    <a:pt x="1930432" y="697286"/>
                  </a:cubicBezTo>
                  <a:lnTo>
                    <a:pt x="1940681" y="695680"/>
                  </a:lnTo>
                  <a:lnTo>
                    <a:pt x="1940681" y="434930"/>
                  </a:ln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3" name="Forma libre 102">
              <a:extLst>
                <a:ext uri="{FF2B5EF4-FFF2-40B4-BE49-F238E27FC236}">
                  <a16:creationId xmlns:a16="http://schemas.microsoft.com/office/drawing/2014/main" id="{C054561E-E7A6-FA9D-273E-495D33460B46}"/>
                </a:ext>
              </a:extLst>
            </p:cNvPr>
            <p:cNvSpPr/>
            <p:nvPr/>
          </p:nvSpPr>
          <p:spPr>
            <a:xfrm>
              <a:off x="4411631" y="3303697"/>
              <a:ext cx="204627" cy="111112"/>
            </a:xfrm>
            <a:custGeom>
              <a:avLst/>
              <a:gdLst>
                <a:gd name="connsiteX0" fmla="*/ 204627 w 204627"/>
                <a:gd name="connsiteY0" fmla="*/ 25193 h 164694"/>
                <a:gd name="connsiteX1" fmla="*/ 174048 w 204627"/>
                <a:gd name="connsiteY1" fmla="*/ 20797 h 164694"/>
                <a:gd name="connsiteX2" fmla="*/ 0 w 204627"/>
                <a:gd name="connsiteY2" fmla="*/ 0 h 164694"/>
                <a:gd name="connsiteX3" fmla="*/ 0 w 204627"/>
                <a:gd name="connsiteY3" fmla="*/ 164695 h 164694"/>
                <a:gd name="connsiteX4" fmla="*/ 17429 w 204627"/>
                <a:gd name="connsiteY4" fmla="*/ 164695 h 164694"/>
                <a:gd name="connsiteX5" fmla="*/ 20668 w 204627"/>
                <a:gd name="connsiteY5" fmla="*/ 162225 h 164694"/>
                <a:gd name="connsiteX6" fmla="*/ 179342 w 204627"/>
                <a:gd name="connsiteY6" fmla="*/ 43248 h 164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4627" h="164694">
                  <a:moveTo>
                    <a:pt x="204627" y="25193"/>
                  </a:moveTo>
                  <a:lnTo>
                    <a:pt x="174048" y="20797"/>
                  </a:lnTo>
                  <a:cubicBezTo>
                    <a:pt x="121495" y="13239"/>
                    <a:pt x="65655" y="6595"/>
                    <a:pt x="0" y="0"/>
                  </a:cubicBezTo>
                  <a:lnTo>
                    <a:pt x="0" y="164695"/>
                  </a:lnTo>
                  <a:lnTo>
                    <a:pt x="17429" y="164695"/>
                  </a:lnTo>
                  <a:lnTo>
                    <a:pt x="20668" y="162225"/>
                  </a:lnTo>
                  <a:cubicBezTo>
                    <a:pt x="82068" y="114234"/>
                    <a:pt x="132494" y="76420"/>
                    <a:pt x="179342" y="43248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4" name="Forma libre 103">
              <a:extLst>
                <a:ext uri="{FF2B5EF4-FFF2-40B4-BE49-F238E27FC236}">
                  <a16:creationId xmlns:a16="http://schemas.microsoft.com/office/drawing/2014/main" id="{3F70C7E7-4760-A2D1-C28F-457A17886A7D}"/>
                </a:ext>
              </a:extLst>
            </p:cNvPr>
            <p:cNvSpPr/>
            <p:nvPr/>
          </p:nvSpPr>
          <p:spPr>
            <a:xfrm>
              <a:off x="4411510" y="2833467"/>
              <a:ext cx="1183615" cy="243771"/>
            </a:xfrm>
            <a:custGeom>
              <a:avLst/>
              <a:gdLst>
                <a:gd name="connsiteX0" fmla="*/ 611294 w 917981"/>
                <a:gd name="connsiteY0" fmla="*/ 361326 h 361325"/>
                <a:gd name="connsiteX1" fmla="*/ 615452 w 917981"/>
                <a:gd name="connsiteY1" fmla="*/ 359078 h 361325"/>
                <a:gd name="connsiteX2" fmla="*/ 889505 w 917981"/>
                <a:gd name="connsiteY2" fmla="*/ 223380 h 361325"/>
                <a:gd name="connsiteX3" fmla="*/ 917981 w 917981"/>
                <a:gd name="connsiteY3" fmla="*/ 210561 h 361325"/>
                <a:gd name="connsiteX4" fmla="*/ 888514 w 917981"/>
                <a:gd name="connsiteY4" fmla="*/ 200484 h 361325"/>
                <a:gd name="connsiteX5" fmla="*/ 0 w 917981"/>
                <a:gd name="connsiteY5" fmla="*/ 0 h 361325"/>
                <a:gd name="connsiteX6" fmla="*/ 0 w 917981"/>
                <a:gd name="connsiteY6" fmla="*/ 246301 h 361325"/>
                <a:gd name="connsiteX7" fmla="*/ 606750 w 917981"/>
                <a:gd name="connsiteY7" fmla="*/ 360116 h 361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7981" h="361325">
                  <a:moveTo>
                    <a:pt x="611294" y="361326"/>
                  </a:moveTo>
                  <a:lnTo>
                    <a:pt x="615452" y="359078"/>
                  </a:lnTo>
                  <a:cubicBezTo>
                    <a:pt x="705087" y="310594"/>
                    <a:pt x="797284" y="264949"/>
                    <a:pt x="889505" y="223380"/>
                  </a:cubicBezTo>
                  <a:lnTo>
                    <a:pt x="917981" y="210561"/>
                  </a:lnTo>
                  <a:lnTo>
                    <a:pt x="888514" y="200484"/>
                  </a:lnTo>
                  <a:cubicBezTo>
                    <a:pt x="600252" y="101235"/>
                    <a:pt x="302360" y="34018"/>
                    <a:pt x="0" y="0"/>
                  </a:cubicBezTo>
                  <a:lnTo>
                    <a:pt x="0" y="246301"/>
                  </a:lnTo>
                  <a:cubicBezTo>
                    <a:pt x="204658" y="269336"/>
                    <a:pt x="407431" y="307373"/>
                    <a:pt x="606750" y="360116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05" name="Forma libre 104">
              <a:extLst>
                <a:ext uri="{FF2B5EF4-FFF2-40B4-BE49-F238E27FC236}">
                  <a16:creationId xmlns:a16="http://schemas.microsoft.com/office/drawing/2014/main" id="{5DB2F43B-8A44-918F-3FAF-1DDB91850553}"/>
                </a:ext>
              </a:extLst>
            </p:cNvPr>
            <p:cNvSpPr/>
            <p:nvPr/>
          </p:nvSpPr>
          <p:spPr>
            <a:xfrm>
              <a:off x="4411510" y="3048915"/>
              <a:ext cx="708205" cy="186181"/>
            </a:xfrm>
            <a:custGeom>
              <a:avLst/>
              <a:gdLst>
                <a:gd name="connsiteX0" fmla="*/ 263489 w 549265"/>
                <a:gd name="connsiteY0" fmla="*/ 275965 h 275964"/>
                <a:gd name="connsiteX1" fmla="*/ 267405 w 549265"/>
                <a:gd name="connsiteY1" fmla="*/ 273347 h 275964"/>
                <a:gd name="connsiteX2" fmla="*/ 522337 w 549265"/>
                <a:gd name="connsiteY2" fmla="*/ 114950 h 275964"/>
                <a:gd name="connsiteX3" fmla="*/ 549266 w 549265"/>
                <a:gd name="connsiteY3" fmla="*/ 99513 h 275964"/>
                <a:gd name="connsiteX4" fmla="*/ 519243 w 549265"/>
                <a:gd name="connsiteY4" fmla="*/ 92104 h 275964"/>
                <a:gd name="connsiteX5" fmla="*/ 0 w 549265"/>
                <a:gd name="connsiteY5" fmla="*/ 0 h 275964"/>
                <a:gd name="connsiteX6" fmla="*/ 0 w 549265"/>
                <a:gd name="connsiteY6" fmla="*/ 241188 h 275964"/>
                <a:gd name="connsiteX7" fmla="*/ 258944 w 549265"/>
                <a:gd name="connsiteY7" fmla="*/ 275199 h 27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9265" h="275964">
                  <a:moveTo>
                    <a:pt x="263489" y="275965"/>
                  </a:moveTo>
                  <a:lnTo>
                    <a:pt x="267405" y="273347"/>
                  </a:lnTo>
                  <a:cubicBezTo>
                    <a:pt x="349957" y="217922"/>
                    <a:pt x="435748" y="164670"/>
                    <a:pt x="522337" y="114950"/>
                  </a:cubicBezTo>
                  <a:lnTo>
                    <a:pt x="549266" y="99513"/>
                  </a:lnTo>
                  <a:lnTo>
                    <a:pt x="519243" y="92104"/>
                  </a:lnTo>
                  <a:cubicBezTo>
                    <a:pt x="348197" y="50443"/>
                    <a:pt x="174780" y="19683"/>
                    <a:pt x="0" y="0"/>
                  </a:cubicBezTo>
                  <a:lnTo>
                    <a:pt x="0" y="241188"/>
                  </a:lnTo>
                  <a:cubicBezTo>
                    <a:pt x="86492" y="249907"/>
                    <a:pt x="173516" y="261220"/>
                    <a:pt x="258944" y="275199"/>
                  </a:cubicBezTo>
                  <a:close/>
                </a:path>
              </a:pathLst>
            </a:custGeom>
            <a:solidFill>
              <a:srgbClr val="000000"/>
            </a:solidFill>
            <a:ln w="241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pic>
          <p:nvPicPr>
            <p:cNvPr id="106" name="Imagen 105">
              <a:extLst>
                <a:ext uri="{FF2B5EF4-FFF2-40B4-BE49-F238E27FC236}">
                  <a16:creationId xmlns:a16="http://schemas.microsoft.com/office/drawing/2014/main" id="{FBDB679F-D74C-72E8-17FA-12975F6CE9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942184" y="2508522"/>
              <a:ext cx="439529" cy="463037"/>
            </a:xfrm>
            <a:prstGeom prst="rect">
              <a:avLst/>
            </a:prstGeom>
          </p:spPr>
        </p:pic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DA37C737-BF54-4CA4-F422-72500D4ACC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5532210" y="2596031"/>
              <a:ext cx="439529" cy="463037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0C8A583D-E07A-D0C9-4741-C360D8B13F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916748" y="2481729"/>
              <a:ext cx="439529" cy="463037"/>
            </a:xfrm>
            <a:prstGeom prst="rect">
              <a:avLst/>
            </a:prstGeom>
          </p:spPr>
        </p:pic>
        <p:pic>
          <p:nvPicPr>
            <p:cNvPr id="109" name="Imagen 108">
              <a:extLst>
                <a:ext uri="{FF2B5EF4-FFF2-40B4-BE49-F238E27FC236}">
                  <a16:creationId xmlns:a16="http://schemas.microsoft.com/office/drawing/2014/main" id="{511D6077-471E-5977-4078-3296CBC3EE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71733" r="5647" b="62413"/>
            <a:stretch/>
          </p:blipFill>
          <p:spPr>
            <a:xfrm>
              <a:off x="4513476" y="2429496"/>
              <a:ext cx="439529" cy="4630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675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E21F4-0601-0D31-8FAE-302C00AD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DF1CDCEA-73E4-57E1-1550-538A34995FE9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27B5C46-9EDA-3DAC-F586-7342F2269252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BEED46CF-3D2C-657F-7A71-89D7B47017EA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1EAAAE50-60AF-FBE1-3083-0FD046F403E7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Imagen 11">
            <a:extLst>
              <a:ext uri="{FF2B5EF4-FFF2-40B4-BE49-F238E27FC236}">
                <a16:creationId xmlns:a16="http://schemas.microsoft.com/office/drawing/2014/main" id="{CCD4D82A-9C23-8775-C00C-CECF2BC4AE73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/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5ED2600-4AF9-916D-837B-53135CFC33E7}"/>
              </a:ext>
            </a:extLst>
          </p:cNvPr>
          <p:cNvSpPr txBox="1"/>
          <p:nvPr/>
        </p:nvSpPr>
        <p:spPr>
          <a:xfrm>
            <a:off x="6374114" y="3432519"/>
            <a:ext cx="220366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r"/>
            <a:r>
              <a:rPr lang="es-MX" sz="1600" b="1" dirty="0">
                <a:latin typeface="+mj-lt"/>
              </a:rPr>
              <a:t>Riego Inteligente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8AC08B62-492A-2291-D48A-9BAF06D742E3}"/>
              </a:ext>
            </a:extLst>
          </p:cNvPr>
          <p:cNvSpPr txBox="1"/>
          <p:nvPr/>
        </p:nvSpPr>
        <p:spPr>
          <a:xfrm>
            <a:off x="4656837" y="4271449"/>
            <a:ext cx="3137451" cy="89255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Gestión en tiempo real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Instalación sencilla y segura</a:t>
            </a:r>
          </a:p>
          <a:p>
            <a:pPr marL="285750" indent="-285750" algn="r">
              <a:spcAft>
                <a:spcPts val="600"/>
              </a:spcAft>
              <a:buFont typeface="Wingdings" pitchFamily="2" charset="2"/>
              <a:buChar char="ü"/>
            </a:pPr>
            <a:r>
              <a:rPr lang="es-MX" sz="1400" i="1" dirty="0">
                <a:latin typeface="+mj-lt"/>
              </a:rPr>
              <a:t>Asistido por Inteligencia Artificial</a:t>
            </a:r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CD0E43F9-3BF9-1A4C-387D-6822D7ACF8E5}"/>
              </a:ext>
            </a:extLst>
          </p:cNvPr>
          <p:cNvGrpSpPr>
            <a:grpSpLocks noChangeAspect="1"/>
          </p:cNvGrpSpPr>
          <p:nvPr/>
        </p:nvGrpSpPr>
        <p:grpSpPr>
          <a:xfrm>
            <a:off x="7807998" y="4186760"/>
            <a:ext cx="808668" cy="936000"/>
            <a:chOff x="7985180" y="4239886"/>
            <a:chExt cx="732859" cy="848255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F1D71D85-45B4-6676-293F-8CDC91DE9F03}"/>
                </a:ext>
              </a:extLst>
            </p:cNvPr>
            <p:cNvSpPr/>
            <p:nvPr/>
          </p:nvSpPr>
          <p:spPr>
            <a:xfrm>
              <a:off x="7985180" y="4355282"/>
              <a:ext cx="732859" cy="73285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8" name="Grupo 27">
              <a:extLst>
                <a:ext uri="{FF2B5EF4-FFF2-40B4-BE49-F238E27FC236}">
                  <a16:creationId xmlns:a16="http://schemas.microsoft.com/office/drawing/2014/main" id="{E3C0FB83-FFEA-3218-397A-881D5A26C605}"/>
                </a:ext>
              </a:extLst>
            </p:cNvPr>
            <p:cNvGrpSpPr/>
            <p:nvPr/>
          </p:nvGrpSpPr>
          <p:grpSpPr>
            <a:xfrm>
              <a:off x="8119240" y="4239886"/>
              <a:ext cx="537363" cy="805465"/>
              <a:chOff x="9290616" y="4511050"/>
              <a:chExt cx="313178" cy="469429"/>
            </a:xfrm>
          </p:grpSpPr>
          <p:sp>
            <p:nvSpPr>
              <p:cNvPr id="11" name="Forma libre 10">
                <a:extLst>
                  <a:ext uri="{FF2B5EF4-FFF2-40B4-BE49-F238E27FC236}">
                    <a16:creationId xmlns:a16="http://schemas.microsoft.com/office/drawing/2014/main" id="{9FC99F6E-7885-993C-F23B-EBAF3B2B269F}"/>
                  </a:ext>
                </a:extLst>
              </p:cNvPr>
              <p:cNvSpPr/>
              <p:nvPr/>
            </p:nvSpPr>
            <p:spPr>
              <a:xfrm>
                <a:off x="9404880" y="4511050"/>
                <a:ext cx="42325" cy="67109"/>
              </a:xfrm>
              <a:custGeom>
                <a:avLst/>
                <a:gdLst>
                  <a:gd name="connsiteX0" fmla="*/ 6 w 42325"/>
                  <a:gd name="connsiteY0" fmla="*/ 45463 h 67109"/>
                  <a:gd name="connsiteX1" fmla="*/ 20683 w 42325"/>
                  <a:gd name="connsiteY1" fmla="*/ 67104 h 67109"/>
                  <a:gd name="connsiteX2" fmla="*/ 42324 w 42325"/>
                  <a:gd name="connsiteY2" fmla="*/ 46426 h 67109"/>
                  <a:gd name="connsiteX3" fmla="*/ 42325 w 42325"/>
                  <a:gd name="connsiteY3" fmla="*/ 46358 h 67109"/>
                  <a:gd name="connsiteX4" fmla="*/ 42325 w 42325"/>
                  <a:gd name="connsiteY4" fmla="*/ 45463 h 67109"/>
                  <a:gd name="connsiteX5" fmla="*/ 21161 w 42325"/>
                  <a:gd name="connsiteY5" fmla="*/ 0 h 67109"/>
                  <a:gd name="connsiteX6" fmla="*/ 6 w 42325"/>
                  <a:gd name="connsiteY6" fmla="*/ 45463 h 67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5" h="67109">
                    <a:moveTo>
                      <a:pt x="6" y="45463"/>
                    </a:moveTo>
                    <a:cubicBezTo>
                      <a:pt x="-260" y="57149"/>
                      <a:pt x="8997" y="66838"/>
                      <a:pt x="20683" y="67104"/>
                    </a:cubicBezTo>
                    <a:cubicBezTo>
                      <a:pt x="32369" y="67369"/>
                      <a:pt x="42057" y="58112"/>
                      <a:pt x="42324" y="46426"/>
                    </a:cubicBezTo>
                    <a:cubicBezTo>
                      <a:pt x="42324" y="46404"/>
                      <a:pt x="42325" y="46381"/>
                      <a:pt x="42325" y="46358"/>
                    </a:cubicBezTo>
                    <a:cubicBezTo>
                      <a:pt x="42325" y="46063"/>
                      <a:pt x="42325" y="45758"/>
                      <a:pt x="42325" y="45463"/>
                    </a:cubicBezTo>
                    <a:cubicBezTo>
                      <a:pt x="42325" y="31404"/>
                      <a:pt x="21161" y="0"/>
                      <a:pt x="21161" y="0"/>
                    </a:cubicBezTo>
                    <a:cubicBezTo>
                      <a:pt x="21161" y="0"/>
                      <a:pt x="6" y="31318"/>
                      <a:pt x="6" y="4546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3" name="Forma libre 12">
                <a:extLst>
                  <a:ext uri="{FF2B5EF4-FFF2-40B4-BE49-F238E27FC236}">
                    <a16:creationId xmlns:a16="http://schemas.microsoft.com/office/drawing/2014/main" id="{C45BF56A-98C0-FC94-094A-9B03A616A315}"/>
                  </a:ext>
                </a:extLst>
              </p:cNvPr>
              <p:cNvSpPr/>
              <p:nvPr/>
            </p:nvSpPr>
            <p:spPr>
              <a:xfrm>
                <a:off x="9335820" y="4567867"/>
                <a:ext cx="42329" cy="66636"/>
              </a:xfrm>
              <a:custGeom>
                <a:avLst/>
                <a:gdLst>
                  <a:gd name="connsiteX0" fmla="*/ 21165 w 42329"/>
                  <a:gd name="connsiteY0" fmla="*/ 66618 h 66636"/>
                  <a:gd name="connsiteX1" fmla="*/ 42329 w 42329"/>
                  <a:gd name="connsiteY1" fmla="*/ 45453 h 66636"/>
                  <a:gd name="connsiteX2" fmla="*/ 42329 w 42329"/>
                  <a:gd name="connsiteY2" fmla="*/ 45453 h 66636"/>
                  <a:gd name="connsiteX3" fmla="*/ 21165 w 42329"/>
                  <a:gd name="connsiteY3" fmla="*/ 0 h 66636"/>
                  <a:gd name="connsiteX4" fmla="*/ 0 w 42329"/>
                  <a:gd name="connsiteY4" fmla="*/ 45453 h 66636"/>
                  <a:gd name="connsiteX5" fmla="*/ 21145 w 42329"/>
                  <a:gd name="connsiteY5" fmla="*/ 66637 h 66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329" h="66636">
                    <a:moveTo>
                      <a:pt x="21165" y="66618"/>
                    </a:moveTo>
                    <a:cubicBezTo>
                      <a:pt x="32854" y="66618"/>
                      <a:pt x="42329" y="57142"/>
                      <a:pt x="42329" y="45453"/>
                    </a:cubicBezTo>
                    <a:lnTo>
                      <a:pt x="42329" y="45453"/>
                    </a:lnTo>
                    <a:cubicBezTo>
                      <a:pt x="42329" y="31404"/>
                      <a:pt x="21165" y="0"/>
                      <a:pt x="21165" y="0"/>
                    </a:cubicBezTo>
                    <a:cubicBezTo>
                      <a:pt x="21165" y="0"/>
                      <a:pt x="0" y="31318"/>
                      <a:pt x="0" y="45453"/>
                    </a:cubicBezTo>
                    <a:cubicBezTo>
                      <a:pt x="-10" y="57142"/>
                      <a:pt x="9456" y="66626"/>
                      <a:pt x="21145" y="66637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  <p:sp>
            <p:nvSpPr>
              <p:cNvPr id="14" name="Forma libre 13">
                <a:extLst>
                  <a:ext uri="{FF2B5EF4-FFF2-40B4-BE49-F238E27FC236}">
                    <a16:creationId xmlns:a16="http://schemas.microsoft.com/office/drawing/2014/main" id="{DC40525A-A5FF-43A4-1218-88FE0962CD02}"/>
                  </a:ext>
                </a:extLst>
              </p:cNvPr>
              <p:cNvSpPr/>
              <p:nvPr/>
            </p:nvSpPr>
            <p:spPr>
              <a:xfrm>
                <a:off x="9457610" y="4598528"/>
                <a:ext cx="42341" cy="67722"/>
              </a:xfrm>
              <a:custGeom>
                <a:avLst/>
                <a:gdLst>
                  <a:gd name="connsiteX0" fmla="*/ 21171 w 42341"/>
                  <a:gd name="connsiteY0" fmla="*/ 67723 h 67722"/>
                  <a:gd name="connsiteX1" fmla="*/ 42335 w 42341"/>
                  <a:gd name="connsiteY1" fmla="*/ 45463 h 67722"/>
                  <a:gd name="connsiteX2" fmla="*/ 21171 w 42341"/>
                  <a:gd name="connsiteY2" fmla="*/ 0 h 67722"/>
                  <a:gd name="connsiteX3" fmla="*/ 6 w 42341"/>
                  <a:gd name="connsiteY3" fmla="*/ 45463 h 67722"/>
                  <a:gd name="connsiteX4" fmla="*/ 21171 w 42341"/>
                  <a:gd name="connsiteY4" fmla="*/ 67723 h 67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41" h="67722">
                    <a:moveTo>
                      <a:pt x="21171" y="67723"/>
                    </a:moveTo>
                    <a:cubicBezTo>
                      <a:pt x="33153" y="67401"/>
                      <a:pt x="42618" y="57446"/>
                      <a:pt x="42335" y="45463"/>
                    </a:cubicBezTo>
                    <a:cubicBezTo>
                      <a:pt x="42335" y="31404"/>
                      <a:pt x="21171" y="0"/>
                      <a:pt x="21171" y="0"/>
                    </a:cubicBezTo>
                    <a:cubicBezTo>
                      <a:pt x="21171" y="0"/>
                      <a:pt x="6" y="31328"/>
                      <a:pt x="6" y="45463"/>
                    </a:cubicBezTo>
                    <a:cubicBezTo>
                      <a:pt x="-277" y="57446"/>
                      <a:pt x="9188" y="67401"/>
                      <a:pt x="21171" y="67723"/>
                    </a:cubicBezTo>
                    <a:close/>
                  </a:path>
                </a:pathLst>
              </a:custGeom>
              <a:solidFill>
                <a:srgbClr val="4472C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s-MX"/>
              </a:p>
            </p:txBody>
          </p:sp>
          <p:sp>
            <p:nvSpPr>
              <p:cNvPr id="16" name="Forma libre 15">
                <a:extLst>
                  <a:ext uri="{FF2B5EF4-FFF2-40B4-BE49-F238E27FC236}">
                    <a16:creationId xmlns:a16="http://schemas.microsoft.com/office/drawing/2014/main" id="{42489C46-3610-EA71-E627-C23B9DB2DA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90616" y="4665190"/>
                <a:ext cx="313178" cy="315289"/>
              </a:xfrm>
              <a:custGeom>
                <a:avLst/>
                <a:gdLst>
                  <a:gd name="connsiteX0" fmla="*/ 223893 w 313178"/>
                  <a:gd name="connsiteY0" fmla="*/ 260532 h 315289"/>
                  <a:gd name="connsiteX1" fmla="*/ 166390 w 313178"/>
                  <a:gd name="connsiteY1" fmla="*/ 239081 h 315289"/>
                  <a:gd name="connsiteX2" fmla="*/ 150493 w 313178"/>
                  <a:gd name="connsiteY2" fmla="*/ 240386 h 315289"/>
                  <a:gd name="connsiteX3" fmla="*/ 150493 w 313178"/>
                  <a:gd name="connsiteY3" fmla="*/ 194724 h 315289"/>
                  <a:gd name="connsiteX4" fmla="*/ 182107 w 313178"/>
                  <a:gd name="connsiteY4" fmla="*/ 139888 h 315289"/>
                  <a:gd name="connsiteX5" fmla="*/ 182449 w 313178"/>
                  <a:gd name="connsiteY5" fmla="*/ 139536 h 315289"/>
                  <a:gd name="connsiteX6" fmla="*/ 201576 w 313178"/>
                  <a:gd name="connsiteY6" fmla="*/ 140098 h 315289"/>
                  <a:gd name="connsiteX7" fmla="*/ 282919 w 313178"/>
                  <a:gd name="connsiteY7" fmla="*/ 113342 h 315289"/>
                  <a:gd name="connsiteX8" fmla="*/ 312180 w 313178"/>
                  <a:gd name="connsiteY8" fmla="*/ 1004 h 315289"/>
                  <a:gd name="connsiteX9" fmla="*/ 292682 w 313178"/>
                  <a:gd name="connsiteY9" fmla="*/ 4 h 315289"/>
                  <a:gd name="connsiteX10" fmla="*/ 201004 w 313178"/>
                  <a:gd name="connsiteY10" fmla="*/ 30255 h 315289"/>
                  <a:gd name="connsiteX11" fmla="*/ 170467 w 313178"/>
                  <a:gd name="connsiteY11" fmla="*/ 124781 h 315289"/>
                  <a:gd name="connsiteX12" fmla="*/ 137768 w 313178"/>
                  <a:gd name="connsiteY12" fmla="*/ 163834 h 315289"/>
                  <a:gd name="connsiteX13" fmla="*/ 135748 w 313178"/>
                  <a:gd name="connsiteY13" fmla="*/ 161396 h 315289"/>
                  <a:gd name="connsiteX14" fmla="*/ 131195 w 313178"/>
                  <a:gd name="connsiteY14" fmla="*/ 155947 h 315289"/>
                  <a:gd name="connsiteX15" fmla="*/ 110898 w 313178"/>
                  <a:gd name="connsiteY15" fmla="*/ 77652 h 315289"/>
                  <a:gd name="connsiteX16" fmla="*/ 40098 w 313178"/>
                  <a:gd name="connsiteY16" fmla="*/ 52230 h 315289"/>
                  <a:gd name="connsiteX17" fmla="*/ 19039 w 313178"/>
                  <a:gd name="connsiteY17" fmla="*/ 53658 h 315289"/>
                  <a:gd name="connsiteX18" fmla="*/ 43032 w 313178"/>
                  <a:gd name="connsiteY18" fmla="*/ 145527 h 315289"/>
                  <a:gd name="connsiteX19" fmla="*/ 113403 w 313178"/>
                  <a:gd name="connsiteY19" fmla="*/ 170778 h 315289"/>
                  <a:gd name="connsiteX20" fmla="*/ 118746 w 313178"/>
                  <a:gd name="connsiteY20" fmla="*/ 170721 h 315289"/>
                  <a:gd name="connsiteX21" fmla="*/ 121147 w 313178"/>
                  <a:gd name="connsiteY21" fmla="*/ 173635 h 315289"/>
                  <a:gd name="connsiteX22" fmla="*/ 131443 w 313178"/>
                  <a:gd name="connsiteY22" fmla="*/ 195057 h 315289"/>
                  <a:gd name="connsiteX23" fmla="*/ 131443 w 313178"/>
                  <a:gd name="connsiteY23" fmla="*/ 245663 h 315289"/>
                  <a:gd name="connsiteX24" fmla="*/ 108793 w 313178"/>
                  <a:gd name="connsiteY24" fmla="*/ 260122 h 315289"/>
                  <a:gd name="connsiteX25" fmla="*/ 1094 w 313178"/>
                  <a:gd name="connsiteY25" fmla="*/ 301327 h 315289"/>
                  <a:gd name="connsiteX26" fmla="*/ 5104 w 313178"/>
                  <a:gd name="connsiteY26" fmla="*/ 314196 h 315289"/>
                  <a:gd name="connsiteX27" fmla="*/ 17972 w 313178"/>
                  <a:gd name="connsiteY27" fmla="*/ 310186 h 315289"/>
                  <a:gd name="connsiteX28" fmla="*/ 107393 w 313178"/>
                  <a:gd name="connsiteY28" fmla="*/ 280210 h 315289"/>
                  <a:gd name="connsiteX29" fmla="*/ 114508 w 313178"/>
                  <a:gd name="connsiteY29" fmla="*/ 283563 h 315289"/>
                  <a:gd name="connsiteX30" fmla="*/ 119165 w 313178"/>
                  <a:gd name="connsiteY30" fmla="*/ 277181 h 315289"/>
                  <a:gd name="connsiteX31" fmla="*/ 212006 w 313178"/>
                  <a:gd name="connsiteY31" fmla="*/ 275762 h 315289"/>
                  <a:gd name="connsiteX32" fmla="*/ 215577 w 313178"/>
                  <a:gd name="connsiteY32" fmla="*/ 279306 h 315289"/>
                  <a:gd name="connsiteX33" fmla="*/ 219673 w 313178"/>
                  <a:gd name="connsiteY33" fmla="*/ 279220 h 315289"/>
                  <a:gd name="connsiteX34" fmla="*/ 271365 w 313178"/>
                  <a:gd name="connsiteY34" fmla="*/ 310814 h 315289"/>
                  <a:gd name="connsiteX35" fmla="*/ 284510 w 313178"/>
                  <a:gd name="connsiteY35" fmla="*/ 313786 h 315289"/>
                  <a:gd name="connsiteX36" fmla="*/ 287482 w 313178"/>
                  <a:gd name="connsiteY36" fmla="*/ 300642 h 315289"/>
                  <a:gd name="connsiteX37" fmla="*/ 223893 w 313178"/>
                  <a:gd name="connsiteY37" fmla="*/ 260532 h 315289"/>
                  <a:gd name="connsiteX38" fmla="*/ 214482 w 313178"/>
                  <a:gd name="connsiteY38" fmla="*/ 43733 h 315289"/>
                  <a:gd name="connsiteX39" fmla="*/ 292682 w 313178"/>
                  <a:gd name="connsiteY39" fmla="*/ 19054 h 315289"/>
                  <a:gd name="connsiteX40" fmla="*/ 294083 w 313178"/>
                  <a:gd name="connsiteY40" fmla="*/ 19054 h 315289"/>
                  <a:gd name="connsiteX41" fmla="*/ 269460 w 313178"/>
                  <a:gd name="connsiteY41" fmla="*/ 99874 h 315289"/>
                  <a:gd name="connsiteX42" fmla="*/ 201595 w 313178"/>
                  <a:gd name="connsiteY42" fmla="*/ 121038 h 315289"/>
                  <a:gd name="connsiteX43" fmla="*/ 189679 w 313178"/>
                  <a:gd name="connsiteY43" fmla="*/ 120781 h 315289"/>
                  <a:gd name="connsiteX44" fmla="*/ 214482 w 313178"/>
                  <a:gd name="connsiteY44" fmla="*/ 43733 h 315289"/>
                  <a:gd name="connsiteX45" fmla="*/ 112355 w 313178"/>
                  <a:gd name="connsiteY45" fmla="*/ 151718 h 315289"/>
                  <a:gd name="connsiteX46" fmla="*/ 56158 w 313178"/>
                  <a:gd name="connsiteY46" fmla="*/ 131716 h 315289"/>
                  <a:gd name="connsiteX47" fmla="*/ 37174 w 313178"/>
                  <a:gd name="connsiteY47" fmla="*/ 71308 h 315289"/>
                  <a:gd name="connsiteX48" fmla="*/ 40098 w 313178"/>
                  <a:gd name="connsiteY48" fmla="*/ 71308 h 315289"/>
                  <a:gd name="connsiteX49" fmla="*/ 96582 w 313178"/>
                  <a:gd name="connsiteY49" fmla="*/ 90244 h 315289"/>
                  <a:gd name="connsiteX50" fmla="*/ 112355 w 313178"/>
                  <a:gd name="connsiteY50" fmla="*/ 151718 h 3152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313178" h="315289">
                    <a:moveTo>
                      <a:pt x="223893" y="260532"/>
                    </a:moveTo>
                    <a:cubicBezTo>
                      <a:pt x="208328" y="246039"/>
                      <a:pt x="187644" y="238323"/>
                      <a:pt x="166390" y="239081"/>
                    </a:cubicBezTo>
                    <a:cubicBezTo>
                      <a:pt x="161065" y="239092"/>
                      <a:pt x="155749" y="239528"/>
                      <a:pt x="150493" y="240386"/>
                    </a:cubicBezTo>
                    <a:lnTo>
                      <a:pt x="150493" y="194724"/>
                    </a:lnTo>
                    <a:cubicBezTo>
                      <a:pt x="150811" y="172200"/>
                      <a:pt x="162775" y="151450"/>
                      <a:pt x="182107" y="139888"/>
                    </a:cubicBezTo>
                    <a:cubicBezTo>
                      <a:pt x="182250" y="139793"/>
                      <a:pt x="182316" y="139640"/>
                      <a:pt x="182449" y="139536"/>
                    </a:cubicBezTo>
                    <a:cubicBezTo>
                      <a:pt x="188164" y="139812"/>
                      <a:pt x="194603" y="140098"/>
                      <a:pt x="201576" y="140098"/>
                    </a:cubicBezTo>
                    <a:cubicBezTo>
                      <a:pt x="227646" y="140098"/>
                      <a:pt x="260164" y="136145"/>
                      <a:pt x="282919" y="113342"/>
                    </a:cubicBezTo>
                    <a:cubicBezTo>
                      <a:pt x="321543" y="73556"/>
                      <a:pt x="312180" y="1004"/>
                      <a:pt x="312180" y="1004"/>
                    </a:cubicBezTo>
                    <a:cubicBezTo>
                      <a:pt x="305706" y="294"/>
                      <a:pt x="299196" y="-41"/>
                      <a:pt x="292682" y="4"/>
                    </a:cubicBezTo>
                    <a:cubicBezTo>
                      <a:pt x="268422" y="4"/>
                      <a:pt x="227017" y="4252"/>
                      <a:pt x="201004" y="30255"/>
                    </a:cubicBezTo>
                    <a:cubicBezTo>
                      <a:pt x="175591" y="56316"/>
                      <a:pt x="170972" y="98035"/>
                      <a:pt x="170467" y="124781"/>
                    </a:cubicBezTo>
                    <a:cubicBezTo>
                      <a:pt x="156021" y="134364"/>
                      <a:pt x="144663" y="147929"/>
                      <a:pt x="137768" y="163834"/>
                    </a:cubicBezTo>
                    <a:cubicBezTo>
                      <a:pt x="137091" y="163005"/>
                      <a:pt x="136415" y="162186"/>
                      <a:pt x="135748" y="161396"/>
                    </a:cubicBezTo>
                    <a:lnTo>
                      <a:pt x="131195" y="155947"/>
                    </a:lnTo>
                    <a:cubicBezTo>
                      <a:pt x="132481" y="134202"/>
                      <a:pt x="132624" y="102407"/>
                      <a:pt x="110898" y="77652"/>
                    </a:cubicBezTo>
                    <a:cubicBezTo>
                      <a:pt x="92114" y="56240"/>
                      <a:pt x="60853" y="52230"/>
                      <a:pt x="40098" y="52230"/>
                    </a:cubicBezTo>
                    <a:cubicBezTo>
                      <a:pt x="33053" y="52187"/>
                      <a:pt x="26014" y="52664"/>
                      <a:pt x="19039" y="53658"/>
                    </a:cubicBezTo>
                    <a:cubicBezTo>
                      <a:pt x="19039" y="53658"/>
                      <a:pt x="11104" y="115190"/>
                      <a:pt x="43032" y="145527"/>
                    </a:cubicBezTo>
                    <a:cubicBezTo>
                      <a:pt x="62042" y="163224"/>
                      <a:pt x="87478" y="172351"/>
                      <a:pt x="113403" y="170778"/>
                    </a:cubicBezTo>
                    <a:cubicBezTo>
                      <a:pt x="115260" y="170778"/>
                      <a:pt x="117003" y="170778"/>
                      <a:pt x="118746" y="170721"/>
                    </a:cubicBezTo>
                    <a:cubicBezTo>
                      <a:pt x="119546" y="171673"/>
                      <a:pt x="120356" y="172692"/>
                      <a:pt x="121147" y="173635"/>
                    </a:cubicBezTo>
                    <a:cubicBezTo>
                      <a:pt x="126874" y="179426"/>
                      <a:pt x="130498" y="186967"/>
                      <a:pt x="131443" y="195057"/>
                    </a:cubicBezTo>
                    <a:lnTo>
                      <a:pt x="131443" y="245663"/>
                    </a:lnTo>
                    <a:cubicBezTo>
                      <a:pt x="122998" y="248913"/>
                      <a:pt x="115295" y="253830"/>
                      <a:pt x="108793" y="260122"/>
                    </a:cubicBezTo>
                    <a:cubicBezTo>
                      <a:pt x="67639" y="244682"/>
                      <a:pt x="21432" y="262361"/>
                      <a:pt x="1094" y="301327"/>
                    </a:cubicBezTo>
                    <a:cubicBezTo>
                      <a:pt x="-1353" y="305988"/>
                      <a:pt x="443" y="311750"/>
                      <a:pt x="5104" y="314196"/>
                    </a:cubicBezTo>
                    <a:cubicBezTo>
                      <a:pt x="9764" y="316642"/>
                      <a:pt x="15526" y="314846"/>
                      <a:pt x="17972" y="310186"/>
                    </a:cubicBezTo>
                    <a:cubicBezTo>
                      <a:pt x="34885" y="277793"/>
                      <a:pt x="74373" y="264555"/>
                      <a:pt x="107393" y="280210"/>
                    </a:cubicBezTo>
                    <a:lnTo>
                      <a:pt x="114508" y="283563"/>
                    </a:lnTo>
                    <a:lnTo>
                      <a:pt x="119165" y="277181"/>
                    </a:lnTo>
                    <a:cubicBezTo>
                      <a:pt x="144895" y="252300"/>
                      <a:pt x="185527" y="251679"/>
                      <a:pt x="212006" y="275762"/>
                    </a:cubicBezTo>
                    <a:lnTo>
                      <a:pt x="215577" y="279306"/>
                    </a:lnTo>
                    <a:lnTo>
                      <a:pt x="219673" y="279220"/>
                    </a:lnTo>
                    <a:cubicBezTo>
                      <a:pt x="240863" y="281190"/>
                      <a:pt x="259949" y="292855"/>
                      <a:pt x="271365" y="310814"/>
                    </a:cubicBezTo>
                    <a:cubicBezTo>
                      <a:pt x="274174" y="315264"/>
                      <a:pt x="280060" y="316595"/>
                      <a:pt x="284510" y="313786"/>
                    </a:cubicBezTo>
                    <a:cubicBezTo>
                      <a:pt x="288960" y="310977"/>
                      <a:pt x="290291" y="305092"/>
                      <a:pt x="287482" y="300642"/>
                    </a:cubicBezTo>
                    <a:cubicBezTo>
                      <a:pt x="273346" y="278440"/>
                      <a:pt x="250019" y="263726"/>
                      <a:pt x="223893" y="260532"/>
                    </a:cubicBezTo>
                    <a:close/>
                    <a:moveTo>
                      <a:pt x="214482" y="43733"/>
                    </a:moveTo>
                    <a:cubicBezTo>
                      <a:pt x="235951" y="22264"/>
                      <a:pt x="272689" y="19054"/>
                      <a:pt x="292682" y="19054"/>
                    </a:cubicBezTo>
                    <a:lnTo>
                      <a:pt x="294083" y="19054"/>
                    </a:lnTo>
                    <a:cubicBezTo>
                      <a:pt x="294216" y="40133"/>
                      <a:pt x="291073" y="77614"/>
                      <a:pt x="269460" y="99874"/>
                    </a:cubicBezTo>
                    <a:cubicBezTo>
                      <a:pt x="255049" y="114313"/>
                      <a:pt x="233484" y="121038"/>
                      <a:pt x="201595" y="121038"/>
                    </a:cubicBezTo>
                    <a:cubicBezTo>
                      <a:pt x="197461" y="121038"/>
                      <a:pt x="193470" y="120933"/>
                      <a:pt x="189679" y="120781"/>
                    </a:cubicBezTo>
                    <a:cubicBezTo>
                      <a:pt x="191346" y="76918"/>
                      <a:pt x="203785" y="54696"/>
                      <a:pt x="214482" y="43733"/>
                    </a:cubicBezTo>
                    <a:close/>
                    <a:moveTo>
                      <a:pt x="112355" y="151718"/>
                    </a:moveTo>
                    <a:cubicBezTo>
                      <a:pt x="91671" y="153042"/>
                      <a:pt x="71353" y="145810"/>
                      <a:pt x="56158" y="131716"/>
                    </a:cubicBezTo>
                    <a:cubicBezTo>
                      <a:pt x="40918" y="117266"/>
                      <a:pt x="37289" y="90101"/>
                      <a:pt x="37174" y="71308"/>
                    </a:cubicBezTo>
                    <a:cubicBezTo>
                      <a:pt x="38127" y="71308"/>
                      <a:pt x="39079" y="71308"/>
                      <a:pt x="40098" y="71308"/>
                    </a:cubicBezTo>
                    <a:cubicBezTo>
                      <a:pt x="54995" y="71308"/>
                      <a:pt x="82132" y="73775"/>
                      <a:pt x="96582" y="90244"/>
                    </a:cubicBezTo>
                    <a:cubicBezTo>
                      <a:pt x="112507" y="108370"/>
                      <a:pt x="113279" y="132782"/>
                      <a:pt x="112355" y="1517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solidFill>
                  <a:srgbClr val="00B05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s-MX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214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3DE8E-672A-B7D5-61EF-42D799393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784E396-3228-44DF-07E5-99E97895D7F8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A20545D-5424-98EE-4ED0-9B502859672A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F1668363-2EAE-5497-E887-431DD56B0475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0A8A5E5E-3CA3-2225-1426-23F7AF2EA095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0B6EA2AC-38E8-4FB1-0EA6-7C3E1E4BB6B1}"/>
              </a:ext>
            </a:extLst>
          </p:cNvPr>
          <p:cNvSpPr txBox="1"/>
          <p:nvPr/>
        </p:nvSpPr>
        <p:spPr>
          <a:xfrm>
            <a:off x="7518400" y="3432519"/>
            <a:ext cx="1059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9D22056-00CB-86E5-73CD-A46B648E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E2C460AF-030D-968D-86B9-252839C2947C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EC33E731-BF26-9F06-CC0F-114D682BDB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716501CA-1929-F384-E1E5-695AF7C82140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D3F1909D-FE76-CC01-9230-614B4408F982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7D6BC982-578E-3208-237B-F01E69D77ED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7241ADEE-9E80-5CAF-0303-E1495AC01F5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81" name="Grupo 80">
            <a:extLst>
              <a:ext uri="{FF2B5EF4-FFF2-40B4-BE49-F238E27FC236}">
                <a16:creationId xmlns:a16="http://schemas.microsoft.com/office/drawing/2014/main" id="{F7AA6C40-86A3-5172-14C3-45937934F77F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82" name="Flecha: curvada hacia abajo 81">
              <a:extLst>
                <a:ext uri="{FF2B5EF4-FFF2-40B4-BE49-F238E27FC236}">
                  <a16:creationId xmlns:a16="http://schemas.microsoft.com/office/drawing/2014/main" id="{BC6EB82C-8CE2-A702-9B14-8D368D68C05C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3" name="Flecha: curvada hacia abajo 82">
              <a:extLst>
                <a:ext uri="{FF2B5EF4-FFF2-40B4-BE49-F238E27FC236}">
                  <a16:creationId xmlns:a16="http://schemas.microsoft.com/office/drawing/2014/main" id="{12407B48-C0A2-AEB5-8430-84FD23B3B3BF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84" name="Rectángulo 83">
              <a:extLst>
                <a:ext uri="{FF2B5EF4-FFF2-40B4-BE49-F238E27FC236}">
                  <a16:creationId xmlns:a16="http://schemas.microsoft.com/office/drawing/2014/main" id="{C0F3F8DF-F49D-41AB-B6FA-E7CEF9CA9012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85" name="Grupo 84">
              <a:extLst>
                <a:ext uri="{FF2B5EF4-FFF2-40B4-BE49-F238E27FC236}">
                  <a16:creationId xmlns:a16="http://schemas.microsoft.com/office/drawing/2014/main" id="{91697DA4-0EF6-B48C-015D-AE84157AA23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86" name="CuadroTexto 85">
                <a:extLst>
                  <a:ext uri="{FF2B5EF4-FFF2-40B4-BE49-F238E27FC236}">
                    <a16:creationId xmlns:a16="http://schemas.microsoft.com/office/drawing/2014/main" id="{4985EB48-86F0-53EA-E6B2-A8BB12C87F9D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87" name="CuadroTexto 86">
                <a:extLst>
                  <a:ext uri="{FF2B5EF4-FFF2-40B4-BE49-F238E27FC236}">
                    <a16:creationId xmlns:a16="http://schemas.microsoft.com/office/drawing/2014/main" id="{43161CD0-4E21-E10F-FCEB-7AC16F10DACD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2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AD7C7-2F79-97A7-3CE0-AC7F38C9C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F5740A7-9EAA-D121-5DFB-4B9460F9D493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B0514D-64D0-60FE-7947-869640A0233F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D3C755F8-7AFD-F906-7285-A7F37CE8A5F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4C36665-EA47-326A-EFD3-FF66ABE98350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3DB65514-F292-F164-139A-E46124C5C6A9}"/>
              </a:ext>
            </a:extLst>
          </p:cNvPr>
          <p:cNvSpPr txBox="1"/>
          <p:nvPr/>
        </p:nvSpPr>
        <p:spPr>
          <a:xfrm>
            <a:off x="7552266" y="3432519"/>
            <a:ext cx="10255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85079E7-B13E-E441-714B-40BFA579CAA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9FF84CBB-B56B-119C-C371-0EA4849560ED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BB13E94-4965-7761-386F-C5A8793B6BF9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4747AF5B-201F-36D6-A0D2-DCB306C61FD1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E1800622-2046-F6E2-4EA2-E77A5D5527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94943B-B9F0-49E2-D25D-8697D9B23B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grpSp>
        <p:nvGrpSpPr>
          <p:cNvPr id="52" name="Grupo 51">
            <a:extLst>
              <a:ext uri="{FF2B5EF4-FFF2-40B4-BE49-F238E27FC236}">
                <a16:creationId xmlns:a16="http://schemas.microsoft.com/office/drawing/2014/main" id="{39670004-3B68-6C8B-0CEE-0518E2F148F6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53" name="Flecha: curvada hacia abajo 52">
              <a:extLst>
                <a:ext uri="{FF2B5EF4-FFF2-40B4-BE49-F238E27FC236}">
                  <a16:creationId xmlns:a16="http://schemas.microsoft.com/office/drawing/2014/main" id="{72ADF4D6-6175-1833-E584-6F7E857F3932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4" name="Flecha: curvada hacia abajo 53">
              <a:extLst>
                <a:ext uri="{FF2B5EF4-FFF2-40B4-BE49-F238E27FC236}">
                  <a16:creationId xmlns:a16="http://schemas.microsoft.com/office/drawing/2014/main" id="{7ABFD2C8-1B91-4A2E-9E61-B4731464450C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BAA50D0A-2537-8ADF-5E7C-D6B954321976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56" name="Grupo 55">
              <a:extLst>
                <a:ext uri="{FF2B5EF4-FFF2-40B4-BE49-F238E27FC236}">
                  <a16:creationId xmlns:a16="http://schemas.microsoft.com/office/drawing/2014/main" id="{E08FB28F-15DE-5377-4EDC-6BF47CAEB460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7" name="CuadroTexto 56">
                <a:extLst>
                  <a:ext uri="{FF2B5EF4-FFF2-40B4-BE49-F238E27FC236}">
                    <a16:creationId xmlns:a16="http://schemas.microsoft.com/office/drawing/2014/main" id="{96CA2F7A-FC8D-79D1-C202-F635A2C66A19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8" name="CuadroTexto 57">
                <a:extLst>
                  <a:ext uri="{FF2B5EF4-FFF2-40B4-BE49-F238E27FC236}">
                    <a16:creationId xmlns:a16="http://schemas.microsoft.com/office/drawing/2014/main" id="{727A8330-2ADD-35D3-7F79-84507777A73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531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6096000" y="3432519"/>
            <a:ext cx="2481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1C78CC16-B200-9F5F-7B2A-46C44D45D1CA}"/>
              </a:ext>
            </a:extLst>
          </p:cNvPr>
          <p:cNvSpPr/>
          <p:nvPr/>
        </p:nvSpPr>
        <p:spPr>
          <a:xfrm>
            <a:off x="3609571" y="4511378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9EB225F0-22BF-2BEA-F6F0-1A7E7299CDEC}"/>
              </a:ext>
            </a:extLst>
          </p:cNvPr>
          <p:cNvSpPr/>
          <p:nvPr/>
        </p:nvSpPr>
        <p:spPr>
          <a:xfrm>
            <a:off x="3609571" y="4511492"/>
            <a:ext cx="232845" cy="232845"/>
          </a:xfrm>
          <a:prstGeom prst="ellipse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4" name="Gráfico 33" descr="Procesador con relleno sólido">
            <a:extLst>
              <a:ext uri="{FF2B5EF4-FFF2-40B4-BE49-F238E27FC236}">
                <a16:creationId xmlns:a16="http://schemas.microsoft.com/office/drawing/2014/main" id="{8E27DE3B-619E-8CB6-F5C7-16355BD5000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5A61EF-8B79-16D8-85C1-A9BC43897D2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9" name="Grupo 8">
            <a:extLst>
              <a:ext uri="{FF2B5EF4-FFF2-40B4-BE49-F238E27FC236}">
                <a16:creationId xmlns:a16="http://schemas.microsoft.com/office/drawing/2014/main" id="{C277C973-A05E-BD92-E07D-0D81FF0496EC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1659584-2F37-EC00-11BB-B66C8216F567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CE1C1A8F-5F86-045F-602E-A3F82B12404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81FCA35D-7FBB-0118-FE21-E3639E1337C7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9" name="Grupo 18">
              <a:extLst>
                <a:ext uri="{FF2B5EF4-FFF2-40B4-BE49-F238E27FC236}">
                  <a16:creationId xmlns:a16="http://schemas.microsoft.com/office/drawing/2014/main" id="{6F040BC7-AD49-BBD0-1DC9-7D78DF622C14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060D69E-9222-590E-7917-2A53033F82F6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CE33E62D-FDFE-470D-9DF7-1B9152A45D56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852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7092950" y="3432519"/>
            <a:ext cx="1484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3" name="Diagrama 12">
            <a:extLst>
              <a:ext uri="{FF2B5EF4-FFF2-40B4-BE49-F238E27FC236}">
                <a16:creationId xmlns:a16="http://schemas.microsoft.com/office/drawing/2014/main" id="{F091A70F-6E51-7C76-D1D7-BE819B29D7C1}"/>
              </a:ext>
            </a:extLst>
          </p:cNvPr>
          <p:cNvGraphicFramePr/>
          <p:nvPr/>
        </p:nvGraphicFramePr>
        <p:xfrm>
          <a:off x="2985488" y="4095552"/>
          <a:ext cx="3991294" cy="1058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4" name="Elipse 13" descr="Agricultura con relleno sólido">
            <a:extLst>
              <a:ext uri="{FF2B5EF4-FFF2-40B4-BE49-F238E27FC236}">
                <a16:creationId xmlns:a16="http://schemas.microsoft.com/office/drawing/2014/main" id="{23E4388B-373F-F231-D440-08DBA279177D}"/>
              </a:ext>
            </a:extLst>
          </p:cNvPr>
          <p:cNvSpPr/>
          <p:nvPr/>
        </p:nvSpPr>
        <p:spPr>
          <a:xfrm>
            <a:off x="3609571" y="4132033"/>
            <a:ext cx="232845" cy="232845"/>
          </a:xfrm>
          <a:prstGeom prst="ellipse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 descr="Agricultura con relleno sólido">
            <a:extLst>
              <a:ext uri="{FF2B5EF4-FFF2-40B4-BE49-F238E27FC236}">
                <a16:creationId xmlns:a16="http://schemas.microsoft.com/office/drawing/2014/main" id="{FFB16231-34DC-979C-0368-20396995170A}"/>
              </a:ext>
            </a:extLst>
          </p:cNvPr>
          <p:cNvSpPr/>
          <p:nvPr/>
        </p:nvSpPr>
        <p:spPr>
          <a:xfrm>
            <a:off x="3609571" y="4132262"/>
            <a:ext cx="232845" cy="232845"/>
          </a:xfrm>
          <a:prstGeom prst="ellipse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>
              <a:fillRect/>
            </a:stretch>
          </a:blip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9" name="Gráfico 8" descr="Termómetro con relleno sólido">
            <a:extLst>
              <a:ext uri="{FF2B5EF4-FFF2-40B4-BE49-F238E27FC236}">
                <a16:creationId xmlns:a16="http://schemas.microsoft.com/office/drawing/2014/main" id="{18FB7A42-51F5-D37B-29B6-0E7AB00791D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09570" y="4506474"/>
            <a:ext cx="232845" cy="232845"/>
          </a:xfrm>
          <a:prstGeom prst="rect">
            <a:avLst/>
          </a:prstGeom>
        </p:spPr>
      </p:pic>
      <p:pic>
        <p:nvPicPr>
          <p:cNvPr id="19" name="Gráfico 18" descr="Procesador con relleno sólido">
            <a:extLst>
              <a:ext uri="{FF2B5EF4-FFF2-40B4-BE49-F238E27FC236}">
                <a16:creationId xmlns:a16="http://schemas.microsoft.com/office/drawing/2014/main" id="{D60FA8CC-69B4-B3DA-564E-43BC02C423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7325" y="4890723"/>
            <a:ext cx="232845" cy="23284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9C29600E-1F8B-4C02-D7C2-32B81FC2E89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3" name="Grupo 2">
            <a:extLst>
              <a:ext uri="{FF2B5EF4-FFF2-40B4-BE49-F238E27FC236}">
                <a16:creationId xmlns:a16="http://schemas.microsoft.com/office/drawing/2014/main" id="{9CCDC6C5-86E1-D8C3-FF27-CC2E8776EF81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10" name="Flecha: curvada hacia abajo 9">
              <a:extLst>
                <a:ext uri="{FF2B5EF4-FFF2-40B4-BE49-F238E27FC236}">
                  <a16:creationId xmlns:a16="http://schemas.microsoft.com/office/drawing/2014/main" id="{1D1C6FF4-4AB0-AF08-CDCD-B9BB14F073A6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1" name="Flecha: curvada hacia abajo 10">
              <a:extLst>
                <a:ext uri="{FF2B5EF4-FFF2-40B4-BE49-F238E27FC236}">
                  <a16:creationId xmlns:a16="http://schemas.microsoft.com/office/drawing/2014/main" id="{64CEC33E-E3BF-D27A-A085-45C1C7792A85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DE4F44F1-E1D0-78BD-4303-20113B777A78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5FDE9FF0-26DB-A780-5364-F6EA6CA3B5B7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D8D02FDC-0C39-2F23-E600-D343019EF33A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E3D94AC4-9E3A-C391-C4C6-F23C285F2CF5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64186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/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622326" y="3432519"/>
            <a:ext cx="2955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Movimiento continuo Serie Pv66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4" name="Elipse 23" descr="Satélite con relleno sólido">
            <a:extLst>
              <a:ext uri="{FF2B5EF4-FFF2-40B4-BE49-F238E27FC236}">
                <a16:creationId xmlns:a16="http://schemas.microsoft.com/office/drawing/2014/main" id="{2DA7B772-128A-1DEA-DEB1-41463FF8CFB5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 descr="Satélite con relleno sólido">
            <a:extLst>
              <a:ext uri="{FF2B5EF4-FFF2-40B4-BE49-F238E27FC236}">
                <a16:creationId xmlns:a16="http://schemas.microsoft.com/office/drawing/2014/main" id="{C72A8453-DB18-5128-53A1-EBA23F20F0D1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Elipse 26" descr="Satélite con relleno sólido">
            <a:extLst>
              <a:ext uri="{FF2B5EF4-FFF2-40B4-BE49-F238E27FC236}">
                <a16:creationId xmlns:a16="http://schemas.microsoft.com/office/drawing/2014/main" id="{8F5AA977-B07F-5EFC-5201-C23E3F8600E0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Elipse 27" descr="Satélite con relleno sólido">
            <a:extLst>
              <a:ext uri="{FF2B5EF4-FFF2-40B4-BE49-F238E27FC236}">
                <a16:creationId xmlns:a16="http://schemas.microsoft.com/office/drawing/2014/main" id="{90F648E1-6A85-669C-2D72-97F255218D11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Elipse 30" descr="Satélite con relleno sólido">
            <a:extLst>
              <a:ext uri="{FF2B5EF4-FFF2-40B4-BE49-F238E27FC236}">
                <a16:creationId xmlns:a16="http://schemas.microsoft.com/office/drawing/2014/main" id="{CB0A9B60-6007-50EC-35B6-F8B0C8A69839}"/>
              </a:ext>
            </a:extLst>
          </p:cNvPr>
          <p:cNvSpPr/>
          <p:nvPr/>
        </p:nvSpPr>
        <p:spPr>
          <a:xfrm>
            <a:off x="3570738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Elipse 31" descr="Satélite con relleno sólido">
            <a:extLst>
              <a:ext uri="{FF2B5EF4-FFF2-40B4-BE49-F238E27FC236}">
                <a16:creationId xmlns:a16="http://schemas.microsoft.com/office/drawing/2014/main" id="{2D9A0307-559B-EB28-66D2-2E6A7FE383DE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60" name="Grupo 59">
            <a:extLst>
              <a:ext uri="{FF2B5EF4-FFF2-40B4-BE49-F238E27FC236}">
                <a16:creationId xmlns:a16="http://schemas.microsoft.com/office/drawing/2014/main" id="{C0B08284-1601-15A5-C86F-4670A5D603A8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61" name="Elipse 60" descr="Satélite con relleno sólido">
              <a:extLst>
                <a:ext uri="{FF2B5EF4-FFF2-40B4-BE49-F238E27FC236}">
                  <a16:creationId xmlns:a16="http://schemas.microsoft.com/office/drawing/2014/main" id="{BA6DA723-262D-C9E4-8E49-BC8BE58B81C2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62" name="Gráfico 61" descr="Planta con relleno sólido">
              <a:extLst>
                <a:ext uri="{FF2B5EF4-FFF2-40B4-BE49-F238E27FC236}">
                  <a16:creationId xmlns:a16="http://schemas.microsoft.com/office/drawing/2014/main" id="{28541FD8-4AFA-930A-097B-E08C2491B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63" name="Imagen 62">
            <a:extLst>
              <a:ext uri="{FF2B5EF4-FFF2-40B4-BE49-F238E27FC236}">
                <a16:creationId xmlns:a16="http://schemas.microsoft.com/office/drawing/2014/main" id="{00A0E995-6A8F-59C3-FF25-E6352AFCAED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  <p:grpSp>
        <p:nvGrpSpPr>
          <p:cNvPr id="64" name="Grupo 63">
            <a:extLst>
              <a:ext uri="{FF2B5EF4-FFF2-40B4-BE49-F238E27FC236}">
                <a16:creationId xmlns:a16="http://schemas.microsoft.com/office/drawing/2014/main" id="{441BE447-B975-C6E9-2831-0124E775EDB9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65" name="Flecha: curvada hacia abajo 64">
              <a:extLst>
                <a:ext uri="{FF2B5EF4-FFF2-40B4-BE49-F238E27FC236}">
                  <a16:creationId xmlns:a16="http://schemas.microsoft.com/office/drawing/2014/main" id="{464D39B0-D5C6-7159-C0CC-04984F33B805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6" name="Flecha: curvada hacia abajo 65">
              <a:extLst>
                <a:ext uri="{FF2B5EF4-FFF2-40B4-BE49-F238E27FC236}">
                  <a16:creationId xmlns:a16="http://schemas.microsoft.com/office/drawing/2014/main" id="{D2E0B506-BFF8-1F3C-3D40-0CE1B562DBFA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67" name="Rectángulo 66">
              <a:extLst>
                <a:ext uri="{FF2B5EF4-FFF2-40B4-BE49-F238E27FC236}">
                  <a16:creationId xmlns:a16="http://schemas.microsoft.com/office/drawing/2014/main" id="{EF0979B1-B861-4E84-8DE2-053CA8E8209E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68" name="Grupo 67">
              <a:extLst>
                <a:ext uri="{FF2B5EF4-FFF2-40B4-BE49-F238E27FC236}">
                  <a16:creationId xmlns:a16="http://schemas.microsoft.com/office/drawing/2014/main" id="{8A480A62-D725-CA39-6CA1-767B4C5B9066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69" name="CuadroTexto 68">
                <a:extLst>
                  <a:ext uri="{FF2B5EF4-FFF2-40B4-BE49-F238E27FC236}">
                    <a16:creationId xmlns:a16="http://schemas.microsoft.com/office/drawing/2014/main" id="{149FF7C9-7335-71AA-0F44-E3F324D20C74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70" name="CuadroTexto 69">
                <a:extLst>
                  <a:ext uri="{FF2B5EF4-FFF2-40B4-BE49-F238E27FC236}">
                    <a16:creationId xmlns:a16="http://schemas.microsoft.com/office/drawing/2014/main" id="{5D724B93-5889-590C-0671-CDF12A41CA62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6890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9D7B28F-BD9D-63F6-579B-5BEAB5A034AD}"/>
              </a:ext>
            </a:extLst>
          </p:cNvPr>
          <p:cNvSpPr/>
          <p:nvPr/>
        </p:nvSpPr>
        <p:spPr>
          <a:xfrm>
            <a:off x="3036000" y="1269000"/>
            <a:ext cx="6120000" cy="4320000"/>
          </a:xfrm>
          <a:prstGeom prst="roundRect">
            <a:avLst>
              <a:gd name="adj" fmla="val 563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1AFBC58-EF75-6DAA-CF87-DBF568E10F59}"/>
              </a:ext>
            </a:extLst>
          </p:cNvPr>
          <p:cNvSpPr/>
          <p:nvPr/>
        </p:nvSpPr>
        <p:spPr>
          <a:xfrm>
            <a:off x="3306000" y="1539000"/>
            <a:ext cx="5580000" cy="378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Marcador de posición de contenido 5">
            <a:extLst>
              <a:ext uri="{FF2B5EF4-FFF2-40B4-BE49-F238E27FC236}">
                <a16:creationId xmlns:a16="http://schemas.microsoft.com/office/drawing/2014/main" id="{0033AF28-464A-0F85-EF8E-177D89BDAAC4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440" y="2774135"/>
            <a:ext cx="2777315" cy="6548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A4799EA-F15E-4CB2-8F51-85A3E43A3101}"/>
              </a:ext>
            </a:extLst>
          </p:cNvPr>
          <p:cNvCxnSpPr>
            <a:cxnSpLocks/>
          </p:cNvCxnSpPr>
          <p:nvPr/>
        </p:nvCxnSpPr>
        <p:spPr>
          <a:xfrm>
            <a:off x="3582440" y="3425481"/>
            <a:ext cx="4995336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81D89563-FAE7-D3FC-AE0A-C2705F84D05B}"/>
              </a:ext>
            </a:extLst>
          </p:cNvPr>
          <p:cNvSpPr txBox="1"/>
          <p:nvPr/>
        </p:nvSpPr>
        <p:spPr>
          <a:xfrm>
            <a:off x="5476240" y="3432519"/>
            <a:ext cx="310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Riegos estacionarios Serie AG7      treme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5CBA1C0-B9F8-D397-E74E-7065802A6C84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</a:blip>
          <a:stretch>
            <a:fillRect/>
          </a:stretch>
        </p:blipFill>
        <p:spPr>
          <a:xfrm>
            <a:off x="5542198" y="1846635"/>
            <a:ext cx="1107603" cy="11076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44" name="Grupo 43">
            <a:extLst>
              <a:ext uri="{FF2B5EF4-FFF2-40B4-BE49-F238E27FC236}">
                <a16:creationId xmlns:a16="http://schemas.microsoft.com/office/drawing/2014/main" id="{20EDF030-7A9D-F807-C74E-72738886596E}"/>
              </a:ext>
            </a:extLst>
          </p:cNvPr>
          <p:cNvGrpSpPr/>
          <p:nvPr/>
        </p:nvGrpSpPr>
        <p:grpSpPr>
          <a:xfrm>
            <a:off x="7935562" y="4587594"/>
            <a:ext cx="663950" cy="550264"/>
            <a:chOff x="7992055" y="4655844"/>
            <a:chExt cx="663950" cy="550264"/>
          </a:xfrm>
        </p:grpSpPr>
        <p:sp>
          <p:nvSpPr>
            <p:cNvPr id="46" name="Flecha: curvada hacia abajo 45">
              <a:extLst>
                <a:ext uri="{FF2B5EF4-FFF2-40B4-BE49-F238E27FC236}">
                  <a16:creationId xmlns:a16="http://schemas.microsoft.com/office/drawing/2014/main" id="{A61E67B9-5781-4C62-B721-8FC27E49A9E8}"/>
                </a:ext>
              </a:extLst>
            </p:cNvPr>
            <p:cNvSpPr/>
            <p:nvPr/>
          </p:nvSpPr>
          <p:spPr>
            <a:xfrm rot="3187469">
              <a:off x="8253074" y="4747701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7" name="Flecha: curvada hacia abajo 46">
              <a:extLst>
                <a:ext uri="{FF2B5EF4-FFF2-40B4-BE49-F238E27FC236}">
                  <a16:creationId xmlns:a16="http://schemas.microsoft.com/office/drawing/2014/main" id="{31707654-1F93-31AA-4A44-14F85EA595D6}"/>
                </a:ext>
              </a:extLst>
            </p:cNvPr>
            <p:cNvSpPr/>
            <p:nvPr/>
          </p:nvSpPr>
          <p:spPr>
            <a:xfrm rot="14656350">
              <a:off x="7965809" y="4881405"/>
              <a:ext cx="416560" cy="232845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48" name="Rectángulo 47">
              <a:extLst>
                <a:ext uri="{FF2B5EF4-FFF2-40B4-BE49-F238E27FC236}">
                  <a16:creationId xmlns:a16="http://schemas.microsoft.com/office/drawing/2014/main" id="{C3C52267-29C3-C636-42CB-8C018BE45C90}"/>
                </a:ext>
              </a:extLst>
            </p:cNvPr>
            <p:cNvSpPr/>
            <p:nvPr/>
          </p:nvSpPr>
          <p:spPr>
            <a:xfrm rot="19990860">
              <a:off x="8380258" y="5051594"/>
              <a:ext cx="63302" cy="633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9" name="Grupo 48">
              <a:extLst>
                <a:ext uri="{FF2B5EF4-FFF2-40B4-BE49-F238E27FC236}">
                  <a16:creationId xmlns:a16="http://schemas.microsoft.com/office/drawing/2014/main" id="{1572940C-55B6-ECDE-706A-1A67FEEFF42E}"/>
                </a:ext>
              </a:extLst>
            </p:cNvPr>
            <p:cNvGrpSpPr/>
            <p:nvPr/>
          </p:nvGrpSpPr>
          <p:grpSpPr>
            <a:xfrm rot="19602821">
              <a:off x="7992055" y="4756102"/>
              <a:ext cx="663950" cy="344959"/>
              <a:chOff x="10446969" y="5174945"/>
              <a:chExt cx="663950" cy="344959"/>
            </a:xfrm>
          </p:grpSpPr>
          <p:sp>
            <p:nvSpPr>
              <p:cNvPr id="50" name="CuadroTexto 49">
                <a:extLst>
                  <a:ext uri="{FF2B5EF4-FFF2-40B4-BE49-F238E27FC236}">
                    <a16:creationId xmlns:a16="http://schemas.microsoft.com/office/drawing/2014/main" id="{D3686ED7-B406-B46D-184C-CE7CE31C56BB}"/>
                  </a:ext>
                </a:extLst>
              </p:cNvPr>
              <p:cNvSpPr txBox="1"/>
              <p:nvPr/>
            </p:nvSpPr>
            <p:spPr>
              <a:xfrm rot="21482985">
                <a:off x="10480118" y="5174945"/>
                <a:ext cx="469891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50" b="1" spc="1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Gaia</a:t>
                </a:r>
                <a:endParaRPr lang="es-MX" sz="900" b="1" spc="1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  <p:sp>
            <p:nvSpPr>
              <p:cNvPr id="51" name="CuadroTexto 50">
                <a:extLst>
                  <a:ext uri="{FF2B5EF4-FFF2-40B4-BE49-F238E27FC236}">
                    <a16:creationId xmlns:a16="http://schemas.microsoft.com/office/drawing/2014/main" id="{FB7A8D8B-C6E1-744A-AACE-68558CD7CCB0}"/>
                  </a:ext>
                </a:extLst>
              </p:cNvPr>
              <p:cNvSpPr txBox="1"/>
              <p:nvPr/>
            </p:nvSpPr>
            <p:spPr>
              <a:xfrm rot="21518147">
                <a:off x="10446969" y="5273683"/>
                <a:ext cx="6639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MX" sz="1000" spc="50" dirty="0" err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gency FB" panose="020B0503020202020204" pitchFamily="34" charset="0"/>
                  </a:rPr>
                  <a:t>inside</a:t>
                </a:r>
                <a:endParaRPr lang="es-MX" sz="700" spc="5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gency FB" panose="020B0503020202020204" pitchFamily="34" charset="0"/>
                </a:endParaRPr>
              </a:p>
            </p:txBody>
          </p:sp>
        </p:grpSp>
      </p:grpSp>
      <p:sp>
        <p:nvSpPr>
          <p:cNvPr id="2" name="Elipse 1" descr="Satélite con relleno sólido">
            <a:extLst>
              <a:ext uri="{FF2B5EF4-FFF2-40B4-BE49-F238E27FC236}">
                <a16:creationId xmlns:a16="http://schemas.microsoft.com/office/drawing/2014/main" id="{948EB965-8504-6371-4DEA-37D924136454}"/>
              </a:ext>
            </a:extLst>
          </p:cNvPr>
          <p:cNvSpPr/>
          <p:nvPr/>
        </p:nvSpPr>
        <p:spPr>
          <a:xfrm>
            <a:off x="6135223" y="4655680"/>
            <a:ext cx="421131" cy="421131"/>
          </a:xfrm>
          <a:prstGeom prst="ellipse">
            <a:avLst/>
          </a:pr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 descr="Satélite con relleno sólido">
            <a:extLst>
              <a:ext uri="{FF2B5EF4-FFF2-40B4-BE49-F238E27FC236}">
                <a16:creationId xmlns:a16="http://schemas.microsoft.com/office/drawing/2014/main" id="{C2157C25-3998-475D-814D-2D8BF1F87C74}"/>
              </a:ext>
            </a:extLst>
          </p:cNvPr>
          <p:cNvSpPr/>
          <p:nvPr/>
        </p:nvSpPr>
        <p:spPr>
          <a:xfrm>
            <a:off x="5622326" y="4655680"/>
            <a:ext cx="421131" cy="421131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 descr="Satélite con relleno sólido">
            <a:extLst>
              <a:ext uri="{FF2B5EF4-FFF2-40B4-BE49-F238E27FC236}">
                <a16:creationId xmlns:a16="http://schemas.microsoft.com/office/drawing/2014/main" id="{644CC9FB-6C5E-4E83-79D3-A962824C367E}"/>
              </a:ext>
            </a:extLst>
          </p:cNvPr>
          <p:cNvSpPr/>
          <p:nvPr/>
        </p:nvSpPr>
        <p:spPr>
          <a:xfrm>
            <a:off x="4596532" y="4655680"/>
            <a:ext cx="421131" cy="421131"/>
          </a:xfrm>
          <a:prstGeom prst="ellipse">
            <a:avLst/>
          </a:prstGeom>
          <a:blipFill dpi="0"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 descr="Satélite con relleno sólido">
            <a:extLst>
              <a:ext uri="{FF2B5EF4-FFF2-40B4-BE49-F238E27FC236}">
                <a16:creationId xmlns:a16="http://schemas.microsoft.com/office/drawing/2014/main" id="{39794654-45DE-73B4-4F96-A7A3B719464A}"/>
              </a:ext>
            </a:extLst>
          </p:cNvPr>
          <p:cNvSpPr/>
          <p:nvPr/>
        </p:nvSpPr>
        <p:spPr>
          <a:xfrm>
            <a:off x="6648119" y="4655680"/>
            <a:ext cx="421131" cy="421131"/>
          </a:xfrm>
          <a:prstGeom prst="ellipse">
            <a:avLst/>
          </a:prstGeom>
          <a:blipFill dpi="0" rotWithShape="1"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Elipse 17" descr="Satélite con relleno sólido">
            <a:extLst>
              <a:ext uri="{FF2B5EF4-FFF2-40B4-BE49-F238E27FC236}">
                <a16:creationId xmlns:a16="http://schemas.microsoft.com/office/drawing/2014/main" id="{5D93DA95-7933-91AD-16AD-3DA29C0EBD00}"/>
              </a:ext>
            </a:extLst>
          </p:cNvPr>
          <p:cNvSpPr/>
          <p:nvPr/>
        </p:nvSpPr>
        <p:spPr>
          <a:xfrm>
            <a:off x="5109429" y="4655680"/>
            <a:ext cx="421131" cy="421131"/>
          </a:xfrm>
          <a:prstGeom prst="ellipse">
            <a:avLst/>
          </a:prstGeom>
          <a:blipFill dpi="0" rotWithShape="1"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Elipse 20" descr="Satélite con relleno sólido">
            <a:extLst>
              <a:ext uri="{FF2B5EF4-FFF2-40B4-BE49-F238E27FC236}">
                <a16:creationId xmlns:a16="http://schemas.microsoft.com/office/drawing/2014/main" id="{2B572DAD-53B1-B056-530B-6E3197B867F5}"/>
              </a:ext>
            </a:extLst>
          </p:cNvPr>
          <p:cNvSpPr/>
          <p:nvPr/>
        </p:nvSpPr>
        <p:spPr>
          <a:xfrm>
            <a:off x="3571531" y="4652161"/>
            <a:ext cx="421131" cy="421131"/>
          </a:xfrm>
          <a:prstGeom prst="ellipse">
            <a:avLst/>
          </a:prstGeom>
          <a:blipFill dpi="0" rotWithShape="1">
            <a:blip r:embed="rId14"/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F58469C-0A61-D394-C721-C356B54669D4}"/>
              </a:ext>
            </a:extLst>
          </p:cNvPr>
          <p:cNvGrpSpPr/>
          <p:nvPr/>
        </p:nvGrpSpPr>
        <p:grpSpPr>
          <a:xfrm>
            <a:off x="4082964" y="4656279"/>
            <a:ext cx="421131" cy="421131"/>
            <a:chOff x="5009770" y="3330967"/>
            <a:chExt cx="421131" cy="421131"/>
          </a:xfrm>
        </p:grpSpPr>
        <p:sp>
          <p:nvSpPr>
            <p:cNvPr id="23" name="Elipse 22" descr="Satélite con relleno sólido">
              <a:extLst>
                <a:ext uri="{FF2B5EF4-FFF2-40B4-BE49-F238E27FC236}">
                  <a16:creationId xmlns:a16="http://schemas.microsoft.com/office/drawing/2014/main" id="{67B5C603-7381-77C7-8CC6-491A3AFD3176}"/>
                </a:ext>
              </a:extLst>
            </p:cNvPr>
            <p:cNvSpPr/>
            <p:nvPr/>
          </p:nvSpPr>
          <p:spPr>
            <a:xfrm>
              <a:off x="5009770" y="3330967"/>
              <a:ext cx="421131" cy="421131"/>
            </a:xfrm>
            <a:prstGeom prst="ellipse">
              <a:avLst/>
            </a:pr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pic>
          <p:nvPicPr>
            <p:cNvPr id="24" name="Gráfico 23" descr="Planta con relleno sólido">
              <a:extLst>
                <a:ext uri="{FF2B5EF4-FFF2-40B4-BE49-F238E27FC236}">
                  <a16:creationId xmlns:a16="http://schemas.microsoft.com/office/drawing/2014/main" id="{17CAAAD4-CE37-BFFB-5636-30407D7ED7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rot="1309914">
              <a:off x="5075084" y="3396168"/>
              <a:ext cx="238483" cy="238483"/>
            </a:xfrm>
            <a:prstGeom prst="rect">
              <a:avLst/>
            </a:prstGeom>
          </p:spPr>
        </p:pic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8FF9F097-83BF-C98F-DBCB-44D34AFC688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157431">
            <a:off x="7904058" y="3379899"/>
            <a:ext cx="283326" cy="44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240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5566</TotalTime>
  <Words>162</Words>
  <Application>Microsoft Macintosh PowerPoint</Application>
  <PresentationFormat>Panorámica</PresentationFormat>
  <Paragraphs>54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Freestyle Script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Ernesto Santiesteban Toca</dc:creator>
  <cp:lastModifiedBy>Cosme Ernesto Santiesteban Toca</cp:lastModifiedBy>
  <cp:revision>11</cp:revision>
  <cp:lastPrinted>2023-10-28T21:51:23Z</cp:lastPrinted>
  <dcterms:created xsi:type="dcterms:W3CDTF">2023-10-27T07:58:27Z</dcterms:created>
  <dcterms:modified xsi:type="dcterms:W3CDTF">2024-02-08T06:23:07Z</dcterms:modified>
</cp:coreProperties>
</file>