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>
        <p:scale>
          <a:sx n="116" d="100"/>
          <a:sy n="116" d="100"/>
        </p:scale>
        <p:origin x="-480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C576-3EC6-607C-A920-12B023C3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9E90-B03D-A160-5B1A-087AB80A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80DA-1C86-4CDE-4370-7BE752D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263-87D6-BC29-966E-12A2E31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E048-4BCF-5713-3C4B-30F98215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8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2B21-9F78-756B-9A34-F2674EE1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7D65-48DE-5FC2-2E7D-2CC0E2AB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2390-5FEA-66A9-CB77-09F2169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5F61-2907-F2BC-7D8B-F41E6C7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B011-E7BD-002B-3229-023140E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BC56-0CB9-F75F-DDA3-5FD50A5A0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0712-9DCA-B389-7A5E-D802257D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21E0-EA9E-B94F-EDA8-D5862F0A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F15B-3374-4725-1D3F-69DE9B77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A280-8A7D-3234-5F5F-3802506F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3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AC7-CBC8-7A10-7DD3-88F55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B6AB-C061-95D3-AF45-612B43DD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4F6-DCA4-DEC7-809E-D223B59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B755-8C5E-77AC-C8CB-F6365E1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006F-07BC-3E67-D586-B6B832D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5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1AB2-C2B7-6EE2-0272-A87A1A1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5486-004F-0C1F-E269-EF4C0CE1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5C9A-C4AA-E306-18D6-15293E04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2C15-3B1E-3177-8314-5F4B61E2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4548-AA85-DB1A-3CB4-F9E3742C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0E4-0119-105E-C9B7-E0784AE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27-A7E1-F221-5CEE-69754071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19DB-B82E-D8E6-6F6E-52759E57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15E3-F1FD-69F8-0C92-6D407B6B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4815-0814-4F8A-1600-7DE7D8A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2EE01-C135-3F43-4935-CE28FA0B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1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2F59-CAC1-8A40-3BF1-C0FF8ED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0ED5-57B0-953D-7D5C-653FC372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6E36-2436-9A27-8812-AB2F826B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B700-053B-43C8-F8B1-FD732F79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08536-19E1-ADF3-1DD1-C20CA81C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05BC8-0180-56FF-1926-EDDD2271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2CB1-55EB-4F90-DCB2-25A7426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A521-5417-6462-F922-E70FB47C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396B-61B9-5031-709E-A67AEB2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48739-F88E-1C58-9D6D-1333F20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77BE-EDFD-C3F7-BB36-9B3E6FA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0E9FB-FEA3-8285-CE1B-DB80FEE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5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E764F-4005-67EB-7545-9994F468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FA16-E659-53ED-80F1-B19F940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F567-EF15-B24F-6F62-5CE8E15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7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CDC4-4A5C-7365-8081-264D8945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2D46-F807-786C-B676-8A22E53F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3C96-6421-2B9D-B1F0-5920AA9E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CC6A-9AE4-3E3A-7558-F58FAD54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5840-5272-EDB9-B1F6-C8E7E5C2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E33C-865B-4975-D5EC-EBB6B2B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6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29EA-378A-2687-3A45-050DF36E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6E92-4F07-2289-C5D7-0E61A506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BFE-5C48-B6B8-C6E4-A6C9556A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E8E8-5C33-B5F5-CF11-E22B607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5E56-76CE-E883-560D-182867B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74AB4-368D-4C15-3A93-23E3AC01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47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102C-E2FE-D562-0D7D-8DDB809C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7D06-FD83-9A45-A463-98F8B0FD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F1DE-F1C6-166E-6DCA-D38ADBFD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57D-5197-4337-87F9-BD9C6FE30B51}" type="datetimeFigureOut">
              <a:rPr lang="es-MX" smtClean="0"/>
              <a:t>15/01/24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6B59-6626-CD84-43B7-E98CEB2C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C18F-43D3-75C0-AF28-CC7C0D9A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4B0-F2DB-4E93-8E41-E7A3898BA8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8D56E-8BA5-9E77-84CA-78C08D47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08" y="1120656"/>
            <a:ext cx="2584583" cy="46166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E9B543-0119-8AF3-6750-A9A088CD1A75}"/>
              </a:ext>
            </a:extLst>
          </p:cNvPr>
          <p:cNvGrpSpPr/>
          <p:nvPr/>
        </p:nvGrpSpPr>
        <p:grpSpPr>
          <a:xfrm>
            <a:off x="8460964" y="1120656"/>
            <a:ext cx="2309817" cy="2023631"/>
            <a:chOff x="8460964" y="1120656"/>
            <a:chExt cx="2309817" cy="20236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CE49C-EA7F-87B3-ECCB-B6B300EE5583}"/>
                </a:ext>
              </a:extLst>
            </p:cNvPr>
            <p:cNvSpPr txBox="1"/>
            <p:nvPr/>
          </p:nvSpPr>
          <p:spPr>
            <a:xfrm>
              <a:off x="8604807" y="1120656"/>
              <a:ext cx="2165974" cy="20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s-MX" sz="1400" b="1" dirty="0"/>
                <a:t>Usuario actual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Menú principal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Nombre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Icono del sistema de riego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Pivote: posición actual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Estacionario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Estado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Clima: vista rápida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FF8FB2-4532-77C8-0E70-EB839FA0D690}"/>
                </a:ext>
              </a:extLst>
            </p:cNvPr>
            <p:cNvSpPr/>
            <p:nvPr/>
          </p:nvSpPr>
          <p:spPr>
            <a:xfrm>
              <a:off x="8460964" y="11833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pic>
          <p:nvPicPr>
            <p:cNvPr id="27" name="Picture 26" descr="A black background with squares&#10;&#10;Description automatically generated">
              <a:extLst>
                <a:ext uri="{FF2B5EF4-FFF2-40B4-BE49-F238E27FC236}">
                  <a16:creationId xmlns:a16="http://schemas.microsoft.com/office/drawing/2014/main" id="{510358DF-889F-BCC4-FDB7-FB33085A5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188" y="2425074"/>
              <a:ext cx="188011" cy="14087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BEFE6B-AC85-6F36-753A-F861AB8EC3A8}"/>
                </a:ext>
              </a:extLst>
            </p:cNvPr>
            <p:cNvGrpSpPr/>
            <p:nvPr/>
          </p:nvGrpSpPr>
          <p:grpSpPr>
            <a:xfrm>
              <a:off x="8713171" y="2207460"/>
              <a:ext cx="152043" cy="152043"/>
              <a:chOff x="8820980" y="1405294"/>
              <a:chExt cx="152043" cy="15204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3F1D7C-5BB3-DB5F-3FBC-3AFD0599E2E3}"/>
                  </a:ext>
                </a:extLst>
              </p:cNvPr>
              <p:cNvSpPr/>
              <p:nvPr/>
            </p:nvSpPr>
            <p:spPr>
              <a:xfrm>
                <a:off x="8820980" y="1405294"/>
                <a:ext cx="152043" cy="1520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5601CE-2194-4E11-28D9-388DCEC97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3001" y="1481315"/>
                <a:ext cx="54000" cy="5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C26639-2BCB-88BF-589F-C04F74F95D40}"/>
                </a:ext>
              </a:extLst>
            </p:cNvPr>
            <p:cNvSpPr/>
            <p:nvPr/>
          </p:nvSpPr>
          <p:spPr>
            <a:xfrm>
              <a:off x="8460964" y="14344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B3F816-BDE0-1264-A2E2-D3E3C6A4C0F4}"/>
                </a:ext>
              </a:extLst>
            </p:cNvPr>
            <p:cNvSpPr/>
            <p:nvPr/>
          </p:nvSpPr>
          <p:spPr>
            <a:xfrm>
              <a:off x="8460964" y="16855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F3500-FC08-E009-907E-E8C8568FA7A5}"/>
                </a:ext>
              </a:extLst>
            </p:cNvPr>
            <p:cNvSpPr/>
            <p:nvPr/>
          </p:nvSpPr>
          <p:spPr>
            <a:xfrm>
              <a:off x="8460964" y="1936622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6F51AD-5BC3-47D1-CA3B-0D91E360D0C5}"/>
                </a:ext>
              </a:extLst>
            </p:cNvPr>
            <p:cNvSpPr/>
            <p:nvPr/>
          </p:nvSpPr>
          <p:spPr>
            <a:xfrm>
              <a:off x="8460964" y="2639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96039-DC9A-4AFF-B3C3-32FE919FC7FE}"/>
                </a:ext>
              </a:extLst>
            </p:cNvPr>
            <p:cNvSpPr/>
            <p:nvPr/>
          </p:nvSpPr>
          <p:spPr>
            <a:xfrm>
              <a:off x="8460964" y="289028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C3C540C-E902-2DE0-D650-0D772E8863CF}"/>
              </a:ext>
            </a:extLst>
          </p:cNvPr>
          <p:cNvSpPr/>
          <p:nvPr/>
        </p:nvSpPr>
        <p:spPr>
          <a:xfrm>
            <a:off x="7683374" y="92028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FDBA0B-0754-312A-EFCF-419993FFE23E}"/>
              </a:ext>
            </a:extLst>
          </p:cNvPr>
          <p:cNvSpPr/>
          <p:nvPr/>
        </p:nvSpPr>
        <p:spPr>
          <a:xfrm>
            <a:off x="7679675" y="117795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F3446-8416-40FA-DE07-5769FF7F8E0E}"/>
              </a:ext>
            </a:extLst>
          </p:cNvPr>
          <p:cNvSpPr/>
          <p:nvPr/>
        </p:nvSpPr>
        <p:spPr>
          <a:xfrm>
            <a:off x="7679675" y="143606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8D2102-304D-6BFC-10C6-BA320FD27019}"/>
              </a:ext>
            </a:extLst>
          </p:cNvPr>
          <p:cNvSpPr/>
          <p:nvPr/>
        </p:nvSpPr>
        <p:spPr>
          <a:xfrm>
            <a:off x="4258326" y="214347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ED1A6B-C92D-A018-6FB3-103E6025CC2B}"/>
              </a:ext>
            </a:extLst>
          </p:cNvPr>
          <p:cNvSpPr/>
          <p:nvPr/>
        </p:nvSpPr>
        <p:spPr>
          <a:xfrm>
            <a:off x="7679675" y="173488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AC4069-E9FF-FADA-41D6-257DA72ADB77}"/>
              </a:ext>
            </a:extLst>
          </p:cNvPr>
          <p:cNvSpPr/>
          <p:nvPr/>
        </p:nvSpPr>
        <p:spPr>
          <a:xfrm>
            <a:off x="7687267" y="206153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F96D3F-8A91-1393-8EAD-992A3EC05F30}"/>
              </a:ext>
            </a:extLst>
          </p:cNvPr>
          <p:cNvCxnSpPr>
            <a:stCxn id="36" idx="2"/>
          </p:cNvCxnSpPr>
          <p:nvPr/>
        </p:nvCxnSpPr>
        <p:spPr>
          <a:xfrm flipH="1">
            <a:off x="7132320" y="1004954"/>
            <a:ext cx="5510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4F520C-7162-1B05-44DE-E193B84A3FA5}"/>
              </a:ext>
            </a:extLst>
          </p:cNvPr>
          <p:cNvCxnSpPr/>
          <p:nvPr/>
        </p:nvCxnSpPr>
        <p:spPr>
          <a:xfrm flipH="1">
            <a:off x="7020560" y="1004954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887BD-F8CB-F6A4-C958-9B3C9098A3F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407847" y="1262620"/>
            <a:ext cx="2718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AB3AC-8A85-980B-91CE-A3018327E4D6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6314440" y="1519089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AC0583-274E-7C1E-36DF-D72FD7741853}"/>
              </a:ext>
            </a:extLst>
          </p:cNvPr>
          <p:cNvCxnSpPr/>
          <p:nvPr/>
        </p:nvCxnSpPr>
        <p:spPr>
          <a:xfrm flipH="1">
            <a:off x="6197600" y="1516650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41A55C-A32A-770E-9511-0EDD6DB0803D}"/>
              </a:ext>
            </a:extLst>
          </p:cNvPr>
          <p:cNvCxnSpPr>
            <a:cxnSpLocks/>
          </p:cNvCxnSpPr>
          <p:nvPr/>
        </p:nvCxnSpPr>
        <p:spPr>
          <a:xfrm flipH="1" flipV="1">
            <a:off x="6327185" y="2141833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CC0045-F9E8-A5A7-131E-B6BBAECFC72C}"/>
              </a:ext>
            </a:extLst>
          </p:cNvPr>
          <p:cNvCxnSpPr>
            <a:cxnSpLocks/>
          </p:cNvCxnSpPr>
          <p:nvPr/>
        </p:nvCxnSpPr>
        <p:spPr>
          <a:xfrm flipH="1" flipV="1">
            <a:off x="6210345" y="2057167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EC0751-6B9E-D8EF-E968-80266538C36B}"/>
              </a:ext>
            </a:extLst>
          </p:cNvPr>
          <p:cNvCxnSpPr>
            <a:cxnSpLocks/>
          </p:cNvCxnSpPr>
          <p:nvPr/>
        </p:nvCxnSpPr>
        <p:spPr>
          <a:xfrm flipH="1">
            <a:off x="7078980" y="1824635"/>
            <a:ext cx="600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6FD261-FD0F-FEA3-158F-0DFBE05E448D}"/>
              </a:ext>
            </a:extLst>
          </p:cNvPr>
          <p:cNvCxnSpPr>
            <a:cxnSpLocks/>
          </p:cNvCxnSpPr>
          <p:nvPr/>
        </p:nvCxnSpPr>
        <p:spPr>
          <a:xfrm flipH="1">
            <a:off x="4575531" y="186085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845B55-8341-E155-49EF-454DD7FE0B0E}"/>
              </a:ext>
            </a:extLst>
          </p:cNvPr>
          <p:cNvCxnSpPr>
            <a:cxnSpLocks/>
          </p:cNvCxnSpPr>
          <p:nvPr/>
        </p:nvCxnSpPr>
        <p:spPr>
          <a:xfrm flipH="1">
            <a:off x="4575531" y="259643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01C0E4-DDD6-A77D-06AE-7D2837AF82B2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342992" y="1851956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7211A5-C454-8A45-6016-55BD032274D1}"/>
              </a:ext>
            </a:extLst>
          </p:cNvPr>
          <p:cNvCxnSpPr>
            <a:cxnSpLocks/>
          </p:cNvCxnSpPr>
          <p:nvPr/>
        </p:nvCxnSpPr>
        <p:spPr>
          <a:xfrm flipH="1" flipV="1">
            <a:off x="4351415" y="2309004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1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31970BC-3ADF-DB68-7D02-249EDB9EAE28}"/>
              </a:ext>
            </a:extLst>
          </p:cNvPr>
          <p:cNvSpPr txBox="1"/>
          <p:nvPr/>
        </p:nvSpPr>
        <p:spPr>
          <a:xfrm>
            <a:off x="8538352" y="1120656"/>
            <a:ext cx="2616334" cy="90024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Instalar la aplicación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”Instalar la aplicación” </a:t>
            </a:r>
            <a:r>
              <a:rPr lang="es-MX" sz="1200" dirty="0"/>
              <a:t>en las opciones generales del sistema.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59994D-BFE1-F2C8-9B7D-BDB083CA8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2E1A8B4C-64E4-65E5-E555-7F54086FC0BE}"/>
              </a:ext>
            </a:extLst>
          </p:cNvPr>
          <p:cNvSpPr/>
          <p:nvPr/>
        </p:nvSpPr>
        <p:spPr>
          <a:xfrm>
            <a:off x="9222979" y="2825514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aphic 3" descr="Right pointing backhand index with solid fill">
            <a:extLst>
              <a:ext uri="{FF2B5EF4-FFF2-40B4-BE49-F238E27FC236}">
                <a16:creationId xmlns:a16="http://schemas.microsoft.com/office/drawing/2014/main" id="{8BD2620E-8D69-D330-20F2-433ED5BE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043023" y="2883222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597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158D5FB-D67B-BDEF-57B7-AD3CB1882971}"/>
              </a:ext>
            </a:extLst>
          </p:cNvPr>
          <p:cNvSpPr txBox="1"/>
          <p:nvPr/>
        </p:nvSpPr>
        <p:spPr>
          <a:xfrm>
            <a:off x="8538352" y="1120656"/>
            <a:ext cx="2616334" cy="90024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Actualizar la aplicación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 Actualizar la aplicación” </a:t>
            </a:r>
            <a:r>
              <a:rPr lang="es-MX" sz="1200" dirty="0"/>
              <a:t>en las opciones generales del sistema.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9FAC39-49D9-AA19-1B97-C1F66CEC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D62A82CD-8386-0AE4-5208-45C5E4631D7C}"/>
              </a:ext>
            </a:extLst>
          </p:cNvPr>
          <p:cNvSpPr/>
          <p:nvPr/>
        </p:nvSpPr>
        <p:spPr>
          <a:xfrm>
            <a:off x="9222979" y="3023816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aphic 3" descr="Right pointing backhand index with solid fill">
            <a:extLst>
              <a:ext uri="{FF2B5EF4-FFF2-40B4-BE49-F238E27FC236}">
                <a16:creationId xmlns:a16="http://schemas.microsoft.com/office/drawing/2014/main" id="{AECABADC-63FC-EDA8-F95A-BA555623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043023" y="3081524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763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87" y="1120656"/>
            <a:ext cx="2617516" cy="460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Retroceder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Avanzar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Seguridad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Conectividad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GPS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Norte geográfico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Velocidad 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(azimut)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Precisión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35438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60548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86142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510007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34680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4290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8451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43032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3853485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513666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3937005"/>
            <a:ext cx="1127386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4924420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264A419-9E95-00A6-9636-D1326EE0BFDB}"/>
              </a:ext>
            </a:extLst>
          </p:cNvPr>
          <p:cNvSpPr/>
          <p:nvPr/>
        </p:nvSpPr>
        <p:spPr>
          <a:xfrm>
            <a:off x="4240482" y="293081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9F01F8-CADA-E91E-1482-2E625A0766F3}"/>
              </a:ext>
            </a:extLst>
          </p:cNvPr>
          <p:cNvCxnSpPr>
            <a:cxnSpLocks/>
          </p:cNvCxnSpPr>
          <p:nvPr/>
        </p:nvCxnSpPr>
        <p:spPr>
          <a:xfrm flipH="1">
            <a:off x="4404920" y="3010098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266353-BC23-F169-C386-C32B88CB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682678" y="1701758"/>
            <a:ext cx="203689" cy="1693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100" y="1917653"/>
            <a:ext cx="175742" cy="1351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FE87A08-1F2F-D1C1-868B-0D3AA4483B2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8687066" y="2120712"/>
            <a:ext cx="203689" cy="16933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6DA2899-A2C2-F488-FEA7-367DD3BA73C2}"/>
              </a:ext>
            </a:extLst>
          </p:cNvPr>
          <p:cNvGrpSpPr/>
          <p:nvPr/>
        </p:nvGrpSpPr>
        <p:grpSpPr>
          <a:xfrm>
            <a:off x="8682678" y="3098447"/>
            <a:ext cx="231735" cy="1948559"/>
            <a:chOff x="8661942" y="3098447"/>
            <a:chExt cx="252471" cy="194855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5FF61AC-C6EB-C6CB-23E6-AAC918B6A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4" t="1" r="84818" b="-2"/>
            <a:stretch/>
          </p:blipFill>
          <p:spPr>
            <a:xfrm>
              <a:off x="8664646" y="3988063"/>
              <a:ext cx="247064" cy="169331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8C13F05-9BE1-01E7-79EA-AE13FE592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331" t="1" r="62890" b="-2"/>
            <a:stretch/>
          </p:blipFill>
          <p:spPr>
            <a:xfrm>
              <a:off x="8664646" y="4210466"/>
              <a:ext cx="247064" cy="16933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85438-BC2B-50EF-9BA0-8518927A5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108" t="1" r="41205" b="-2"/>
            <a:stretch/>
          </p:blipFill>
          <p:spPr>
            <a:xfrm>
              <a:off x="8666763" y="4432869"/>
              <a:ext cx="245533" cy="16933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4438395-7A8C-BCB9-D142-E8904129B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79" t="1" r="19681" b="-2"/>
            <a:stretch/>
          </p:blipFill>
          <p:spPr>
            <a:xfrm>
              <a:off x="8664646" y="4655272"/>
              <a:ext cx="249767" cy="16933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71C9226-2805-6541-D420-A028D53D7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383" t="1" b="-1"/>
            <a:stretch/>
          </p:blipFill>
          <p:spPr>
            <a:xfrm>
              <a:off x="8667348" y="4877675"/>
              <a:ext cx="244362" cy="169331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0C6E00-2012-B682-57C5-D66466922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008"/>
            <a:stretch/>
          </p:blipFill>
          <p:spPr>
            <a:xfrm>
              <a:off x="8661942" y="3543255"/>
              <a:ext cx="249768" cy="1693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B131E00-BF92-AA6B-D29F-9F50F0F47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43" r="32665"/>
            <a:stretch/>
          </p:blipFill>
          <p:spPr>
            <a:xfrm>
              <a:off x="8661942" y="3320851"/>
              <a:ext cx="249768" cy="16933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D23AB1-AF31-A3BC-8495-FDC361D60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1009"/>
            <a:stretch/>
          </p:blipFill>
          <p:spPr>
            <a:xfrm>
              <a:off x="8661942" y="3098447"/>
              <a:ext cx="249768" cy="1693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D0B98E2-34EB-EC38-C1C3-E66A52AF0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1942" y="3765659"/>
              <a:ext cx="249768" cy="169332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85330" b="8174"/>
          <a:stretch/>
        </p:blipFill>
        <p:spPr>
          <a:xfrm>
            <a:off x="8698558" y="5350420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75" t="1" r="63355" b="8174"/>
          <a:stretch/>
        </p:blipFill>
        <p:spPr>
          <a:xfrm>
            <a:off x="8699492" y="5569014"/>
            <a:ext cx="268405" cy="16979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3EAE9CD-D953-A7E3-0B39-9E055F5F86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567" t="1" r="42763" b="8174"/>
          <a:stretch/>
        </p:blipFill>
        <p:spPr>
          <a:xfrm>
            <a:off x="8699492" y="5774908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922" t="1" r="21408" b="8174"/>
          <a:stretch/>
        </p:blipFill>
        <p:spPr>
          <a:xfrm>
            <a:off x="8699493" y="6006202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330" t="1" b="8174"/>
          <a:stretch/>
        </p:blipFill>
        <p:spPr>
          <a:xfrm>
            <a:off x="8699494" y="6224796"/>
            <a:ext cx="268405" cy="1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45"/>
          <a:stretch/>
        </p:blipFill>
        <p:spPr>
          <a:xfrm>
            <a:off x="4802704" y="100550"/>
            <a:ext cx="2617516" cy="42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4611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Clic en el plan por defecto.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de inicio.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Active/Desactive el cañón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Velocidad del sistema / Volumen de agua a aplicar.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Agrega un nuevo plan.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>
              <a:spcAft>
                <a:spcPts val="300"/>
              </a:spcAft>
            </a:pPr>
            <a:r>
              <a:rPr lang="es-MX" sz="1200" b="1" dirty="0"/>
              <a:t>Nota</a:t>
            </a:r>
            <a:r>
              <a:rPr lang="es-MX" sz="1200" dirty="0"/>
              <a:t>: 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Pueden agregarse tantos planes (particiones) como se deseen.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Planes con valor cero “0” se marcan en rojo.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Cuando el sistema llega a una posición con plan con valor cero “0”, se detiene.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4A1604-7EA6-71F5-DD9E-6EA6B4F0ACAC}"/>
              </a:ext>
            </a:extLst>
          </p:cNvPr>
          <p:cNvSpPr/>
          <p:nvPr/>
        </p:nvSpPr>
        <p:spPr>
          <a:xfrm>
            <a:off x="4215907" y="23734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7850B2-E859-2953-AFA4-2AA0BD681BF5}"/>
              </a:ext>
            </a:extLst>
          </p:cNvPr>
          <p:cNvSpPr/>
          <p:nvPr/>
        </p:nvSpPr>
        <p:spPr>
          <a:xfrm>
            <a:off x="4224952" y="152721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B0D93-9803-6A0C-BB77-8E129B517C3E}"/>
              </a:ext>
            </a:extLst>
          </p:cNvPr>
          <p:cNvSpPr/>
          <p:nvPr/>
        </p:nvSpPr>
        <p:spPr>
          <a:xfrm>
            <a:off x="4226405" y="322092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F19253-E5E6-C27B-03DD-1187409F0198}"/>
              </a:ext>
            </a:extLst>
          </p:cNvPr>
          <p:cNvSpPr/>
          <p:nvPr/>
        </p:nvSpPr>
        <p:spPr>
          <a:xfrm>
            <a:off x="4228877" y="378423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8E8AB0-710A-E163-6931-88421C08B441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4385239" y="322012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A37B95-9263-829E-6FDD-CDADB7A0A9BA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94284" y="1610731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5EAEA6-DF3E-EDCD-A5E6-114B9823676B}"/>
              </a:ext>
            </a:extLst>
          </p:cNvPr>
          <p:cNvSpPr/>
          <p:nvPr/>
        </p:nvSpPr>
        <p:spPr>
          <a:xfrm>
            <a:off x="7668620" y="322584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D5BEF8-2087-E96D-DCAB-F54B0496E367}"/>
              </a:ext>
            </a:extLst>
          </p:cNvPr>
          <p:cNvCxnSpPr>
            <a:cxnSpLocks/>
          </p:cNvCxnSpPr>
          <p:nvPr/>
        </p:nvCxnSpPr>
        <p:spPr>
          <a:xfrm flipH="1">
            <a:off x="4389391" y="330559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C915AD-90DA-DE84-FBB5-EDB72DA7845B}"/>
              </a:ext>
            </a:extLst>
          </p:cNvPr>
          <p:cNvCxnSpPr>
            <a:cxnSpLocks/>
          </p:cNvCxnSpPr>
          <p:nvPr/>
        </p:nvCxnSpPr>
        <p:spPr>
          <a:xfrm>
            <a:off x="7171820" y="3305593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D85CA-5DC1-911E-D1C0-B28BC8550F7C}"/>
              </a:ext>
            </a:extLst>
          </p:cNvPr>
          <p:cNvCxnSpPr>
            <a:cxnSpLocks/>
          </p:cNvCxnSpPr>
          <p:nvPr/>
        </p:nvCxnSpPr>
        <p:spPr>
          <a:xfrm flipH="1">
            <a:off x="4393315" y="3863524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FBAFE99-1BEB-FCD5-F189-DC56895A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657" y="695354"/>
            <a:ext cx="2093980" cy="1450725"/>
          </a:xfrm>
          <a:prstGeom prst="rect">
            <a:avLst/>
          </a:prstGeom>
        </p:spPr>
      </p:pic>
      <p:pic>
        <p:nvPicPr>
          <p:cNvPr id="27" name="Graphic 26" descr="Right pointing backhand index with solid fill">
            <a:extLst>
              <a:ext uri="{FF2B5EF4-FFF2-40B4-BE49-F238E27FC236}">
                <a16:creationId xmlns:a16="http://schemas.microsoft.com/office/drawing/2014/main" id="{4004951A-8C86-0B9C-CCBD-F929D224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330838" y="1489198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C2CD01-5599-C61B-518F-2EDD68509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371" y="2179968"/>
            <a:ext cx="2089257" cy="264808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07E66FB-2EFC-1C42-0005-C48E3F0FC5B9}"/>
              </a:ext>
            </a:extLst>
          </p:cNvPr>
          <p:cNvSpPr/>
          <p:nvPr/>
        </p:nvSpPr>
        <p:spPr>
          <a:xfrm>
            <a:off x="7668620" y="378377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8DD551-33F3-1593-9210-DBEDF494BB53}"/>
              </a:ext>
            </a:extLst>
          </p:cNvPr>
          <p:cNvCxnSpPr>
            <a:cxnSpLocks/>
          </p:cNvCxnSpPr>
          <p:nvPr/>
        </p:nvCxnSpPr>
        <p:spPr>
          <a:xfrm>
            <a:off x="7171820" y="3863524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7E65497-2F61-8CF1-6B86-35214C47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24" y="4857511"/>
            <a:ext cx="2080971" cy="1886047"/>
          </a:xfrm>
          <a:prstGeom prst="rect">
            <a:avLst/>
          </a:prstGeom>
        </p:spPr>
      </p:pic>
      <p:pic>
        <p:nvPicPr>
          <p:cNvPr id="45" name="Graphic 44" descr="Right pointing backhand index with solid fill">
            <a:extLst>
              <a:ext uri="{FF2B5EF4-FFF2-40B4-BE49-F238E27FC236}">
                <a16:creationId xmlns:a16="http://schemas.microsoft.com/office/drawing/2014/main" id="{E998746C-F5D5-B0FA-5581-6950E08A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667022" y="6344345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516350F-66BA-6C3D-8B9A-E12BD3FF1289}"/>
              </a:ext>
            </a:extLst>
          </p:cNvPr>
          <p:cNvSpPr/>
          <p:nvPr/>
        </p:nvSpPr>
        <p:spPr>
          <a:xfrm>
            <a:off x="7657987" y="636591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4D47CB-39A6-90A4-1D26-CCDED11882F5}"/>
              </a:ext>
            </a:extLst>
          </p:cNvPr>
          <p:cNvCxnSpPr>
            <a:cxnSpLocks/>
          </p:cNvCxnSpPr>
          <p:nvPr/>
        </p:nvCxnSpPr>
        <p:spPr>
          <a:xfrm>
            <a:off x="7161187" y="6445659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6D26902-F06F-1660-975B-D0C57F5D5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741" y="4075602"/>
            <a:ext cx="2184512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62D97-C121-3A3D-DBA8-20DBEEC0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33" y="1120656"/>
            <a:ext cx="2616334" cy="461668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49565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57785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92133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57917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434258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662522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4426107"/>
            <a:ext cx="1008000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5000617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Iniciar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(parcela)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Duración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13425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38535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62859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37822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9" y="1679528"/>
            <a:ext cx="221749" cy="17057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85330" b="8174"/>
          <a:stretch/>
        </p:blipFill>
        <p:spPr>
          <a:xfrm>
            <a:off x="8698558" y="4032542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1" r="63355" b="8174"/>
          <a:stretch/>
        </p:blipFill>
        <p:spPr>
          <a:xfrm>
            <a:off x="8699492" y="4251136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22" t="1" r="21408" b="8174"/>
          <a:stretch/>
        </p:blipFill>
        <p:spPr>
          <a:xfrm>
            <a:off x="8699493" y="4688324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330" t="1" b="8174"/>
          <a:stretch/>
        </p:blipFill>
        <p:spPr>
          <a:xfrm>
            <a:off x="8699494" y="4906918"/>
            <a:ext cx="268405" cy="16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28FE2-95AB-E961-3659-B61E5D78A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11" t="1" r="1819" b="-2"/>
          <a:stretch/>
        </p:blipFill>
        <p:spPr>
          <a:xfrm>
            <a:off x="8698558" y="3542790"/>
            <a:ext cx="224292" cy="16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71993-B18F-A824-EA70-4A851B112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21" t="1" r="25209" b="-2"/>
          <a:stretch/>
        </p:blipFill>
        <p:spPr>
          <a:xfrm>
            <a:off x="8698557" y="3323031"/>
            <a:ext cx="224292" cy="169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4294D-1E25-3D23-E2A9-57882A15F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54" t="1" r="54577" b="-2"/>
          <a:stretch/>
        </p:blipFill>
        <p:spPr>
          <a:xfrm>
            <a:off x="8698557" y="3103272"/>
            <a:ext cx="224292" cy="169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03D23-F640-762E-2090-1BBCD56CD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4" t="1" r="83636" b="-2"/>
          <a:stretch/>
        </p:blipFill>
        <p:spPr>
          <a:xfrm>
            <a:off x="8698558" y="2883513"/>
            <a:ext cx="224292" cy="1693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F6F8E3-BF61-60B6-2E7A-92896E35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236" y="1898907"/>
            <a:ext cx="220612" cy="170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2C2F0F-91A9-2407-EED3-EFCB2003F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13" y="4448076"/>
            <a:ext cx="207579" cy="1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DC215-467E-1D45-35CA-5B0C96BD6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62"/>
          <a:stretch/>
        </p:blipFill>
        <p:spPr>
          <a:xfrm>
            <a:off x="4806883" y="97499"/>
            <a:ext cx="2616334" cy="426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61633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“Ejecutar una vez”,</a:t>
            </a:r>
            <a:r>
              <a:rPr lang="es-MX" sz="1200" dirty="0"/>
              <a:t> riega cada parcela una sola vez.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“Repetir la ejecución del riego”</a:t>
            </a:r>
            <a:r>
              <a:rPr lang="es-MX" sz="1200" dirty="0"/>
              <a:t>, realiza el riego cíclicamente hasta que sea detenido.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la duración del riego para cada parcela.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una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Maque el perímetro de la parcela (requiere tener el GPS activado).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Editor del polígono que define el perímetro de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Definición de los días, horas y minutos que desea se mantenga el riego sobre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el tipo de electroválvula de que dispone (Solenoide, Pulso).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“Usar programa de riego”</a:t>
            </a:r>
            <a:r>
              <a:rPr lang="es-MX" sz="1200" dirty="0"/>
              <a:t>, personalice fechas y horarios para 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la fecha y hora del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Agréguelas al programa.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“Agregar plan de riego” </a:t>
            </a:r>
            <a:r>
              <a:rPr lang="es-MX" sz="1200" dirty="0"/>
              <a:t>predefinido.</a:t>
            </a:r>
          </a:p>
          <a:p>
            <a:pPr>
              <a:spcAft>
                <a:spcPts val="300"/>
              </a:spcAft>
            </a:pPr>
            <a:endParaRPr lang="es-MX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488997F-DC4A-313F-5806-B9510CA14AA8}"/>
              </a:ext>
            </a:extLst>
          </p:cNvPr>
          <p:cNvGrpSpPr/>
          <p:nvPr/>
        </p:nvGrpSpPr>
        <p:grpSpPr>
          <a:xfrm>
            <a:off x="4215907" y="237346"/>
            <a:ext cx="674418" cy="169332"/>
            <a:chOff x="4215907" y="237346"/>
            <a:chExt cx="674418" cy="1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4A1604-7EA6-71F5-DD9E-6EA6B4F0ACAC}"/>
                </a:ext>
              </a:extLst>
            </p:cNvPr>
            <p:cNvSpPr/>
            <p:nvPr/>
          </p:nvSpPr>
          <p:spPr>
            <a:xfrm>
              <a:off x="4215907" y="237346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E8AB0-710A-E163-6931-88421C08B441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4385239" y="322012"/>
              <a:ext cx="50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3E01A0-B658-29D0-253A-C4B17F144CF7}"/>
              </a:ext>
            </a:extLst>
          </p:cNvPr>
          <p:cNvGrpSpPr/>
          <p:nvPr/>
        </p:nvGrpSpPr>
        <p:grpSpPr>
          <a:xfrm>
            <a:off x="4215907" y="1999969"/>
            <a:ext cx="665373" cy="169332"/>
            <a:chOff x="4224952" y="1999969"/>
            <a:chExt cx="665373" cy="1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7850B2-E859-2953-AFA4-2AA0BD681BF5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A37B95-9263-829E-6FDD-CDADB7A0A9B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34386A-96BA-AD8B-B632-D33E816F8650}"/>
              </a:ext>
            </a:extLst>
          </p:cNvPr>
          <p:cNvGrpSpPr/>
          <p:nvPr/>
        </p:nvGrpSpPr>
        <p:grpSpPr>
          <a:xfrm>
            <a:off x="4215907" y="2270599"/>
            <a:ext cx="659027" cy="169332"/>
            <a:chOff x="4215907" y="2278395"/>
            <a:chExt cx="659027" cy="1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5B0D93-9803-6A0C-BB77-8E129B517C3E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D5BEF8-2087-E96D-DCAB-F54B0496E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28872-D1A4-F4DB-C06A-E687AC1FC6E0}"/>
              </a:ext>
            </a:extLst>
          </p:cNvPr>
          <p:cNvGrpSpPr/>
          <p:nvPr/>
        </p:nvGrpSpPr>
        <p:grpSpPr>
          <a:xfrm>
            <a:off x="7174817" y="4998190"/>
            <a:ext cx="666132" cy="169332"/>
            <a:chOff x="7174817" y="4998190"/>
            <a:chExt cx="666132" cy="1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5EAEA6-DF3E-EDCD-A5E6-114B9823676B}"/>
                </a:ext>
              </a:extLst>
            </p:cNvPr>
            <p:cNvSpPr/>
            <p:nvPr/>
          </p:nvSpPr>
          <p:spPr>
            <a:xfrm>
              <a:off x="7671617" y="4998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915AD-90DA-DE84-FBB5-EDB72DA7845B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17" y="5077935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8FB940-AC4E-9CAE-45B0-5B3DDC432653}"/>
              </a:ext>
            </a:extLst>
          </p:cNvPr>
          <p:cNvGrpSpPr/>
          <p:nvPr/>
        </p:nvGrpSpPr>
        <p:grpSpPr>
          <a:xfrm>
            <a:off x="7174817" y="1690478"/>
            <a:ext cx="666132" cy="169332"/>
            <a:chOff x="7161187" y="1690478"/>
            <a:chExt cx="666132" cy="1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7E66FB-2EFC-1C42-0005-C48E3F0FC5B9}"/>
                </a:ext>
              </a:extLst>
            </p:cNvPr>
            <p:cNvSpPr/>
            <p:nvPr/>
          </p:nvSpPr>
          <p:spPr>
            <a:xfrm>
              <a:off x="7657987" y="169047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8DD551-33F3-1593-9210-DBEDF494BB53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77022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B3A8F-9922-47E5-3698-D67F6DC9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46" y="710023"/>
            <a:ext cx="2108308" cy="2673487"/>
          </a:xfrm>
          <a:prstGeom prst="rect">
            <a:avLst/>
          </a:prstGeom>
        </p:spPr>
      </p:pic>
      <p:pic>
        <p:nvPicPr>
          <p:cNvPr id="17" name="Graphic 16" descr="Right pointing backhand index with solid fill">
            <a:extLst>
              <a:ext uri="{FF2B5EF4-FFF2-40B4-BE49-F238E27FC236}">
                <a16:creationId xmlns:a16="http://schemas.microsoft.com/office/drawing/2014/main" id="{C1200282-11AC-1012-8498-BB318EC23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420553" y="1750939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315A51-C17C-4D3C-ED1E-CF4AD4A8E8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524"/>
          <a:stretch/>
        </p:blipFill>
        <p:spPr>
          <a:xfrm>
            <a:off x="5045021" y="3412066"/>
            <a:ext cx="2101958" cy="30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phic 24" descr="Right pointing backhand index with solid fill">
            <a:extLst>
              <a:ext uri="{FF2B5EF4-FFF2-40B4-BE49-F238E27FC236}">
                <a16:creationId xmlns:a16="http://schemas.microsoft.com/office/drawing/2014/main" id="{88BBB7BB-AF07-AFC1-8A49-0497D1D7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299974" y="5062843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73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C13D0-6DC2-970C-9FF3-5B6DA85B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21" y="63772"/>
            <a:ext cx="2101958" cy="36895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2AFDB-C5B3-D3AD-5159-E7824F5CD5B9}"/>
              </a:ext>
            </a:extLst>
          </p:cNvPr>
          <p:cNvGrpSpPr/>
          <p:nvPr/>
        </p:nvGrpSpPr>
        <p:grpSpPr>
          <a:xfrm>
            <a:off x="4215907" y="1276955"/>
            <a:ext cx="665373" cy="169332"/>
            <a:chOff x="4224952" y="1276955"/>
            <a:chExt cx="665373" cy="1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55DBC9-F6DC-DDC4-00C6-CA521164B58F}"/>
                </a:ext>
              </a:extLst>
            </p:cNvPr>
            <p:cNvSpPr/>
            <p:nvPr/>
          </p:nvSpPr>
          <p:spPr>
            <a:xfrm>
              <a:off x="4224952" y="127695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18F0E-37E3-DD5D-6684-BEA29B4D41BB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>
              <a:off x="4394284" y="136047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FC16528-34C9-7969-AEFA-75867C6A897E}"/>
              </a:ext>
            </a:extLst>
          </p:cNvPr>
          <p:cNvSpPr/>
          <p:nvPr/>
        </p:nvSpPr>
        <p:spPr>
          <a:xfrm>
            <a:off x="7671617" y="576019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66C73E-F765-729F-DAEA-98670EDA89A5}"/>
              </a:ext>
            </a:extLst>
          </p:cNvPr>
          <p:cNvGrpSpPr/>
          <p:nvPr/>
        </p:nvGrpSpPr>
        <p:grpSpPr>
          <a:xfrm>
            <a:off x="4215907" y="2125995"/>
            <a:ext cx="659027" cy="169332"/>
            <a:chOff x="4215907" y="2125995"/>
            <a:chExt cx="659027" cy="1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74FB89-7484-8784-9C4B-16FCCC59EBE9}"/>
                </a:ext>
              </a:extLst>
            </p:cNvPr>
            <p:cNvSpPr/>
            <p:nvPr/>
          </p:nvSpPr>
          <p:spPr>
            <a:xfrm>
              <a:off x="4215907" y="21259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5257AF-EAED-DB6D-6D93-170A5E03F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2106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D20DC-63B9-1CA8-3662-36B7875E4A04}"/>
              </a:ext>
            </a:extLst>
          </p:cNvPr>
          <p:cNvCxnSpPr>
            <a:cxnSpLocks/>
          </p:cNvCxnSpPr>
          <p:nvPr/>
        </p:nvCxnSpPr>
        <p:spPr>
          <a:xfrm>
            <a:off x="7174817" y="5839935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C4804-2C84-390E-9B98-B904F0638FE5}"/>
              </a:ext>
            </a:extLst>
          </p:cNvPr>
          <p:cNvGrpSpPr/>
          <p:nvPr/>
        </p:nvGrpSpPr>
        <p:grpSpPr>
          <a:xfrm>
            <a:off x="7161187" y="1063158"/>
            <a:ext cx="666132" cy="169332"/>
            <a:chOff x="7161187" y="1063158"/>
            <a:chExt cx="666132" cy="1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7FAB33-4DCE-78C3-F294-341DB75D65CB}"/>
                </a:ext>
              </a:extLst>
            </p:cNvPr>
            <p:cNvSpPr/>
            <p:nvPr/>
          </p:nvSpPr>
          <p:spPr>
            <a:xfrm>
              <a:off x="7657987" y="106315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2A9152-7FD2-B32B-1E2B-C3269C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14290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D206CC-F3DE-B3E0-D8A5-CF8C839D592A}"/>
              </a:ext>
            </a:extLst>
          </p:cNvPr>
          <p:cNvGrpSpPr/>
          <p:nvPr/>
        </p:nvGrpSpPr>
        <p:grpSpPr>
          <a:xfrm>
            <a:off x="4215907" y="2687279"/>
            <a:ext cx="659027" cy="169332"/>
            <a:chOff x="4215907" y="2687279"/>
            <a:chExt cx="659027" cy="1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C58ED-16B6-854C-C2BB-212A63E1418C}"/>
                </a:ext>
              </a:extLst>
            </p:cNvPr>
            <p:cNvSpPr/>
            <p:nvPr/>
          </p:nvSpPr>
          <p:spPr>
            <a:xfrm>
              <a:off x="4215907" y="268727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005641-7F23-8B0C-C8B4-73A6E3464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77194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Graphic 20" descr="Right pointing backhand index with solid fill">
            <a:extLst>
              <a:ext uri="{FF2B5EF4-FFF2-40B4-BE49-F238E27FC236}">
                <a16:creationId xmlns:a16="http://schemas.microsoft.com/office/drawing/2014/main" id="{DF2D4E98-FA1D-8914-C748-517A67AF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520859" y="1211870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38B49-F0A8-3495-822C-27D9D1015DEF}"/>
              </a:ext>
            </a:extLst>
          </p:cNvPr>
          <p:cNvSpPr txBox="1"/>
          <p:nvPr/>
        </p:nvSpPr>
        <p:spPr>
          <a:xfrm>
            <a:off x="3317865" y="26334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5718F6-3473-4743-9953-8659316F0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573" y="3824591"/>
            <a:ext cx="2077650" cy="28810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2DB10-A2A4-7898-6BA0-0EB82390C717}"/>
              </a:ext>
            </a:extLst>
          </p:cNvPr>
          <p:cNvGrpSpPr/>
          <p:nvPr/>
        </p:nvGrpSpPr>
        <p:grpSpPr>
          <a:xfrm>
            <a:off x="4215907" y="4276899"/>
            <a:ext cx="659027" cy="169332"/>
            <a:chOff x="4215907" y="2541229"/>
            <a:chExt cx="659027" cy="1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793E84-A933-5C31-2500-242FC1865778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8EBC08-D1CE-A698-0835-9106BC5B1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0D2ED-B5FD-874B-2D57-DF8A1782C927}"/>
              </a:ext>
            </a:extLst>
          </p:cNvPr>
          <p:cNvGrpSpPr/>
          <p:nvPr/>
        </p:nvGrpSpPr>
        <p:grpSpPr>
          <a:xfrm>
            <a:off x="4215907" y="5716230"/>
            <a:ext cx="659027" cy="169332"/>
            <a:chOff x="4215907" y="2541229"/>
            <a:chExt cx="659027" cy="1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4E38092-B436-C50A-A207-6B17A58FA6A9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F4B598-B5E8-EE2B-2034-7EBF2666B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235DCF8-FE31-B5D7-5D7F-B0432728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08" y="1120656"/>
            <a:ext cx="2620583" cy="4616687"/>
          </a:xfrm>
          <a:prstGeom prst="rect">
            <a:avLst/>
          </a:prstGeom>
        </p:spPr>
      </p:pic>
      <p:pic>
        <p:nvPicPr>
          <p:cNvPr id="9" name="Graphic 3" descr="Right pointing backhand index with solid fill">
            <a:extLst>
              <a:ext uri="{FF2B5EF4-FFF2-40B4-BE49-F238E27FC236}">
                <a16:creationId xmlns:a16="http://schemas.microsoft.com/office/drawing/2014/main" id="{000390B4-CD85-C475-D98D-B34C92F37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928794" y="5569191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10" name="Group 31">
            <a:extLst>
              <a:ext uri="{FF2B5EF4-FFF2-40B4-BE49-F238E27FC236}">
                <a16:creationId xmlns:a16="http://schemas.microsoft.com/office/drawing/2014/main" id="{1ECAE783-84F9-CD81-DBD5-824EE17C62F5}"/>
              </a:ext>
            </a:extLst>
          </p:cNvPr>
          <p:cNvGrpSpPr/>
          <p:nvPr/>
        </p:nvGrpSpPr>
        <p:grpSpPr>
          <a:xfrm>
            <a:off x="4286245" y="1869198"/>
            <a:ext cx="674418" cy="169332"/>
            <a:chOff x="4215907" y="237346"/>
            <a:chExt cx="674418" cy="16933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3C8456B-5F98-E972-08C6-F07CB8DC3926}"/>
                </a:ext>
              </a:extLst>
            </p:cNvPr>
            <p:cNvSpPr/>
            <p:nvPr/>
          </p:nvSpPr>
          <p:spPr>
            <a:xfrm>
              <a:off x="4215907" y="237346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Straight Connector 12">
              <a:extLst>
                <a:ext uri="{FF2B5EF4-FFF2-40B4-BE49-F238E27FC236}">
                  <a16:creationId xmlns:a16="http://schemas.microsoft.com/office/drawing/2014/main" id="{47FE5698-AECD-A455-BC4B-E52F3E1B6ED4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4385239" y="322012"/>
              <a:ext cx="50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67CC0EAC-F7BC-2958-1D35-61992953B505}"/>
              </a:ext>
            </a:extLst>
          </p:cNvPr>
          <p:cNvGrpSpPr/>
          <p:nvPr/>
        </p:nvGrpSpPr>
        <p:grpSpPr>
          <a:xfrm>
            <a:off x="4286245" y="2548607"/>
            <a:ext cx="665373" cy="169332"/>
            <a:chOff x="4224952" y="1999969"/>
            <a:chExt cx="665373" cy="169332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8C8A139B-F31E-B382-3F9C-60EEEC8B32CF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15" name="Straight Connector 18">
              <a:extLst>
                <a:ext uri="{FF2B5EF4-FFF2-40B4-BE49-F238E27FC236}">
                  <a16:creationId xmlns:a16="http://schemas.microsoft.com/office/drawing/2014/main" id="{36466FA4-AD7D-A79B-62CE-D422007570F6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D3387A16-98AC-17BE-0C6D-7C36A7A37E44}"/>
              </a:ext>
            </a:extLst>
          </p:cNvPr>
          <p:cNvGrpSpPr/>
          <p:nvPr/>
        </p:nvGrpSpPr>
        <p:grpSpPr>
          <a:xfrm>
            <a:off x="4286245" y="3227202"/>
            <a:ext cx="659027" cy="169332"/>
            <a:chOff x="4215907" y="2278395"/>
            <a:chExt cx="659027" cy="169332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4B772294-462D-C7D7-5188-6FBB7B0D8D4B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67FDCEA0-C057-D793-B24A-2AFD50438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24E8B47-1546-611D-BD64-30E1DBC0EC8A}"/>
              </a:ext>
            </a:extLst>
          </p:cNvPr>
          <p:cNvGrpSpPr/>
          <p:nvPr/>
        </p:nvGrpSpPr>
        <p:grpSpPr>
          <a:xfrm>
            <a:off x="4282104" y="4061625"/>
            <a:ext cx="665373" cy="169332"/>
            <a:chOff x="4224952" y="1999969"/>
            <a:chExt cx="665373" cy="16933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F925F67B-3990-C757-EDA8-00809DF54B74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4" name="Straight Connector 18">
              <a:extLst>
                <a:ext uri="{FF2B5EF4-FFF2-40B4-BE49-F238E27FC236}">
                  <a16:creationId xmlns:a16="http://schemas.microsoft.com/office/drawing/2014/main" id="{E13B0B90-85DA-E994-90E3-A7EA613F61F2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844725DE-86F9-22F2-BE29-50D0A26BA2D7}"/>
              </a:ext>
            </a:extLst>
          </p:cNvPr>
          <p:cNvGrpSpPr/>
          <p:nvPr/>
        </p:nvGrpSpPr>
        <p:grpSpPr>
          <a:xfrm>
            <a:off x="4282104" y="5105982"/>
            <a:ext cx="659027" cy="169332"/>
            <a:chOff x="4215907" y="2278395"/>
            <a:chExt cx="659027" cy="16933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14469C7F-C47B-1CBB-FCD2-6403392CF5BF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27" name="Straight Connector 20">
              <a:extLst>
                <a:ext uri="{FF2B5EF4-FFF2-40B4-BE49-F238E27FC236}">
                  <a16:creationId xmlns:a16="http://schemas.microsoft.com/office/drawing/2014/main" id="{927A81BC-8D03-400A-5C77-50910E719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6CEAF656-761A-CE87-54B8-2BA3C147F64F}"/>
              </a:ext>
            </a:extLst>
          </p:cNvPr>
          <p:cNvGrpSpPr/>
          <p:nvPr/>
        </p:nvGrpSpPr>
        <p:grpSpPr>
          <a:xfrm>
            <a:off x="7301426" y="5103615"/>
            <a:ext cx="666132" cy="169332"/>
            <a:chOff x="7161187" y="1690478"/>
            <a:chExt cx="666132" cy="169332"/>
          </a:xfrm>
        </p:grpSpPr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03477A97-AEF0-0B76-BEB3-EC2C1D1D2AD6}"/>
                </a:ext>
              </a:extLst>
            </p:cNvPr>
            <p:cNvSpPr/>
            <p:nvPr/>
          </p:nvSpPr>
          <p:spPr>
            <a:xfrm>
              <a:off x="7657987" y="169047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0" name="Straight Connector 35">
              <a:extLst>
                <a:ext uri="{FF2B5EF4-FFF2-40B4-BE49-F238E27FC236}">
                  <a16:creationId xmlns:a16="http://schemas.microsoft.com/office/drawing/2014/main" id="{39080640-2E08-11D1-F97F-92E5ACFFA135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77022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B524B361-C039-8F97-56B6-B53EA8F1C617}"/>
              </a:ext>
            </a:extLst>
          </p:cNvPr>
          <p:cNvSpPr txBox="1"/>
          <p:nvPr/>
        </p:nvSpPr>
        <p:spPr>
          <a:xfrm>
            <a:off x="8538352" y="1120656"/>
            <a:ext cx="2616334" cy="524759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Agregar equipo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”Agregar equipo ” en:</a:t>
            </a:r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Al final del listado de equipos.</a:t>
            </a:r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endParaRPr lang="es-MX" sz="1200" dirty="0"/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endParaRPr lang="es-MX" sz="1200" dirty="0"/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En las opciones generales del sistema.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Asigna un nombre al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Registra el código que identifica al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el tipo de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Registre las coordenadas. 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la serie del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zona horaria y especifique si es horario de verano o no.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1CAD7A6F-EC63-4FA4-0274-D48B9B715DB0}"/>
              </a:ext>
            </a:extLst>
          </p:cNvPr>
          <p:cNvSpPr/>
          <p:nvPr/>
        </p:nvSpPr>
        <p:spPr>
          <a:xfrm>
            <a:off x="9269260" y="2038530"/>
            <a:ext cx="1356987" cy="416571"/>
          </a:xfrm>
          <a:prstGeom prst="roundRect">
            <a:avLst>
              <a:gd name="adj" fmla="val 5642"/>
            </a:avLst>
          </a:prstGeom>
          <a:blipFill>
            <a:blip r:embed="rId5"/>
            <a:stretch>
              <a:fillRect/>
            </a:stretch>
          </a:blip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0DB01444-D95F-E14E-82B4-CAA49B281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60" y="2854540"/>
            <a:ext cx="1356987" cy="1524862"/>
          </a:xfrm>
          <a:prstGeom prst="rect">
            <a:avLst/>
          </a:prstGeom>
        </p:spPr>
      </p:pic>
      <p:sp>
        <p:nvSpPr>
          <p:cNvPr id="38" name="Rectangle: Rounded Corners 1">
            <a:extLst>
              <a:ext uri="{FF2B5EF4-FFF2-40B4-BE49-F238E27FC236}">
                <a16:creationId xmlns:a16="http://schemas.microsoft.com/office/drawing/2014/main" id="{127924D0-F08B-7BCA-6168-BD054539EC32}"/>
              </a:ext>
            </a:extLst>
          </p:cNvPr>
          <p:cNvSpPr/>
          <p:nvPr/>
        </p:nvSpPr>
        <p:spPr>
          <a:xfrm>
            <a:off x="9330608" y="3227203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Graphic 3" descr="Right pointing backhand index with solid fill">
            <a:extLst>
              <a:ext uri="{FF2B5EF4-FFF2-40B4-BE49-F238E27FC236}">
                <a16:creationId xmlns:a16="http://schemas.microsoft.com/office/drawing/2014/main" id="{157D8F27-CEDE-1E4D-9127-55BFB740D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150652" y="3284911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6896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BFB41A-9DA0-3E24-25BA-0279D912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60" y="1019758"/>
            <a:ext cx="2634280" cy="4616687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08DA387A-DD95-1B09-CEB1-615C04EA7DE4}"/>
              </a:ext>
            </a:extLst>
          </p:cNvPr>
          <p:cNvSpPr txBox="1"/>
          <p:nvPr/>
        </p:nvSpPr>
        <p:spPr>
          <a:xfrm>
            <a:off x="8538352" y="1120656"/>
            <a:ext cx="2616334" cy="30546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Agregar equipo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”Fichas Técnicas” </a:t>
            </a:r>
            <a:r>
              <a:rPr lang="es-MX" sz="1200" dirty="0"/>
              <a:t>en: las opciones generales del sistema.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 muestra una línea de tiempo con las actividades a realizar y las dosis requeridas.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FC7F38-A6FD-BAC8-218A-2F818B94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E647B21E-2BDB-7BC4-00CF-DA0AE9EB7092}"/>
              </a:ext>
            </a:extLst>
          </p:cNvPr>
          <p:cNvSpPr/>
          <p:nvPr/>
        </p:nvSpPr>
        <p:spPr>
          <a:xfrm>
            <a:off x="9222979" y="2594157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aphic 3" descr="Right pointing backhand index with solid fill">
            <a:extLst>
              <a:ext uri="{FF2B5EF4-FFF2-40B4-BE49-F238E27FC236}">
                <a16:creationId xmlns:a16="http://schemas.microsoft.com/office/drawing/2014/main" id="{5806E6E2-BCEC-BFA2-E501-0D9397713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20035">
            <a:off x="10043023" y="2651865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5" name="Graphic 20" descr="Right pointing backhand index with solid fill">
            <a:extLst>
              <a:ext uri="{FF2B5EF4-FFF2-40B4-BE49-F238E27FC236}">
                <a16:creationId xmlns:a16="http://schemas.microsoft.com/office/drawing/2014/main" id="{F3AD7BC5-B0AE-19B3-CAA0-6A1B1F299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20035">
            <a:off x="6352046" y="2548058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066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3FFCAC-B431-07CE-1828-F5EFEF72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3" y="1120656"/>
            <a:ext cx="2663473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554</Words>
  <Application>Microsoft Macintosh PowerPoint</Application>
  <PresentationFormat>Panorámica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Cosme Ernesto Santiesteban Toca</dc:creator>
  <cp:lastModifiedBy>Cosme Ernesto Santiesteban Toca</cp:lastModifiedBy>
  <cp:revision>2</cp:revision>
  <dcterms:created xsi:type="dcterms:W3CDTF">2024-01-14T16:01:04Z</dcterms:created>
  <dcterms:modified xsi:type="dcterms:W3CDTF">2024-01-15T20:34:16Z</dcterms:modified>
</cp:coreProperties>
</file>