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9" r:id="rId5"/>
    <p:sldId id="263" r:id="rId6"/>
    <p:sldId id="257" r:id="rId7"/>
    <p:sldId id="264" r:id="rId8"/>
    <p:sldId id="258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EA5E-375F-BE4A-877A-82C879C7F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B51DE-1D10-284E-AEA8-EB9BA114E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A209-2B6D-ED49-A2CF-21875CBA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C7CB6-193D-A14F-B3E3-CF21DA5F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0178-6D91-4542-B30C-0A96FB81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0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EA1-BE52-7B4E-ABB4-EE2419C58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1BD8F-9142-484F-96E0-25EC0CC5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5721-8042-684F-A748-158F8CC7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6345A-E54C-D24C-ABBB-EB73C333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B5EC4-07AF-F042-B568-6887177B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D15749-A112-FB4D-B901-3A1F72F21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C3EC0-BAD1-8B4F-BBB8-B93322126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E1B8-16FF-D949-B013-6EC06EDE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F9038-8A15-114D-B53D-7C71FC57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63B70-7C1F-8E4B-A02F-B8BBCAEB6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4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BBB4-8509-A745-ABA2-38AD6FE1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3A41-085D-3E4E-BC7A-E9415770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B30E-55FA-DF40-9378-24BF6A04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E16F-F346-E844-B2F9-E3BA99A7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1249E-B494-8446-8B01-2749DB1FA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7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9CFA-3272-D04D-AFBE-6D69BBD5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AD433-A081-9A40-97CE-B1BD27977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7DD8-84A8-5B4E-B89B-CE68B5CD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A299-6522-124A-9DD9-3805B9BA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A6218-2A4D-6947-A902-C911F3C7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0B94-95F1-B24A-9AE8-A95C4E2A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0D662-3F5D-5A4A-A13D-0880C9C96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01F1-7838-3247-AD99-40B6A3CF8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C3FE0-6985-9840-BFD3-D2D5D760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53D56-2539-D94B-A4EA-56F84938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2DA61-F125-7A42-8165-2FCBB650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0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3B101-29AF-574C-BB27-7C6FC93B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C8D8F-A0E0-D445-A740-3B3312FF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B5914-681F-B841-BEC6-9AC7E1004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38838-003A-AB4F-BBDC-18209866F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99DCD2-AC3E-324E-B2F6-6F4663177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DF08F-8463-F745-AB56-6E4D53E2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6538D-75A7-394D-BDD5-36FF6BB9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5D6F2-BB07-4149-93FB-BC79CE60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1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8BAE-E71F-FA46-8E4C-E3F2298E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85E0-F726-E443-8330-63D717DE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294A7-6960-CB4E-A88A-C6B1BA2FB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7005C-6B82-A443-861C-E5990A2C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5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3056A-9CEF-AD44-8CD3-80F63E64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EA64A-EF37-4940-800A-7DBA4434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7C8A9-1A02-BF4F-8AE8-4EB477D3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0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2812-BE4D-3147-A41A-045C9F95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674F-FC22-7F45-A411-5A9AE5EB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067A3-5422-2C41-AF5E-449C7A4E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E0E5E-FC11-714C-9149-5170FB79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4C70C-8889-3F4C-92EB-7AAC095A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2DBFA-9D55-534C-BB1A-F1D8AF82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EA90-FDDB-6049-9DC3-6359DA3BD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ED2BF0-3ACE-4148-A5BD-771C33EE9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158E8-3A39-B647-8E6C-10EB3C763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DE5B-2D2D-774C-80E5-FDC46CB3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07BFE-A872-F746-890D-CE7D19D9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8C982-EDB9-C84A-9785-918404DB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63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DCF22-6ADC-6449-9E69-5151564F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88A72-1904-8A42-A9BE-05320FC4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F9E6A-5F9E-664D-89CB-787234013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F0B56-F207-9242-B205-8E13B0D2C0CE}" type="datetimeFigureOut">
              <a:rPr lang="en-US" smtClean="0"/>
              <a:t>8/15/19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AD4FB-4B72-8A40-B6D8-F0D79D633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FC6E-03E2-1A49-8BDA-8518FD2F3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A26C3-7578-454B-9FE7-72FACC319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87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4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B16-7DFE-7140-81F1-3718332F4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2GIG – Informatique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Exercice</a:t>
            </a:r>
            <a:r>
              <a:rPr lang="en-US" dirty="0"/>
              <a:t> A02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49206-E489-D543-B024-9918A8B56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87"/>
            <a:ext cx="9144000" cy="1655762"/>
          </a:xfrm>
        </p:spPr>
        <p:txBody>
          <a:bodyPr/>
          <a:lstStyle/>
          <a:p>
            <a:r>
              <a:rPr lang="en-US" dirty="0"/>
              <a:t>Tableau des variables</a:t>
            </a:r>
          </a:p>
        </p:txBody>
      </p:sp>
    </p:spTree>
    <p:extLst>
      <p:ext uri="{BB962C8B-B14F-4D97-AF65-F5344CB8AC3E}">
        <p14:creationId xmlns:p14="http://schemas.microsoft.com/office/powerpoint/2010/main" val="3990385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CD726-1626-ED4D-A217-4AD051316306}"/>
              </a:ext>
            </a:extLst>
          </p:cNvPr>
          <p:cNvSpPr txBox="1"/>
          <p:nvPr/>
        </p:nvSpPr>
        <p:spPr>
          <a:xfrm>
            <a:off x="5552302" y="4208047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1F14E-2DC0-AF41-8DCA-B8A753F43292}"/>
              </a:ext>
            </a:extLst>
          </p:cNvPr>
          <p:cNvSpPr txBox="1"/>
          <p:nvPr/>
        </p:nvSpPr>
        <p:spPr>
          <a:xfrm>
            <a:off x="6800335" y="3510100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AF96CB-F423-C44F-ADE6-9619BE9C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37" y="3464660"/>
            <a:ext cx="1841500" cy="19177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22C3A-0772-C84E-A9E8-03567FEDF845}"/>
              </a:ext>
            </a:extLst>
          </p:cNvPr>
          <p:cNvCxnSpPr>
            <a:cxnSpLocks/>
          </p:cNvCxnSpPr>
          <p:nvPr/>
        </p:nvCxnSpPr>
        <p:spPr>
          <a:xfrm flipV="1">
            <a:off x="6096000" y="2060029"/>
            <a:ext cx="3230837" cy="2363480"/>
          </a:xfrm>
          <a:prstGeom prst="curvedConnector3">
            <a:avLst>
              <a:gd name="adj1" fmla="val 12264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78745C7-1153-8042-BC1A-88C8C7900EB5}"/>
              </a:ext>
            </a:extLst>
          </p:cNvPr>
          <p:cNvCxnSpPr/>
          <p:nvPr/>
        </p:nvCxnSpPr>
        <p:spPr>
          <a:xfrm>
            <a:off x="7308666" y="3725562"/>
            <a:ext cx="2018171" cy="583679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92182BB-225A-0443-B519-229E95245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967" y="1442637"/>
            <a:ext cx="1866900" cy="1828800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E1691384-564E-2747-948B-2BCFD01D7183}"/>
              </a:ext>
            </a:extLst>
          </p:cNvPr>
          <p:cNvSpPr/>
          <p:nvPr/>
        </p:nvSpPr>
        <p:spPr>
          <a:xfrm>
            <a:off x="209131" y="4246168"/>
            <a:ext cx="683172" cy="4099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5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CD726-1626-ED4D-A217-4AD051316306}"/>
              </a:ext>
            </a:extLst>
          </p:cNvPr>
          <p:cNvSpPr txBox="1"/>
          <p:nvPr/>
        </p:nvSpPr>
        <p:spPr>
          <a:xfrm>
            <a:off x="5552302" y="4208047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1F14E-2DC0-AF41-8DCA-B8A753F43292}"/>
              </a:ext>
            </a:extLst>
          </p:cNvPr>
          <p:cNvSpPr txBox="1"/>
          <p:nvPr/>
        </p:nvSpPr>
        <p:spPr>
          <a:xfrm>
            <a:off x="6800335" y="3510100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EAF96CB-F423-C44F-ADE6-9619BE9C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537" y="2584821"/>
            <a:ext cx="1841500" cy="19177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22C3A-0772-C84E-A9E8-03567FEDF845}"/>
              </a:ext>
            </a:extLst>
          </p:cNvPr>
          <p:cNvCxnSpPr>
            <a:cxnSpLocks/>
          </p:cNvCxnSpPr>
          <p:nvPr/>
        </p:nvCxnSpPr>
        <p:spPr>
          <a:xfrm>
            <a:off x="6096000" y="4423509"/>
            <a:ext cx="3243537" cy="87370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78745C7-1153-8042-BC1A-88C8C7900EB5}"/>
              </a:ext>
            </a:extLst>
          </p:cNvPr>
          <p:cNvCxnSpPr/>
          <p:nvPr/>
        </p:nvCxnSpPr>
        <p:spPr>
          <a:xfrm>
            <a:off x="7308666" y="3725562"/>
            <a:ext cx="2018171" cy="583679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92182BB-225A-0443-B519-229E95245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37" y="4695801"/>
            <a:ext cx="1866900" cy="1828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91C299-45B1-CC48-97A2-22E1D374F30A}"/>
              </a:ext>
            </a:extLst>
          </p:cNvPr>
          <p:cNvSpPr txBox="1"/>
          <p:nvPr/>
        </p:nvSpPr>
        <p:spPr>
          <a:xfrm>
            <a:off x="5552303" y="2813459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83AA3B-DF30-2C47-899D-C1EAD9457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6837" y="696701"/>
            <a:ext cx="1841500" cy="1854200"/>
          </a:xfrm>
          <a:prstGeom prst="rect">
            <a:avLst/>
          </a:prstGeom>
        </p:spPr>
      </p:pic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CE43660-DB54-1744-87B5-97E9783FF2F4}"/>
              </a:ext>
            </a:extLst>
          </p:cNvPr>
          <p:cNvCxnSpPr>
            <a:cxnSpLocks/>
          </p:cNvCxnSpPr>
          <p:nvPr/>
        </p:nvCxnSpPr>
        <p:spPr>
          <a:xfrm flipV="1">
            <a:off x="6096000" y="1523813"/>
            <a:ext cx="3230837" cy="1505109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8851D2-8CAC-2849-B678-8ED8B4AEDF97}"/>
              </a:ext>
            </a:extLst>
          </p:cNvPr>
          <p:cNvSpPr txBox="1"/>
          <p:nvPr/>
        </p:nvSpPr>
        <p:spPr>
          <a:xfrm>
            <a:off x="5552303" y="2175641"/>
            <a:ext cx="1016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3094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6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>
            <a:extLst>
              <a:ext uri="{FF2B5EF4-FFF2-40B4-BE49-F238E27FC236}">
                <a16:creationId xmlns:a16="http://schemas.microsoft.com/office/drawing/2014/main" id="{73FBDF3D-CAE2-D34F-BA1D-6309BC0D8494}"/>
              </a:ext>
            </a:extLst>
          </p:cNvPr>
          <p:cNvSpPr/>
          <p:nvPr/>
        </p:nvSpPr>
        <p:spPr>
          <a:xfrm>
            <a:off x="209131" y="2175642"/>
            <a:ext cx="683172" cy="4099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8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385B1-8BCB-4244-8676-47C3816DE646}"/>
              </a:ext>
            </a:extLst>
          </p:cNvPr>
          <p:cNvSpPr txBox="1"/>
          <p:nvPr/>
        </p:nvSpPr>
        <p:spPr>
          <a:xfrm>
            <a:off x="5552303" y="2175641"/>
            <a:ext cx="1016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D977D3-FA5B-3F41-B2BC-92E06180F62B}"/>
              </a:ext>
            </a:extLst>
          </p:cNvPr>
          <p:cNvSpPr/>
          <p:nvPr/>
        </p:nvSpPr>
        <p:spPr>
          <a:xfrm>
            <a:off x="209131" y="2175642"/>
            <a:ext cx="683172" cy="4099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8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385B1-8BCB-4244-8676-47C3816DE646}"/>
              </a:ext>
            </a:extLst>
          </p:cNvPr>
          <p:cNvSpPr txBox="1"/>
          <p:nvPr/>
        </p:nvSpPr>
        <p:spPr>
          <a:xfrm>
            <a:off x="5552303" y="2175641"/>
            <a:ext cx="1016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null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D977D3-FA5B-3F41-B2BC-92E06180F62B}"/>
              </a:ext>
            </a:extLst>
          </p:cNvPr>
          <p:cNvSpPr/>
          <p:nvPr/>
        </p:nvSpPr>
        <p:spPr>
          <a:xfrm>
            <a:off x="209131" y="2869322"/>
            <a:ext cx="683172" cy="4099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16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CD726-1626-ED4D-A217-4AD051316306}"/>
              </a:ext>
            </a:extLst>
          </p:cNvPr>
          <p:cNvSpPr txBox="1"/>
          <p:nvPr/>
        </p:nvSpPr>
        <p:spPr>
          <a:xfrm>
            <a:off x="5552303" y="2813459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99E99A-FB6E-A945-8055-BFD97318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37" y="1475640"/>
            <a:ext cx="1841500" cy="18542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22C3A-0772-C84E-A9E8-03567FEDF845}"/>
              </a:ext>
            </a:extLst>
          </p:cNvPr>
          <p:cNvCxnSpPr/>
          <p:nvPr/>
        </p:nvCxnSpPr>
        <p:spPr>
          <a:xfrm flipV="1">
            <a:off x="6096000" y="2060028"/>
            <a:ext cx="3230837" cy="968893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19DF21F-F55B-1B4D-BC62-FF676852D773}"/>
              </a:ext>
            </a:extLst>
          </p:cNvPr>
          <p:cNvSpPr/>
          <p:nvPr/>
        </p:nvSpPr>
        <p:spPr>
          <a:xfrm>
            <a:off x="209131" y="2869322"/>
            <a:ext cx="683172" cy="4099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CD726-1626-ED4D-A217-4AD051316306}"/>
              </a:ext>
            </a:extLst>
          </p:cNvPr>
          <p:cNvSpPr txBox="1"/>
          <p:nvPr/>
        </p:nvSpPr>
        <p:spPr>
          <a:xfrm>
            <a:off x="5552303" y="2813459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99E99A-FB6E-A945-8055-BFD97318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37" y="1475640"/>
            <a:ext cx="1841500" cy="18542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22C3A-0772-C84E-A9E8-03567FEDF845}"/>
              </a:ext>
            </a:extLst>
          </p:cNvPr>
          <p:cNvCxnSpPr/>
          <p:nvPr/>
        </p:nvCxnSpPr>
        <p:spPr>
          <a:xfrm flipV="1">
            <a:off x="6096000" y="2060028"/>
            <a:ext cx="3230837" cy="968893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>
            <a:extLst>
              <a:ext uri="{FF2B5EF4-FFF2-40B4-BE49-F238E27FC236}">
                <a16:creationId xmlns:a16="http://schemas.microsoft.com/office/drawing/2014/main" id="{019DF21F-F55B-1B4D-BC62-FF676852D773}"/>
              </a:ext>
            </a:extLst>
          </p:cNvPr>
          <p:cNvSpPr/>
          <p:nvPr/>
        </p:nvSpPr>
        <p:spPr>
          <a:xfrm>
            <a:off x="209131" y="3541978"/>
            <a:ext cx="683172" cy="4099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CD726-1626-ED4D-A217-4AD051316306}"/>
              </a:ext>
            </a:extLst>
          </p:cNvPr>
          <p:cNvSpPr txBox="1"/>
          <p:nvPr/>
        </p:nvSpPr>
        <p:spPr>
          <a:xfrm>
            <a:off x="5552303" y="2813459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1F14E-2DC0-AF41-8DCA-B8A753F43292}"/>
              </a:ext>
            </a:extLst>
          </p:cNvPr>
          <p:cNvSpPr txBox="1"/>
          <p:nvPr/>
        </p:nvSpPr>
        <p:spPr>
          <a:xfrm>
            <a:off x="6800335" y="3510100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99E99A-FB6E-A945-8055-BFD97318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37" y="1475640"/>
            <a:ext cx="1841500" cy="1854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AF96CB-F423-C44F-ADE6-9619BE9C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37" y="3464660"/>
            <a:ext cx="1841500" cy="19177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22C3A-0772-C84E-A9E8-03567FEDF845}"/>
              </a:ext>
            </a:extLst>
          </p:cNvPr>
          <p:cNvCxnSpPr/>
          <p:nvPr/>
        </p:nvCxnSpPr>
        <p:spPr>
          <a:xfrm flipV="1">
            <a:off x="6096000" y="2060028"/>
            <a:ext cx="3230837" cy="968893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78745C7-1153-8042-BC1A-88C8C7900EB5}"/>
              </a:ext>
            </a:extLst>
          </p:cNvPr>
          <p:cNvCxnSpPr/>
          <p:nvPr/>
        </p:nvCxnSpPr>
        <p:spPr>
          <a:xfrm>
            <a:off x="7308666" y="3725562"/>
            <a:ext cx="2018171" cy="583679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0273C58-0821-D742-B5BE-1305B6B9D878}"/>
              </a:ext>
            </a:extLst>
          </p:cNvPr>
          <p:cNvSpPr/>
          <p:nvPr/>
        </p:nvSpPr>
        <p:spPr>
          <a:xfrm>
            <a:off x="209131" y="3541978"/>
            <a:ext cx="683172" cy="4099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18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311A2-032F-4447-9A02-6A0933CD7A4F}"/>
              </a:ext>
            </a:extLst>
          </p:cNvPr>
          <p:cNvSpPr txBox="1"/>
          <p:nvPr/>
        </p:nvSpPr>
        <p:spPr>
          <a:xfrm>
            <a:off x="5552303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CA9C2-DCB5-D845-8D33-2EF762577284}"/>
              </a:ext>
            </a:extLst>
          </p:cNvPr>
          <p:cNvSpPr txBox="1"/>
          <p:nvPr/>
        </p:nvSpPr>
        <p:spPr>
          <a:xfrm>
            <a:off x="6800335" y="1173891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frac2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073B0A-A7B7-6742-8B61-13D7943B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51" y="1767016"/>
            <a:ext cx="4669969" cy="302998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92463-E448-3E49-B778-A333375718D8}"/>
              </a:ext>
            </a:extLst>
          </p:cNvPr>
          <p:cNvSpPr/>
          <p:nvPr/>
        </p:nvSpPr>
        <p:spPr>
          <a:xfrm>
            <a:off x="5386268" y="1030015"/>
            <a:ext cx="2545492" cy="465409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9279BB-3201-ED4C-A1F0-DCF684700371}"/>
              </a:ext>
            </a:extLst>
          </p:cNvPr>
          <p:cNvCxnSpPr>
            <a:stCxn id="9" idx="0"/>
            <a:endCxn id="9" idx="2"/>
          </p:cNvCxnSpPr>
          <p:nvPr/>
        </p:nvCxnSpPr>
        <p:spPr>
          <a:xfrm>
            <a:off x="6659014" y="1030015"/>
            <a:ext cx="0" cy="4654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D99342-0558-AB4D-8642-AA6787C75E62}"/>
              </a:ext>
            </a:extLst>
          </p:cNvPr>
          <p:cNvCxnSpPr/>
          <p:nvPr/>
        </p:nvCxnSpPr>
        <p:spPr>
          <a:xfrm>
            <a:off x="5386268" y="1767016"/>
            <a:ext cx="25454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CD726-1626-ED4D-A217-4AD051316306}"/>
              </a:ext>
            </a:extLst>
          </p:cNvPr>
          <p:cNvSpPr txBox="1"/>
          <p:nvPr/>
        </p:nvSpPr>
        <p:spPr>
          <a:xfrm>
            <a:off x="5552303" y="2813459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11F14E-2DC0-AF41-8DCA-B8A753F43292}"/>
              </a:ext>
            </a:extLst>
          </p:cNvPr>
          <p:cNvSpPr txBox="1"/>
          <p:nvPr/>
        </p:nvSpPr>
        <p:spPr>
          <a:xfrm>
            <a:off x="6800335" y="3510100"/>
            <a:ext cx="1016663" cy="4309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99E99A-FB6E-A945-8055-BFD973186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37" y="1475640"/>
            <a:ext cx="1841500" cy="1854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AF96CB-F423-C44F-ADE6-9619BE9CE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37" y="3464660"/>
            <a:ext cx="1841500" cy="1917700"/>
          </a:xfrm>
          <a:prstGeom prst="rect">
            <a:avLst/>
          </a:prstGeom>
        </p:spPr>
      </p:pic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EC22C3A-0772-C84E-A9E8-03567FEDF845}"/>
              </a:ext>
            </a:extLst>
          </p:cNvPr>
          <p:cNvCxnSpPr/>
          <p:nvPr/>
        </p:nvCxnSpPr>
        <p:spPr>
          <a:xfrm flipV="1">
            <a:off x="6096000" y="2060028"/>
            <a:ext cx="3230837" cy="968893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878745C7-1153-8042-BC1A-88C8C7900EB5}"/>
              </a:ext>
            </a:extLst>
          </p:cNvPr>
          <p:cNvCxnSpPr/>
          <p:nvPr/>
        </p:nvCxnSpPr>
        <p:spPr>
          <a:xfrm>
            <a:off x="7308666" y="3725562"/>
            <a:ext cx="2018171" cy="583679"/>
          </a:xfrm>
          <a:prstGeom prst="curvedConnector3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>
            <a:extLst>
              <a:ext uri="{FF2B5EF4-FFF2-40B4-BE49-F238E27FC236}">
                <a16:creationId xmlns:a16="http://schemas.microsoft.com/office/drawing/2014/main" id="{10273C58-0821-D742-B5BE-1305B6B9D878}"/>
              </a:ext>
            </a:extLst>
          </p:cNvPr>
          <p:cNvSpPr/>
          <p:nvPr/>
        </p:nvSpPr>
        <p:spPr>
          <a:xfrm>
            <a:off x="209131" y="4246168"/>
            <a:ext cx="683172" cy="4099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316DF04DACBE4AA7D5E47AEB8DECC1" ma:contentTypeVersion="8" ma:contentTypeDescription="Create a new document." ma:contentTypeScope="" ma:versionID="5ea39b395101b437e788ae7a5a6dc913">
  <xsd:schema xmlns:xsd="http://www.w3.org/2001/XMLSchema" xmlns:xs="http://www.w3.org/2001/XMLSchema" xmlns:p="http://schemas.microsoft.com/office/2006/metadata/properties" xmlns:ns2="e3c32045-8e06-41de-b01e-6e34abd24542" targetNamespace="http://schemas.microsoft.com/office/2006/metadata/properties" ma:root="true" ma:fieldsID="77906e8c6ca7a40feafda5a7abfd1bd4" ns2:_="">
    <xsd:import namespace="e3c32045-8e06-41de-b01e-6e34abd245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c32045-8e06-41de-b01e-6e34abd24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DCF5DC-A4F4-4BD4-B4D0-8F008585055E}"/>
</file>

<file path=customXml/itemProps2.xml><?xml version="1.0" encoding="utf-8"?>
<ds:datastoreItem xmlns:ds="http://schemas.openxmlformats.org/officeDocument/2006/customXml" ds:itemID="{76E23EDD-6EC1-4E7A-B7B6-CF2513F3F652}"/>
</file>

<file path=customXml/itemProps3.xml><?xml version="1.0" encoding="utf-8"?>
<ds:datastoreItem xmlns:ds="http://schemas.openxmlformats.org/officeDocument/2006/customXml" ds:itemID="{8E7AD8C9-A699-40F0-A588-8A3F40467111}"/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</Words>
  <Application>Microsoft Macintosh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</vt:lpstr>
      <vt:lpstr>Office Theme</vt:lpstr>
      <vt:lpstr> 2GIG – Informatique  Exercice A02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2GIG – Informatique  Exercice A02</dc:title>
  <dc:creator>KUGENER Georges</dc:creator>
  <cp:lastModifiedBy>KUGENER Georges</cp:lastModifiedBy>
  <cp:revision>9</cp:revision>
  <dcterms:created xsi:type="dcterms:W3CDTF">2019-08-15T05:46:13Z</dcterms:created>
  <dcterms:modified xsi:type="dcterms:W3CDTF">2019-08-15T08:21:59Z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0x01010046316DF04DACBE4AA7D5E47AEB8DECC1</vt:lpwstr>
  </property>
</Properties>
</file>