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2" r:id="rId4"/>
    <p:sldId id="271" r:id="rId5"/>
    <p:sldId id="287" r:id="rId6"/>
    <p:sldId id="290" r:id="rId7"/>
    <p:sldId id="289" r:id="rId8"/>
    <p:sldId id="288" r:id="rId9"/>
    <p:sldId id="283" r:id="rId10"/>
    <p:sldId id="285" r:id="rId11"/>
    <p:sldId id="286" r:id="rId12"/>
    <p:sldId id="284" r:id="rId13"/>
    <p:sldId id="273" r:id="rId14"/>
    <p:sldId id="282" r:id="rId15"/>
    <p:sldId id="276" r:id="rId16"/>
    <p:sldId id="277" r:id="rId17"/>
    <p:sldId id="278" r:id="rId18"/>
    <p:sldId id="279" r:id="rId19"/>
    <p:sldId id="280" r:id="rId20"/>
    <p:sldId id="281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/>
    <p:restoredTop sz="94693"/>
  </p:normalViewPr>
  <p:slideViewPr>
    <p:cSldViewPr snapToGrid="0" snapToObjects="1">
      <p:cViewPr>
        <p:scale>
          <a:sx n="150" d="100"/>
          <a:sy n="150" d="100"/>
        </p:scale>
        <p:origin x="10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EA5E-375F-BE4A-877A-82C879C7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51DE-1D10-284E-AEA8-EB9BA114E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A209-2B6D-ED49-A2CF-21875CBA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7CB6-193D-A14F-B3E3-CF21DA5F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0178-6D91-4542-B30C-0A96FB8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EA1-BE52-7B4E-ABB4-EE2419C5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1BD8F-9142-484F-96E0-25EC0CC5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5721-8042-684F-A748-158F8CC7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345A-E54C-D24C-ABBB-EB73C333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5EC4-07AF-F042-B568-6887177B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15749-A112-FB4D-B901-3A1F72F21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3EC0-BAD1-8B4F-BBB8-B9332212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E1B8-16FF-D949-B013-6EC06EDE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9038-8A15-114D-B53D-7C71FC5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3B70-7C1F-8E4B-A02F-B8BBCAEB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BBB4-8509-A745-ABA2-38AD6FE1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3A41-085D-3E4E-BC7A-E9415770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B30E-55FA-DF40-9378-24BF6A04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E16F-F346-E844-B2F9-E3BA99A7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249E-B494-8446-8B01-2749DB1F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9CFA-3272-D04D-AFBE-6D69BBD5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D433-A081-9A40-97CE-B1BD2797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7DD8-84A8-5B4E-B89B-CE68B5CD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A299-6522-124A-9DD9-3805B9BA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6218-2A4D-6947-A902-C911F3C7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0B94-95F1-B24A-9AE8-A95C4E2A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D662-3F5D-5A4A-A13D-0880C9C96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01F1-7838-3247-AD99-40B6A3CF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3FE0-6985-9840-BFD3-D2D5D760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3D56-2539-D94B-A4EA-56F84938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2DA61-F125-7A42-8165-2FCBB650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B101-29AF-574C-BB27-7C6FC93B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8D8F-A0E0-D445-A740-3B3312FF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B5914-681F-B841-BEC6-9AC7E100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38838-003A-AB4F-BBDC-18209866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9DCD2-AC3E-324E-B2F6-6F4663177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DF08F-8463-F745-AB56-6E4D53E2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6538D-75A7-394D-BDD5-36FF6BB9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5D6F2-BB07-4149-93FB-BC79CE60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8BAE-E71F-FA46-8E4C-E3F2298E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85E0-F726-E443-8330-63D717DE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294A7-6960-CB4E-A88A-C6B1BA2F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005C-6B82-A443-861C-E5990A2C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3056A-9CEF-AD44-8CD3-80F63E6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EA64A-EF37-4940-800A-7DBA4434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7C8A9-1A02-BF4F-8AE8-4EB477D3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2812-BE4D-3147-A41A-045C9F95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674F-FC22-7F45-A411-5A9AE5EB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67A3-5422-2C41-AF5E-449C7A4E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E0E5E-FC11-714C-9149-5170FB79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C70C-8889-3F4C-92EB-7AAC095A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DBFA-9D55-534C-BB1A-F1D8AF82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EA90-FDDB-6049-9DC3-6359DA3B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2BF0-3ACE-4148-A5BD-771C33EE9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158E8-3A39-B647-8E6C-10EB3C76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DE5B-2D2D-774C-80E5-FDC46CB3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7BFE-A872-F746-890D-CE7D19D9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8C982-EDB9-C84A-9785-918404DB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CF22-6ADC-6449-9E69-5151564F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8A72-1904-8A42-A9BE-05320FC4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9E6A-5F9E-664D-89CB-787234013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0B56-F207-9242-B205-8E13B0D2C0C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D4FB-4B72-8A40-B6D8-F0D79D633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FC6E-03E2-1A49-8BDA-8518FD2F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6.tiff"/><Relationship Id="rId4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6.tiff"/><Relationship Id="rId4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8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iff"/><Relationship Id="rId4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8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iff"/><Relationship Id="rId4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B16-7DFE-7140-81F1-3718332F4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2GIG – Informatique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Exercice</a:t>
            </a:r>
            <a:r>
              <a:rPr lang="en-US" dirty="0"/>
              <a:t> A03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9206-E489-D543-B024-9918A8B56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87"/>
            <a:ext cx="9144000" cy="1655762"/>
          </a:xfrm>
        </p:spPr>
        <p:txBody>
          <a:bodyPr/>
          <a:lstStyle/>
          <a:p>
            <a:r>
              <a:rPr lang="en-US" dirty="0"/>
              <a:t>Tableau des variables</a:t>
            </a:r>
          </a:p>
        </p:txBody>
      </p:sp>
    </p:spTree>
    <p:extLst>
      <p:ext uri="{BB962C8B-B14F-4D97-AF65-F5344CB8AC3E}">
        <p14:creationId xmlns:p14="http://schemas.microsoft.com/office/powerpoint/2010/main" val="399038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5765798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F6D697-6F92-4F4C-BA2A-525C74D15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337" y="2613629"/>
            <a:ext cx="1556969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5765798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F6D697-6F92-4F4C-BA2A-525C74D15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337" y="2613629"/>
            <a:ext cx="1556969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6019800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0960FA-1548-7D40-9CBE-792293EA5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709" y="3805853"/>
            <a:ext cx="1694372" cy="20638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F6D697-6F92-4F4C-BA2A-525C74D15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9337" y="2613629"/>
            <a:ext cx="1556969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6019800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1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0960FA-1548-7D40-9CBE-792293EA5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709" y="3805853"/>
            <a:ext cx="1694372" cy="20638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F6D697-6F92-4F4C-BA2A-525C74D15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337" y="2613629"/>
            <a:ext cx="1556969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Assignation des chauffeurs et des </a:t>
            </a:r>
            <a:r>
              <a:rPr lang="en-US" dirty="0" err="1"/>
              <a:t>passagers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CA29-FE16-C947-B2AB-AB7526013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49" y="5181108"/>
            <a:ext cx="4211403" cy="11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2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0960FA-1548-7D40-9CBE-792293EA5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709" y="3805853"/>
            <a:ext cx="1694372" cy="20638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F6D697-6F92-4F4C-BA2A-525C74D15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337" y="2613629"/>
            <a:ext cx="1556969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Assignation des chauffeurs et des </a:t>
            </a:r>
            <a:r>
              <a:rPr lang="en-US" dirty="0" err="1"/>
              <a:t>passagers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CA29-FE16-C947-B2AB-AB7526013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49" y="5181108"/>
            <a:ext cx="4211403" cy="1132571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0BFBD056-B04F-E340-9DC9-D873B325352F}"/>
              </a:ext>
            </a:extLst>
          </p:cNvPr>
          <p:cNvSpPr/>
          <p:nvPr/>
        </p:nvSpPr>
        <p:spPr>
          <a:xfrm>
            <a:off x="387426" y="5189575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0960FA-1548-7D40-9CBE-792293EA5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709" y="3805853"/>
            <a:ext cx="1694372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Assignation des chauffeurs et des </a:t>
            </a:r>
            <a:r>
              <a:rPr lang="en-US" dirty="0" err="1"/>
              <a:t>passagers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CA29-FE16-C947-B2AB-AB7526013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49" y="5181108"/>
            <a:ext cx="4211403" cy="1132571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0BFBD056-B04F-E340-9DC9-D873B325352F}"/>
              </a:ext>
            </a:extLst>
          </p:cNvPr>
          <p:cNvSpPr/>
          <p:nvPr/>
        </p:nvSpPr>
        <p:spPr>
          <a:xfrm>
            <a:off x="387426" y="5189575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6A2C5-BE39-DA43-8BF2-A1DA12423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926" y="2613629"/>
            <a:ext cx="1631862" cy="2063889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60F091AB-E3A8-C245-A5D8-ADBFDD537348}"/>
              </a:ext>
            </a:extLst>
          </p:cNvPr>
          <p:cNvSpPr/>
          <p:nvPr/>
        </p:nvSpPr>
        <p:spPr>
          <a:xfrm>
            <a:off x="8136467" y="2433160"/>
            <a:ext cx="2328896" cy="1762781"/>
          </a:xfrm>
          <a:custGeom>
            <a:avLst/>
            <a:gdLst>
              <a:gd name="connsiteX0" fmla="*/ 1524000 w 2328896"/>
              <a:gd name="connsiteY0" fmla="*/ 1639307 h 1762781"/>
              <a:gd name="connsiteX1" fmla="*/ 2116666 w 2328896"/>
              <a:gd name="connsiteY1" fmla="*/ 1605440 h 1762781"/>
              <a:gd name="connsiteX2" fmla="*/ 2159000 w 2328896"/>
              <a:gd name="connsiteY2" fmla="*/ 89907 h 1762781"/>
              <a:gd name="connsiteX3" fmla="*/ 0 w 2328896"/>
              <a:gd name="connsiteY3" fmla="*/ 166107 h 1762781"/>
              <a:gd name="connsiteX4" fmla="*/ 0 w 2328896"/>
              <a:gd name="connsiteY4" fmla="*/ 166107 h 176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96" h="1762781">
                <a:moveTo>
                  <a:pt x="1524000" y="1639307"/>
                </a:moveTo>
                <a:cubicBezTo>
                  <a:pt x="1767416" y="1751490"/>
                  <a:pt x="2010833" y="1863673"/>
                  <a:pt x="2116666" y="1605440"/>
                </a:cubicBezTo>
                <a:cubicBezTo>
                  <a:pt x="2222499" y="1347207"/>
                  <a:pt x="2511778" y="329796"/>
                  <a:pt x="2159000" y="89907"/>
                </a:cubicBezTo>
                <a:cubicBezTo>
                  <a:pt x="1806222" y="-149982"/>
                  <a:pt x="0" y="166107"/>
                  <a:pt x="0" y="166107"/>
                </a:cubicBezTo>
                <a:lnTo>
                  <a:pt x="0" y="166107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0960FA-1548-7D40-9CBE-792293EA5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709" y="3805853"/>
            <a:ext cx="1694372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Assignation des chauffeurs et des </a:t>
            </a:r>
            <a:r>
              <a:rPr lang="en-US" dirty="0" err="1"/>
              <a:t>passagers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CA29-FE16-C947-B2AB-AB7526013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49" y="5181108"/>
            <a:ext cx="4211403" cy="1132571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0BFBD056-B04F-E340-9DC9-D873B325352F}"/>
              </a:ext>
            </a:extLst>
          </p:cNvPr>
          <p:cNvSpPr/>
          <p:nvPr/>
        </p:nvSpPr>
        <p:spPr>
          <a:xfrm>
            <a:off x="387426" y="5477444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6A2C5-BE39-DA43-8BF2-A1DA12423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926" y="2613629"/>
            <a:ext cx="1631862" cy="2063889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60F091AB-E3A8-C245-A5D8-ADBFDD537348}"/>
              </a:ext>
            </a:extLst>
          </p:cNvPr>
          <p:cNvSpPr/>
          <p:nvPr/>
        </p:nvSpPr>
        <p:spPr>
          <a:xfrm>
            <a:off x="8136467" y="2433160"/>
            <a:ext cx="2328896" cy="1762781"/>
          </a:xfrm>
          <a:custGeom>
            <a:avLst/>
            <a:gdLst>
              <a:gd name="connsiteX0" fmla="*/ 1524000 w 2328896"/>
              <a:gd name="connsiteY0" fmla="*/ 1639307 h 1762781"/>
              <a:gd name="connsiteX1" fmla="*/ 2116666 w 2328896"/>
              <a:gd name="connsiteY1" fmla="*/ 1605440 h 1762781"/>
              <a:gd name="connsiteX2" fmla="*/ 2159000 w 2328896"/>
              <a:gd name="connsiteY2" fmla="*/ 89907 h 1762781"/>
              <a:gd name="connsiteX3" fmla="*/ 0 w 2328896"/>
              <a:gd name="connsiteY3" fmla="*/ 166107 h 1762781"/>
              <a:gd name="connsiteX4" fmla="*/ 0 w 2328896"/>
              <a:gd name="connsiteY4" fmla="*/ 166107 h 176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96" h="1762781">
                <a:moveTo>
                  <a:pt x="1524000" y="1639307"/>
                </a:moveTo>
                <a:cubicBezTo>
                  <a:pt x="1767416" y="1751490"/>
                  <a:pt x="2010833" y="1863673"/>
                  <a:pt x="2116666" y="1605440"/>
                </a:cubicBezTo>
                <a:cubicBezTo>
                  <a:pt x="2222499" y="1347207"/>
                  <a:pt x="2511778" y="329796"/>
                  <a:pt x="2159000" y="89907"/>
                </a:cubicBezTo>
                <a:cubicBezTo>
                  <a:pt x="1806222" y="-149982"/>
                  <a:pt x="0" y="166107"/>
                  <a:pt x="0" y="166107"/>
                </a:cubicBezTo>
                <a:lnTo>
                  <a:pt x="0" y="166107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874768-35BE-A24F-81D9-C683EE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97" y="2636795"/>
            <a:ext cx="1556544" cy="20743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0960FA-1548-7D40-9CBE-792293EA5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709" y="3805853"/>
            <a:ext cx="1694372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Assignation des chauffeurs et des </a:t>
            </a:r>
            <a:r>
              <a:rPr lang="en-US" dirty="0" err="1"/>
              <a:t>passagers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CA29-FE16-C947-B2AB-AB7526013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49" y="5181108"/>
            <a:ext cx="4211403" cy="1132571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0BFBD056-B04F-E340-9DC9-D873B325352F}"/>
              </a:ext>
            </a:extLst>
          </p:cNvPr>
          <p:cNvSpPr/>
          <p:nvPr/>
        </p:nvSpPr>
        <p:spPr>
          <a:xfrm>
            <a:off x="387426" y="5477444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0F091AB-E3A8-C245-A5D8-ADBFDD537348}"/>
              </a:ext>
            </a:extLst>
          </p:cNvPr>
          <p:cNvSpPr/>
          <p:nvPr/>
        </p:nvSpPr>
        <p:spPr>
          <a:xfrm>
            <a:off x="8136467" y="2433160"/>
            <a:ext cx="2328896" cy="1762781"/>
          </a:xfrm>
          <a:custGeom>
            <a:avLst/>
            <a:gdLst>
              <a:gd name="connsiteX0" fmla="*/ 1524000 w 2328896"/>
              <a:gd name="connsiteY0" fmla="*/ 1639307 h 1762781"/>
              <a:gd name="connsiteX1" fmla="*/ 2116666 w 2328896"/>
              <a:gd name="connsiteY1" fmla="*/ 1605440 h 1762781"/>
              <a:gd name="connsiteX2" fmla="*/ 2159000 w 2328896"/>
              <a:gd name="connsiteY2" fmla="*/ 89907 h 1762781"/>
              <a:gd name="connsiteX3" fmla="*/ 0 w 2328896"/>
              <a:gd name="connsiteY3" fmla="*/ 166107 h 1762781"/>
              <a:gd name="connsiteX4" fmla="*/ 0 w 2328896"/>
              <a:gd name="connsiteY4" fmla="*/ 166107 h 176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96" h="1762781">
                <a:moveTo>
                  <a:pt x="1524000" y="1639307"/>
                </a:moveTo>
                <a:cubicBezTo>
                  <a:pt x="1767416" y="1751490"/>
                  <a:pt x="2010833" y="1863673"/>
                  <a:pt x="2116666" y="1605440"/>
                </a:cubicBezTo>
                <a:cubicBezTo>
                  <a:pt x="2222499" y="1347207"/>
                  <a:pt x="2511778" y="329796"/>
                  <a:pt x="2159000" y="89907"/>
                </a:cubicBezTo>
                <a:cubicBezTo>
                  <a:pt x="1806222" y="-149982"/>
                  <a:pt x="0" y="166107"/>
                  <a:pt x="0" y="166107"/>
                </a:cubicBezTo>
                <a:lnTo>
                  <a:pt x="0" y="166107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41D0D81-8AEE-1C49-9576-E3420231FB33}"/>
              </a:ext>
            </a:extLst>
          </p:cNvPr>
          <p:cNvSpPr/>
          <p:nvPr/>
        </p:nvSpPr>
        <p:spPr>
          <a:xfrm>
            <a:off x="9694333" y="1752600"/>
            <a:ext cx="1148971" cy="2884346"/>
          </a:xfrm>
          <a:custGeom>
            <a:avLst/>
            <a:gdLst>
              <a:gd name="connsiteX0" fmla="*/ 93134 w 1148971"/>
              <a:gd name="connsiteY0" fmla="*/ 2717800 h 2884346"/>
              <a:gd name="connsiteX1" fmla="*/ 948267 w 1148971"/>
              <a:gd name="connsiteY1" fmla="*/ 2683933 h 2884346"/>
              <a:gd name="connsiteX2" fmla="*/ 1075267 w 1148971"/>
              <a:gd name="connsiteY2" fmla="*/ 719667 h 2884346"/>
              <a:gd name="connsiteX3" fmla="*/ 0 w 1148971"/>
              <a:gd name="connsiteY3" fmla="*/ 0 h 2884346"/>
              <a:gd name="connsiteX4" fmla="*/ 0 w 1148971"/>
              <a:gd name="connsiteY4" fmla="*/ 0 h 288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8971" h="2884346">
                <a:moveTo>
                  <a:pt x="93134" y="2717800"/>
                </a:moveTo>
                <a:cubicBezTo>
                  <a:pt x="438856" y="2867377"/>
                  <a:pt x="784578" y="3016955"/>
                  <a:pt x="948267" y="2683933"/>
                </a:cubicBezTo>
                <a:cubicBezTo>
                  <a:pt x="1111956" y="2350911"/>
                  <a:pt x="1233311" y="1166989"/>
                  <a:pt x="1075267" y="719667"/>
                </a:cubicBezTo>
                <a:cubicBezTo>
                  <a:pt x="917223" y="27234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874768-35BE-A24F-81D9-C683EE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97" y="2636795"/>
            <a:ext cx="1556544" cy="20743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0960FA-1548-7D40-9CBE-792293EA5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709" y="3805853"/>
            <a:ext cx="1694372" cy="2063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Assignation des chauffeurs et des </a:t>
            </a:r>
            <a:r>
              <a:rPr lang="en-US" dirty="0" err="1"/>
              <a:t>passagers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CA29-FE16-C947-B2AB-AB7526013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49" y="5181108"/>
            <a:ext cx="4211403" cy="1132571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0BFBD056-B04F-E340-9DC9-D873B325352F}"/>
              </a:ext>
            </a:extLst>
          </p:cNvPr>
          <p:cNvSpPr/>
          <p:nvPr/>
        </p:nvSpPr>
        <p:spPr>
          <a:xfrm>
            <a:off x="387426" y="6010852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0F091AB-E3A8-C245-A5D8-ADBFDD537348}"/>
              </a:ext>
            </a:extLst>
          </p:cNvPr>
          <p:cNvSpPr/>
          <p:nvPr/>
        </p:nvSpPr>
        <p:spPr>
          <a:xfrm>
            <a:off x="8136467" y="2433160"/>
            <a:ext cx="2328896" cy="1762781"/>
          </a:xfrm>
          <a:custGeom>
            <a:avLst/>
            <a:gdLst>
              <a:gd name="connsiteX0" fmla="*/ 1524000 w 2328896"/>
              <a:gd name="connsiteY0" fmla="*/ 1639307 h 1762781"/>
              <a:gd name="connsiteX1" fmla="*/ 2116666 w 2328896"/>
              <a:gd name="connsiteY1" fmla="*/ 1605440 h 1762781"/>
              <a:gd name="connsiteX2" fmla="*/ 2159000 w 2328896"/>
              <a:gd name="connsiteY2" fmla="*/ 89907 h 1762781"/>
              <a:gd name="connsiteX3" fmla="*/ 0 w 2328896"/>
              <a:gd name="connsiteY3" fmla="*/ 166107 h 1762781"/>
              <a:gd name="connsiteX4" fmla="*/ 0 w 2328896"/>
              <a:gd name="connsiteY4" fmla="*/ 166107 h 176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96" h="1762781">
                <a:moveTo>
                  <a:pt x="1524000" y="1639307"/>
                </a:moveTo>
                <a:cubicBezTo>
                  <a:pt x="1767416" y="1751490"/>
                  <a:pt x="2010833" y="1863673"/>
                  <a:pt x="2116666" y="1605440"/>
                </a:cubicBezTo>
                <a:cubicBezTo>
                  <a:pt x="2222499" y="1347207"/>
                  <a:pt x="2511778" y="329796"/>
                  <a:pt x="2159000" y="89907"/>
                </a:cubicBezTo>
                <a:cubicBezTo>
                  <a:pt x="1806222" y="-149982"/>
                  <a:pt x="0" y="166107"/>
                  <a:pt x="0" y="166107"/>
                </a:cubicBezTo>
                <a:lnTo>
                  <a:pt x="0" y="166107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41D0D81-8AEE-1C49-9576-E3420231FB33}"/>
              </a:ext>
            </a:extLst>
          </p:cNvPr>
          <p:cNvSpPr/>
          <p:nvPr/>
        </p:nvSpPr>
        <p:spPr>
          <a:xfrm>
            <a:off x="9694333" y="1752600"/>
            <a:ext cx="1148971" cy="2884346"/>
          </a:xfrm>
          <a:custGeom>
            <a:avLst/>
            <a:gdLst>
              <a:gd name="connsiteX0" fmla="*/ 93134 w 1148971"/>
              <a:gd name="connsiteY0" fmla="*/ 2717800 h 2884346"/>
              <a:gd name="connsiteX1" fmla="*/ 948267 w 1148971"/>
              <a:gd name="connsiteY1" fmla="*/ 2683933 h 2884346"/>
              <a:gd name="connsiteX2" fmla="*/ 1075267 w 1148971"/>
              <a:gd name="connsiteY2" fmla="*/ 719667 h 2884346"/>
              <a:gd name="connsiteX3" fmla="*/ 0 w 1148971"/>
              <a:gd name="connsiteY3" fmla="*/ 0 h 2884346"/>
              <a:gd name="connsiteX4" fmla="*/ 0 w 1148971"/>
              <a:gd name="connsiteY4" fmla="*/ 0 h 288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8971" h="2884346">
                <a:moveTo>
                  <a:pt x="93134" y="2717800"/>
                </a:moveTo>
                <a:cubicBezTo>
                  <a:pt x="438856" y="2867377"/>
                  <a:pt x="784578" y="3016955"/>
                  <a:pt x="948267" y="2683933"/>
                </a:cubicBezTo>
                <a:cubicBezTo>
                  <a:pt x="1111956" y="2350911"/>
                  <a:pt x="1233311" y="1166989"/>
                  <a:pt x="1075267" y="719667"/>
                </a:cubicBezTo>
                <a:cubicBezTo>
                  <a:pt x="917223" y="27234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743509C-EC56-734E-98DD-B5647ADF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8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874768-35BE-A24F-81D9-C683EE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97" y="2636795"/>
            <a:ext cx="1556544" cy="20743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Assignation des chauffeurs et des </a:t>
            </a:r>
            <a:r>
              <a:rPr lang="en-US" dirty="0" err="1"/>
              <a:t>passagers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CA29-FE16-C947-B2AB-AB7526013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49" y="5181108"/>
            <a:ext cx="4211403" cy="1132571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0BFBD056-B04F-E340-9DC9-D873B325352F}"/>
              </a:ext>
            </a:extLst>
          </p:cNvPr>
          <p:cNvSpPr/>
          <p:nvPr/>
        </p:nvSpPr>
        <p:spPr>
          <a:xfrm>
            <a:off x="387426" y="6010852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0F091AB-E3A8-C245-A5D8-ADBFDD537348}"/>
              </a:ext>
            </a:extLst>
          </p:cNvPr>
          <p:cNvSpPr/>
          <p:nvPr/>
        </p:nvSpPr>
        <p:spPr>
          <a:xfrm>
            <a:off x="8136467" y="2433160"/>
            <a:ext cx="2328896" cy="1762781"/>
          </a:xfrm>
          <a:custGeom>
            <a:avLst/>
            <a:gdLst>
              <a:gd name="connsiteX0" fmla="*/ 1524000 w 2328896"/>
              <a:gd name="connsiteY0" fmla="*/ 1639307 h 1762781"/>
              <a:gd name="connsiteX1" fmla="*/ 2116666 w 2328896"/>
              <a:gd name="connsiteY1" fmla="*/ 1605440 h 1762781"/>
              <a:gd name="connsiteX2" fmla="*/ 2159000 w 2328896"/>
              <a:gd name="connsiteY2" fmla="*/ 89907 h 1762781"/>
              <a:gd name="connsiteX3" fmla="*/ 0 w 2328896"/>
              <a:gd name="connsiteY3" fmla="*/ 166107 h 1762781"/>
              <a:gd name="connsiteX4" fmla="*/ 0 w 2328896"/>
              <a:gd name="connsiteY4" fmla="*/ 166107 h 176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96" h="1762781">
                <a:moveTo>
                  <a:pt x="1524000" y="1639307"/>
                </a:moveTo>
                <a:cubicBezTo>
                  <a:pt x="1767416" y="1751490"/>
                  <a:pt x="2010833" y="1863673"/>
                  <a:pt x="2116666" y="1605440"/>
                </a:cubicBezTo>
                <a:cubicBezTo>
                  <a:pt x="2222499" y="1347207"/>
                  <a:pt x="2511778" y="329796"/>
                  <a:pt x="2159000" y="89907"/>
                </a:cubicBezTo>
                <a:cubicBezTo>
                  <a:pt x="1806222" y="-149982"/>
                  <a:pt x="0" y="166107"/>
                  <a:pt x="0" y="166107"/>
                </a:cubicBezTo>
                <a:lnTo>
                  <a:pt x="0" y="166107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41D0D81-8AEE-1C49-9576-E3420231FB33}"/>
              </a:ext>
            </a:extLst>
          </p:cNvPr>
          <p:cNvSpPr/>
          <p:nvPr/>
        </p:nvSpPr>
        <p:spPr>
          <a:xfrm>
            <a:off x="9694333" y="1752600"/>
            <a:ext cx="1148971" cy="2884346"/>
          </a:xfrm>
          <a:custGeom>
            <a:avLst/>
            <a:gdLst>
              <a:gd name="connsiteX0" fmla="*/ 93134 w 1148971"/>
              <a:gd name="connsiteY0" fmla="*/ 2717800 h 2884346"/>
              <a:gd name="connsiteX1" fmla="*/ 948267 w 1148971"/>
              <a:gd name="connsiteY1" fmla="*/ 2683933 h 2884346"/>
              <a:gd name="connsiteX2" fmla="*/ 1075267 w 1148971"/>
              <a:gd name="connsiteY2" fmla="*/ 719667 h 2884346"/>
              <a:gd name="connsiteX3" fmla="*/ 0 w 1148971"/>
              <a:gd name="connsiteY3" fmla="*/ 0 h 2884346"/>
              <a:gd name="connsiteX4" fmla="*/ 0 w 1148971"/>
              <a:gd name="connsiteY4" fmla="*/ 0 h 288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8971" h="2884346">
                <a:moveTo>
                  <a:pt x="93134" y="2717800"/>
                </a:moveTo>
                <a:cubicBezTo>
                  <a:pt x="438856" y="2867377"/>
                  <a:pt x="784578" y="3016955"/>
                  <a:pt x="948267" y="2683933"/>
                </a:cubicBezTo>
                <a:cubicBezTo>
                  <a:pt x="1111956" y="2350911"/>
                  <a:pt x="1233311" y="1166989"/>
                  <a:pt x="1075267" y="719667"/>
                </a:cubicBezTo>
                <a:cubicBezTo>
                  <a:pt x="917223" y="27234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3D4B0-33F3-964D-9709-F6D7BC52E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966" y="3817936"/>
            <a:ext cx="1709650" cy="2055217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94177C50-4548-8D48-8976-9D15CE5A5F56}"/>
              </a:ext>
            </a:extLst>
          </p:cNvPr>
          <p:cNvSpPr/>
          <p:nvPr/>
        </p:nvSpPr>
        <p:spPr>
          <a:xfrm>
            <a:off x="7907867" y="453954"/>
            <a:ext cx="3694140" cy="4986421"/>
          </a:xfrm>
          <a:custGeom>
            <a:avLst/>
            <a:gdLst>
              <a:gd name="connsiteX0" fmla="*/ 0 w 3694140"/>
              <a:gd name="connsiteY0" fmla="*/ 4829246 h 4986421"/>
              <a:gd name="connsiteX1" fmla="*/ 2870200 w 3694140"/>
              <a:gd name="connsiteY1" fmla="*/ 4736113 h 4986421"/>
              <a:gd name="connsiteX2" fmla="*/ 3691466 w 3694140"/>
              <a:gd name="connsiteY2" fmla="*/ 2475513 h 4986421"/>
              <a:gd name="connsiteX3" fmla="*/ 2683933 w 3694140"/>
              <a:gd name="connsiteY3" fmla="*/ 265713 h 4986421"/>
              <a:gd name="connsiteX4" fmla="*/ 33866 w 3694140"/>
              <a:gd name="connsiteY4" fmla="*/ 121779 h 498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140" h="4986421">
                <a:moveTo>
                  <a:pt x="0" y="4829246"/>
                </a:moveTo>
                <a:cubicBezTo>
                  <a:pt x="1127478" y="4978824"/>
                  <a:pt x="2254956" y="5128402"/>
                  <a:pt x="2870200" y="4736113"/>
                </a:cubicBezTo>
                <a:cubicBezTo>
                  <a:pt x="3485444" y="4343824"/>
                  <a:pt x="3722510" y="3220580"/>
                  <a:pt x="3691466" y="2475513"/>
                </a:cubicBezTo>
                <a:cubicBezTo>
                  <a:pt x="3660422" y="1730446"/>
                  <a:pt x="3293533" y="658002"/>
                  <a:pt x="2683933" y="265713"/>
                </a:cubicBezTo>
                <a:cubicBezTo>
                  <a:pt x="2074333" y="-126576"/>
                  <a:pt x="1054099" y="-2399"/>
                  <a:pt x="33866" y="12177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874768-35BE-A24F-81D9-C683EE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97" y="2636795"/>
            <a:ext cx="1556544" cy="20743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B4A6-441C-354D-998A-126F70A4196D}"/>
              </a:ext>
            </a:extLst>
          </p:cNvPr>
          <p:cNvSpPr txBox="1"/>
          <p:nvPr/>
        </p:nvSpPr>
        <p:spPr>
          <a:xfrm>
            <a:off x="4356349" y="2998572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9A373-9BFF-964D-8A15-40707A047D7C}"/>
              </a:ext>
            </a:extLst>
          </p:cNvPr>
          <p:cNvSpPr txBox="1"/>
          <p:nvPr/>
        </p:nvSpPr>
        <p:spPr>
          <a:xfrm>
            <a:off x="5493750" y="3545015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6E2AD6B-8665-824D-944F-5DB68E7BBBB9}"/>
              </a:ext>
            </a:extLst>
          </p:cNvPr>
          <p:cNvCxnSpPr>
            <a:cxnSpLocks/>
          </p:cNvCxnSpPr>
          <p:nvPr/>
        </p:nvCxnSpPr>
        <p:spPr>
          <a:xfrm>
            <a:off x="4717827" y="3174961"/>
            <a:ext cx="3781510" cy="4706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93E2C33-C358-6E46-93E7-B062EB5B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4371" y="3888714"/>
            <a:ext cx="1220649" cy="886028"/>
          </a:xfrm>
          <a:prstGeom prst="curvedConnector3">
            <a:avLst>
              <a:gd name="adj1" fmla="val 106183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Assignation des chauffeurs et des </a:t>
            </a:r>
            <a:r>
              <a:rPr lang="en-US" dirty="0" err="1"/>
              <a:t>passagers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8CA29-FE16-C947-B2AB-AB7526013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49" y="5181108"/>
            <a:ext cx="4211403" cy="1132571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60F091AB-E3A8-C245-A5D8-ADBFDD537348}"/>
              </a:ext>
            </a:extLst>
          </p:cNvPr>
          <p:cNvSpPr/>
          <p:nvPr/>
        </p:nvSpPr>
        <p:spPr>
          <a:xfrm>
            <a:off x="8136467" y="2433160"/>
            <a:ext cx="2328896" cy="1762781"/>
          </a:xfrm>
          <a:custGeom>
            <a:avLst/>
            <a:gdLst>
              <a:gd name="connsiteX0" fmla="*/ 1524000 w 2328896"/>
              <a:gd name="connsiteY0" fmla="*/ 1639307 h 1762781"/>
              <a:gd name="connsiteX1" fmla="*/ 2116666 w 2328896"/>
              <a:gd name="connsiteY1" fmla="*/ 1605440 h 1762781"/>
              <a:gd name="connsiteX2" fmla="*/ 2159000 w 2328896"/>
              <a:gd name="connsiteY2" fmla="*/ 89907 h 1762781"/>
              <a:gd name="connsiteX3" fmla="*/ 0 w 2328896"/>
              <a:gd name="connsiteY3" fmla="*/ 166107 h 1762781"/>
              <a:gd name="connsiteX4" fmla="*/ 0 w 2328896"/>
              <a:gd name="connsiteY4" fmla="*/ 166107 h 176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896" h="1762781">
                <a:moveTo>
                  <a:pt x="1524000" y="1639307"/>
                </a:moveTo>
                <a:cubicBezTo>
                  <a:pt x="1767416" y="1751490"/>
                  <a:pt x="2010833" y="1863673"/>
                  <a:pt x="2116666" y="1605440"/>
                </a:cubicBezTo>
                <a:cubicBezTo>
                  <a:pt x="2222499" y="1347207"/>
                  <a:pt x="2511778" y="329796"/>
                  <a:pt x="2159000" y="89907"/>
                </a:cubicBezTo>
                <a:cubicBezTo>
                  <a:pt x="1806222" y="-149982"/>
                  <a:pt x="0" y="166107"/>
                  <a:pt x="0" y="166107"/>
                </a:cubicBezTo>
                <a:lnTo>
                  <a:pt x="0" y="166107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41D0D81-8AEE-1C49-9576-E3420231FB33}"/>
              </a:ext>
            </a:extLst>
          </p:cNvPr>
          <p:cNvSpPr/>
          <p:nvPr/>
        </p:nvSpPr>
        <p:spPr>
          <a:xfrm>
            <a:off x="9694333" y="1752600"/>
            <a:ext cx="1148971" cy="2884346"/>
          </a:xfrm>
          <a:custGeom>
            <a:avLst/>
            <a:gdLst>
              <a:gd name="connsiteX0" fmla="*/ 93134 w 1148971"/>
              <a:gd name="connsiteY0" fmla="*/ 2717800 h 2884346"/>
              <a:gd name="connsiteX1" fmla="*/ 948267 w 1148971"/>
              <a:gd name="connsiteY1" fmla="*/ 2683933 h 2884346"/>
              <a:gd name="connsiteX2" fmla="*/ 1075267 w 1148971"/>
              <a:gd name="connsiteY2" fmla="*/ 719667 h 2884346"/>
              <a:gd name="connsiteX3" fmla="*/ 0 w 1148971"/>
              <a:gd name="connsiteY3" fmla="*/ 0 h 2884346"/>
              <a:gd name="connsiteX4" fmla="*/ 0 w 1148971"/>
              <a:gd name="connsiteY4" fmla="*/ 0 h 288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8971" h="2884346">
                <a:moveTo>
                  <a:pt x="93134" y="2717800"/>
                </a:moveTo>
                <a:cubicBezTo>
                  <a:pt x="438856" y="2867377"/>
                  <a:pt x="784578" y="3016955"/>
                  <a:pt x="948267" y="2683933"/>
                </a:cubicBezTo>
                <a:cubicBezTo>
                  <a:pt x="1111956" y="2350911"/>
                  <a:pt x="1233311" y="1166989"/>
                  <a:pt x="1075267" y="719667"/>
                </a:cubicBezTo>
                <a:cubicBezTo>
                  <a:pt x="917223" y="27234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3D4B0-33F3-964D-9709-F6D7BC52E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8966" y="3817936"/>
            <a:ext cx="1709650" cy="2055217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94177C50-4548-8D48-8976-9D15CE5A5F56}"/>
              </a:ext>
            </a:extLst>
          </p:cNvPr>
          <p:cNvSpPr/>
          <p:nvPr/>
        </p:nvSpPr>
        <p:spPr>
          <a:xfrm>
            <a:off x="7907867" y="453954"/>
            <a:ext cx="3694140" cy="4986421"/>
          </a:xfrm>
          <a:custGeom>
            <a:avLst/>
            <a:gdLst>
              <a:gd name="connsiteX0" fmla="*/ 0 w 3694140"/>
              <a:gd name="connsiteY0" fmla="*/ 4829246 h 4986421"/>
              <a:gd name="connsiteX1" fmla="*/ 2870200 w 3694140"/>
              <a:gd name="connsiteY1" fmla="*/ 4736113 h 4986421"/>
              <a:gd name="connsiteX2" fmla="*/ 3691466 w 3694140"/>
              <a:gd name="connsiteY2" fmla="*/ 2475513 h 4986421"/>
              <a:gd name="connsiteX3" fmla="*/ 2683933 w 3694140"/>
              <a:gd name="connsiteY3" fmla="*/ 265713 h 4986421"/>
              <a:gd name="connsiteX4" fmla="*/ 33866 w 3694140"/>
              <a:gd name="connsiteY4" fmla="*/ 121779 h 498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140" h="4986421">
                <a:moveTo>
                  <a:pt x="0" y="4829246"/>
                </a:moveTo>
                <a:cubicBezTo>
                  <a:pt x="1127478" y="4978824"/>
                  <a:pt x="2254956" y="5128402"/>
                  <a:pt x="2870200" y="4736113"/>
                </a:cubicBezTo>
                <a:cubicBezTo>
                  <a:pt x="3485444" y="4343824"/>
                  <a:pt x="3722510" y="3220580"/>
                  <a:pt x="3691466" y="2475513"/>
                </a:cubicBezTo>
                <a:cubicBezTo>
                  <a:pt x="3660422" y="1730446"/>
                  <a:pt x="3293533" y="658002"/>
                  <a:pt x="2683933" y="265713"/>
                </a:cubicBezTo>
                <a:cubicBezTo>
                  <a:pt x="2074333" y="-126576"/>
                  <a:pt x="1054099" y="-2399"/>
                  <a:pt x="33866" y="12177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743509C-EC56-734E-98DD-B5647ADF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0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743509C-EC56-734E-98DD-B5647ADF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19A1718-3BC8-A044-8168-3E57DF2BC0D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55994772-46DC-794E-AEA4-3A2EB33CB959}"/>
              </a:ext>
            </a:extLst>
          </p:cNvPr>
          <p:cNvSpPr/>
          <p:nvPr/>
        </p:nvSpPr>
        <p:spPr>
          <a:xfrm>
            <a:off x="457200" y="4844743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4834457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8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5063058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5063058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5291659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72E8FE5-0D5E-BF49-A45A-2C2F457B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9" y="4838021"/>
            <a:ext cx="7903636" cy="15300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8AA59C5-1634-3545-976B-1B7AA4091528}"/>
              </a:ext>
            </a:extLst>
          </p:cNvPr>
          <p:cNvGrpSpPr/>
          <p:nvPr/>
        </p:nvGrpSpPr>
        <p:grpSpPr>
          <a:xfrm>
            <a:off x="798786" y="655260"/>
            <a:ext cx="5685292" cy="3916739"/>
            <a:chOff x="536027" y="697302"/>
            <a:chExt cx="5685292" cy="52620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051F84-25D2-CB4C-A2A0-46DA51A842C1}"/>
                </a:ext>
              </a:extLst>
            </p:cNvPr>
            <p:cNvGrpSpPr/>
            <p:nvPr/>
          </p:nvGrpSpPr>
          <p:grpSpPr>
            <a:xfrm>
              <a:off x="536027" y="697302"/>
              <a:ext cx="5580994" cy="5262063"/>
              <a:chOff x="2081048" y="1548642"/>
              <a:chExt cx="4589398" cy="376071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692463-E448-3E49-B778-A333375718D8}"/>
                  </a:ext>
                </a:extLst>
              </p:cNvPr>
              <p:cNvSpPr/>
              <p:nvPr/>
            </p:nvSpPr>
            <p:spPr>
              <a:xfrm>
                <a:off x="2081048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79279BB-3201-ED4C-A1F0-DCF684700371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>
                <a:off x="2998929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D99342-0558-AB4D-8642-AA6787C75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048" y="2084596"/>
                <a:ext cx="45893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642D36-FA06-BD45-8032-030E8DABABEA}"/>
                  </a:ext>
                </a:extLst>
              </p:cNvPr>
              <p:cNvSpPr/>
              <p:nvPr/>
            </p:nvSpPr>
            <p:spPr>
              <a:xfrm>
                <a:off x="3916809" y="1548642"/>
                <a:ext cx="1835760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5FF4EC-91FC-3C45-9E5F-F4E649AB80CD}"/>
                  </a:ext>
                </a:extLst>
              </p:cNvPr>
              <p:cNvCxnSpPr>
                <a:cxnSpLocks/>
                <a:stCxn id="17" idx="0"/>
                <a:endCxn id="17" idx="2"/>
              </p:cNvCxnSpPr>
              <p:nvPr/>
            </p:nvCxnSpPr>
            <p:spPr>
              <a:xfrm>
                <a:off x="4834690" y="1548642"/>
                <a:ext cx="0" cy="3760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E0E2D5-BCEF-4A41-97D9-16D6003EBD83}"/>
                  </a:ext>
                </a:extLst>
              </p:cNvPr>
              <p:cNvSpPr/>
              <p:nvPr/>
            </p:nvSpPr>
            <p:spPr>
              <a:xfrm>
                <a:off x="5752569" y="1548642"/>
                <a:ext cx="917877" cy="37607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81751-F5DD-354A-971E-167B0B8FE1B5}"/>
                </a:ext>
              </a:extLst>
            </p:cNvPr>
            <p:cNvSpPr txBox="1"/>
            <p:nvPr/>
          </p:nvSpPr>
          <p:spPr>
            <a:xfrm>
              <a:off x="714843" y="889895"/>
              <a:ext cx="636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aly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180C6-87D4-4B40-B927-6D5798EF0E68}"/>
                </a:ext>
              </a:extLst>
            </p:cNvPr>
            <p:cNvSpPr txBox="1"/>
            <p:nvPr/>
          </p:nvSpPr>
          <p:spPr>
            <a:xfrm>
              <a:off x="1638646" y="889895"/>
              <a:ext cx="1051998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angelina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550E0-D638-5946-8AE0-1AAC091F408B}"/>
                </a:ext>
              </a:extLst>
            </p:cNvPr>
            <p:cNvSpPr txBox="1"/>
            <p:nvPr/>
          </p:nvSpPr>
          <p:spPr>
            <a:xfrm>
              <a:off x="2739030" y="903088"/>
              <a:ext cx="950067" cy="3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georges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1C40FE-2010-2E47-85E8-41E41F2A08A9}"/>
                </a:ext>
              </a:extLst>
            </p:cNvPr>
            <p:cNvSpPr txBox="1"/>
            <p:nvPr/>
          </p:nvSpPr>
          <p:spPr>
            <a:xfrm>
              <a:off x="4983164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lamborghini</a:t>
              </a:r>
              <a:endParaRPr lang="en-US" sz="1200" dirty="0">
                <a:latin typeface="Courier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290915-B4FD-B14B-B3E1-E5B12A8D0925}"/>
                </a:ext>
              </a:extLst>
            </p:cNvPr>
            <p:cNvSpPr txBox="1"/>
            <p:nvPr/>
          </p:nvSpPr>
          <p:spPr>
            <a:xfrm>
              <a:off x="3932486" y="903087"/>
              <a:ext cx="1238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" pitchFamily="2" charset="0"/>
                </a:rPr>
                <a:t>bugatti</a:t>
              </a:r>
              <a:endParaRPr lang="en-US" sz="1200" dirty="0">
                <a:latin typeface="Courier" pitchFamily="2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8E499D9-1810-8C48-851B-06AF889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1" y="220480"/>
            <a:ext cx="1146122" cy="12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8EDA6C-B2B7-F84F-947E-9DA1BD79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92" y="1045603"/>
            <a:ext cx="1473534" cy="12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C1AFBC-A98B-3D4F-859A-D7532C65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1" y="1971687"/>
            <a:ext cx="1304757" cy="129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2A0E12-A808-C94A-9DCA-1FDB199ABCDD}"/>
              </a:ext>
            </a:extLst>
          </p:cNvPr>
          <p:cNvSpPr txBox="1"/>
          <p:nvPr/>
        </p:nvSpPr>
        <p:spPr>
          <a:xfrm>
            <a:off x="1038738" y="1359243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09DEA-EF54-7045-841C-711B7CDF979E}"/>
              </a:ext>
            </a:extLst>
          </p:cNvPr>
          <p:cNvSpPr txBox="1"/>
          <p:nvPr/>
        </p:nvSpPr>
        <p:spPr>
          <a:xfrm>
            <a:off x="2154619" y="1905686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20018-8619-7D41-90E2-FDD2303B8AEF}"/>
              </a:ext>
            </a:extLst>
          </p:cNvPr>
          <p:cNvSpPr txBox="1"/>
          <p:nvPr/>
        </p:nvSpPr>
        <p:spPr>
          <a:xfrm>
            <a:off x="3255411" y="2452129"/>
            <a:ext cx="65586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101A0A7-18D2-2848-86AF-83890DE96175}"/>
              </a:ext>
            </a:extLst>
          </p:cNvPr>
          <p:cNvCxnSpPr>
            <a:cxnSpLocks/>
          </p:cNvCxnSpPr>
          <p:nvPr/>
        </p:nvCxnSpPr>
        <p:spPr>
          <a:xfrm flipV="1">
            <a:off x="1366669" y="1296577"/>
            <a:ext cx="5502462" cy="24733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1E2DAAA-42CC-1344-AD9C-084869DC75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27404" y="1693603"/>
            <a:ext cx="5844488" cy="4123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A00DDFE-5FCD-234E-8A82-952A6B7A50A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579503" y="2619687"/>
            <a:ext cx="3289628" cy="555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F8C6FD-777E-1C43-94FE-F4425F0541B1}"/>
              </a:ext>
            </a:extLst>
          </p:cNvPr>
          <p:cNvSpPr txBox="1"/>
          <p:nvPr/>
        </p:nvSpPr>
        <p:spPr>
          <a:xfrm>
            <a:off x="758849" y="151921"/>
            <a:ext cx="575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Génération</a:t>
            </a:r>
            <a:r>
              <a:rPr lang="en-US" dirty="0"/>
              <a:t> des </a:t>
            </a:r>
            <a:r>
              <a:rPr lang="en-US" dirty="0" err="1"/>
              <a:t>objets</a:t>
            </a:r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0886CE5-29B0-854D-ABAC-FD333B588635}"/>
              </a:ext>
            </a:extLst>
          </p:cNvPr>
          <p:cNvSpPr/>
          <p:nvPr/>
        </p:nvSpPr>
        <p:spPr>
          <a:xfrm>
            <a:off x="457200" y="5291659"/>
            <a:ext cx="341586" cy="254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16DF04DACBE4AA7D5E47AEB8DECC1" ma:contentTypeVersion="8" ma:contentTypeDescription="Create a new document." ma:contentTypeScope="" ma:versionID="5ea39b395101b437e788ae7a5a6dc913">
  <xsd:schema xmlns:xsd="http://www.w3.org/2001/XMLSchema" xmlns:xs="http://www.w3.org/2001/XMLSchema" xmlns:p="http://schemas.microsoft.com/office/2006/metadata/properties" xmlns:ns2="e3c32045-8e06-41de-b01e-6e34abd24542" targetNamespace="http://schemas.microsoft.com/office/2006/metadata/properties" ma:root="true" ma:fieldsID="77906e8c6ca7a40feafda5a7abfd1bd4" ns2:_="">
    <xsd:import namespace="e3c32045-8e06-41de-b01e-6e34abd245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32045-8e06-41de-b01e-6e34abd24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02E4C-43D1-4CCD-A32D-6554801ECD27}"/>
</file>

<file path=customXml/itemProps2.xml><?xml version="1.0" encoding="utf-8"?>
<ds:datastoreItem xmlns:ds="http://schemas.openxmlformats.org/officeDocument/2006/customXml" ds:itemID="{C32C197F-0F7F-4F78-B8B2-03973C170439}"/>
</file>

<file path=customXml/itemProps3.xml><?xml version="1.0" encoding="utf-8"?>
<ds:datastoreItem xmlns:ds="http://schemas.openxmlformats.org/officeDocument/2006/customXml" ds:itemID="{315450EA-3C7C-457F-BAFB-0AC13D7D1A7A}"/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222</Words>
  <Application>Microsoft Macintosh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Office Theme</vt:lpstr>
      <vt:lpstr> 2GIG – Informatique  Exercice A03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2GIG – Informatique  Exercice A02</dc:title>
  <dc:creator>KUGENER Georges</dc:creator>
  <cp:lastModifiedBy>KUGENER Georges</cp:lastModifiedBy>
  <cp:revision>22</cp:revision>
  <dcterms:created xsi:type="dcterms:W3CDTF">2019-08-15T05:46:13Z</dcterms:created>
  <dcterms:modified xsi:type="dcterms:W3CDTF">2019-08-19T10:18:02Z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0x01010046316DF04DACBE4AA7D5E47AEB8DECC1</vt:lpwstr>
  </property>
</Properties>
</file>