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1" r:id="rId3"/>
    <p:sldId id="297" r:id="rId4"/>
    <p:sldId id="306" r:id="rId5"/>
    <p:sldId id="305" r:id="rId6"/>
    <p:sldId id="304" r:id="rId7"/>
    <p:sldId id="303" r:id="rId8"/>
    <p:sldId id="302" r:id="rId9"/>
    <p:sldId id="301" r:id="rId10"/>
    <p:sldId id="300" r:id="rId11"/>
    <p:sldId id="299" r:id="rId12"/>
    <p:sldId id="296" r:id="rId13"/>
    <p:sldId id="295" r:id="rId14"/>
    <p:sldId id="294" r:id="rId15"/>
    <p:sldId id="292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EA5E-375F-BE4A-877A-82C879C7F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B51DE-1D10-284E-AEA8-EB9BA114E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1A209-2B6D-ED49-A2CF-21875CBA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7CB6-193D-A14F-B3E3-CF21DA5F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30178-6D91-4542-B30C-0A96FB81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0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1EA1-BE52-7B4E-ABB4-EE2419C5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1BD8F-9142-484F-96E0-25EC0CC56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5721-8042-684F-A748-158F8CC7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345A-E54C-D24C-ABBB-EB73C333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B5EC4-07AF-F042-B568-6887177B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1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D15749-A112-FB4D-B901-3A1F72F21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C3EC0-BAD1-8B4F-BBB8-B93322126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6E1B8-16FF-D949-B013-6EC06EDE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F9038-8A15-114D-B53D-7C71FC57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63B70-7C1F-8E4B-A02F-B8BBCAEB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4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BBB4-8509-A745-ABA2-38AD6FE1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63A41-085D-3E4E-BC7A-E9415770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B30E-55FA-DF40-9378-24BF6A04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5E16F-F346-E844-B2F9-E3BA99A7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1249E-B494-8446-8B01-2749DB1F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7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9CFA-3272-D04D-AFBE-6D69BBD5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AD433-A081-9A40-97CE-B1BD27977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87DD8-84A8-5B4E-B89B-CE68B5CD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BA299-6522-124A-9DD9-3805B9BA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A6218-2A4D-6947-A902-C911F3C7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3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0B94-95F1-B24A-9AE8-A95C4E2A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0D662-3F5D-5A4A-A13D-0880C9C96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901F1-7838-3247-AD99-40B6A3CF8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C3FE0-6985-9840-BFD3-D2D5D760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53D56-2539-D94B-A4EA-56F84938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2DA61-F125-7A42-8165-2FCBB650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0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B101-29AF-574C-BB27-7C6FC93B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C8D8F-A0E0-D445-A740-3B3312FFE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B5914-681F-B841-BEC6-9AC7E1004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38838-003A-AB4F-BBDC-18209866F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9DCD2-AC3E-324E-B2F6-6F4663177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DF08F-8463-F745-AB56-6E4D53E2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6538D-75A7-394D-BDD5-36FF6BB9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5D6F2-BB07-4149-93FB-BC79CE60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1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8BAE-E71F-FA46-8E4C-E3F2298E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185E0-F726-E443-8330-63D717DE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294A7-6960-CB4E-A88A-C6B1BA2F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7005C-6B82-A443-861C-E5990A2C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5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3056A-9CEF-AD44-8CD3-80F63E64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EA64A-EF37-4940-800A-7DBA4434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7C8A9-1A02-BF4F-8AE8-4EB477D3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0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2812-BE4D-3147-A41A-045C9F953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A674F-FC22-7F45-A411-5A9AE5EBB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067A3-5422-2C41-AF5E-449C7A4E1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E0E5E-FC11-714C-9149-5170FB79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4C70C-8889-3F4C-92EB-7AAC095A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2DBFA-9D55-534C-BB1A-F1D8AF82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EA90-FDDB-6049-9DC3-6359DA3B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D2BF0-3ACE-4148-A5BD-771C33EE9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158E8-3A39-B647-8E6C-10EB3C763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6DE5B-2D2D-774C-80E5-FDC46CB3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07BFE-A872-F746-890D-CE7D19D9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8C982-EDB9-C84A-9785-918404DB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6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DCF22-6ADC-6449-9E69-5151564F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88A72-1904-8A42-A9BE-05320FC4F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F9E6A-5F9E-664D-89CB-787234013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F0B56-F207-9242-B205-8E13B0D2C0CE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D4FB-4B72-8A40-B6D8-F0D79D633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FC6E-03E2-1A49-8BDA-8518FD2F3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8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5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5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BB16-7DFE-7140-81F1-3718332F4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2GIG – Informatique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Exercice</a:t>
            </a:r>
            <a:r>
              <a:rPr lang="en-US" dirty="0"/>
              <a:t> A04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49206-E489-D543-B024-9918A8B56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3887"/>
            <a:ext cx="9144000" cy="1655762"/>
          </a:xfrm>
        </p:spPr>
        <p:txBody>
          <a:bodyPr/>
          <a:lstStyle/>
          <a:p>
            <a:r>
              <a:rPr lang="en-US" dirty="0"/>
              <a:t>Tableau des variables</a:t>
            </a:r>
          </a:p>
        </p:txBody>
      </p:sp>
    </p:spTree>
    <p:extLst>
      <p:ext uri="{BB962C8B-B14F-4D97-AF65-F5344CB8AC3E}">
        <p14:creationId xmlns:p14="http://schemas.microsoft.com/office/powerpoint/2010/main" val="399038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5695A57-68E3-FB40-8189-EA41326EA99B}"/>
              </a:ext>
            </a:extLst>
          </p:cNvPr>
          <p:cNvGrpSpPr/>
          <p:nvPr/>
        </p:nvGrpSpPr>
        <p:grpSpPr>
          <a:xfrm>
            <a:off x="6332157" y="1575382"/>
            <a:ext cx="1147166" cy="3916739"/>
            <a:chOff x="798786" y="655260"/>
            <a:chExt cx="2232398" cy="39167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4623E4D-086E-E347-A540-473CB5AA1FEC}"/>
                </a:ext>
              </a:extLst>
            </p:cNvPr>
            <p:cNvGrpSpPr/>
            <p:nvPr/>
          </p:nvGrpSpPr>
          <p:grpSpPr>
            <a:xfrm>
              <a:off x="798786" y="655260"/>
              <a:ext cx="2232398" cy="3916739"/>
              <a:chOff x="2081048" y="1548642"/>
              <a:chExt cx="1835760" cy="376071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199101C-382E-E544-8FDA-81827912E2BD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56A6E98-1263-0746-92CA-4487374B206A}"/>
                  </a:ext>
                </a:extLst>
              </p:cNvPr>
              <p:cNvCxnSpPr>
                <a:cxnSpLocks/>
                <a:stCxn id="11" idx="0"/>
                <a:endCxn id="11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149453-94A9-FA40-BE5D-8BF882D6F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183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F4DCA5-4073-8645-AC85-DE3057E6FC79}"/>
                </a:ext>
              </a:extLst>
            </p:cNvPr>
            <p:cNvSpPr txBox="1"/>
            <p:nvPr/>
          </p:nvSpPr>
          <p:spPr>
            <a:xfrm>
              <a:off x="977599" y="798615"/>
              <a:ext cx="92380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64EFF7-C1F2-0A47-B279-9F8843E18BC1}"/>
                </a:ext>
              </a:extLst>
            </p:cNvPr>
            <p:cNvSpPr txBox="1"/>
            <p:nvPr/>
          </p:nvSpPr>
          <p:spPr>
            <a:xfrm>
              <a:off x="1901405" y="798614"/>
              <a:ext cx="1051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f2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A1FFE4A-8B0D-0144-81D4-7B9B637CBD7D}"/>
              </a:ext>
            </a:extLst>
          </p:cNvPr>
          <p:cNvSpPr/>
          <p:nvPr/>
        </p:nvSpPr>
        <p:spPr>
          <a:xfrm>
            <a:off x="639544" y="2456533"/>
            <a:ext cx="58732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Fraction f1;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f1 = new Fraction(0.75);</a:t>
            </a:r>
          </a:p>
          <a:p>
            <a:r>
              <a:rPr lang="en-US" sz="1600" dirty="0">
                <a:latin typeface="Courier" pitchFamily="2" charset="0"/>
              </a:rPr>
              <a:t>		</a:t>
            </a: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("1: f1="+f1.toString());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Fraction f2 = new Fraction(4, 12);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("2: f2="+f2.toString());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7385E38-9BE7-F249-8CF3-9899CEB90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289" y="1575382"/>
            <a:ext cx="1866900" cy="1866900"/>
          </a:xfrm>
          <a:prstGeom prst="rect">
            <a:avLst/>
          </a:prstGeom>
        </p:spPr>
      </p:pic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5E7C53D2-6F45-964A-B2C2-3364FA4AD3B4}"/>
              </a:ext>
            </a:extLst>
          </p:cNvPr>
          <p:cNvCxnSpPr>
            <a:endCxn id="20" idx="1"/>
          </p:cNvCxnSpPr>
          <p:nvPr/>
        </p:nvCxnSpPr>
        <p:spPr>
          <a:xfrm flipV="1">
            <a:off x="6661402" y="2508832"/>
            <a:ext cx="1170887" cy="586060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Arrow 1">
            <a:extLst>
              <a:ext uri="{FF2B5EF4-FFF2-40B4-BE49-F238E27FC236}">
                <a16:creationId xmlns:a16="http://schemas.microsoft.com/office/drawing/2014/main" id="{C4172989-49C9-484A-A153-1A331EA661F2}"/>
              </a:ext>
            </a:extLst>
          </p:cNvPr>
          <p:cNvSpPr/>
          <p:nvPr/>
        </p:nvSpPr>
        <p:spPr>
          <a:xfrm>
            <a:off x="164123" y="3458314"/>
            <a:ext cx="475421" cy="333534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B66070-ADA4-A74B-8248-6E769D689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8770" y="1560319"/>
            <a:ext cx="1763977" cy="17195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C8D8EB2-982A-6644-BF36-DD79EEDFD2F8}"/>
              </a:ext>
            </a:extLst>
          </p:cNvPr>
          <p:cNvSpPr txBox="1"/>
          <p:nvPr/>
        </p:nvSpPr>
        <p:spPr>
          <a:xfrm>
            <a:off x="6209108" y="410464"/>
            <a:ext cx="123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Tableau des variables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DFAE80-AAD4-F248-AF16-1B13672EC285}"/>
              </a:ext>
            </a:extLst>
          </p:cNvPr>
          <p:cNvSpPr txBox="1"/>
          <p:nvPr/>
        </p:nvSpPr>
        <p:spPr>
          <a:xfrm>
            <a:off x="7796918" y="65668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Objets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842DA2-D4FB-D04D-A53D-3811CAD178DE}"/>
              </a:ext>
            </a:extLst>
          </p:cNvPr>
          <p:cNvSpPr txBox="1"/>
          <p:nvPr/>
        </p:nvSpPr>
        <p:spPr>
          <a:xfrm>
            <a:off x="658598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Programme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8833B2-3A38-904E-BFD7-7A86EB46FA74}"/>
              </a:ext>
            </a:extLst>
          </p:cNvPr>
          <p:cNvSpPr txBox="1"/>
          <p:nvPr/>
        </p:nvSpPr>
        <p:spPr>
          <a:xfrm>
            <a:off x="9948770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Console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946C36-EF57-6E4A-80B5-051A7F41FC8A}"/>
              </a:ext>
            </a:extLst>
          </p:cNvPr>
          <p:cNvCxnSpPr/>
          <p:nvPr/>
        </p:nvCxnSpPr>
        <p:spPr>
          <a:xfrm>
            <a:off x="738554" y="1137138"/>
            <a:ext cx="11066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5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5695A57-68E3-FB40-8189-EA41326EA99B}"/>
              </a:ext>
            </a:extLst>
          </p:cNvPr>
          <p:cNvGrpSpPr/>
          <p:nvPr/>
        </p:nvGrpSpPr>
        <p:grpSpPr>
          <a:xfrm>
            <a:off x="6332157" y="1575382"/>
            <a:ext cx="1147166" cy="3916739"/>
            <a:chOff x="798786" y="655260"/>
            <a:chExt cx="2232398" cy="39167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4623E4D-086E-E347-A540-473CB5AA1FEC}"/>
                </a:ext>
              </a:extLst>
            </p:cNvPr>
            <p:cNvGrpSpPr/>
            <p:nvPr/>
          </p:nvGrpSpPr>
          <p:grpSpPr>
            <a:xfrm>
              <a:off x="798786" y="655260"/>
              <a:ext cx="2232398" cy="3916739"/>
              <a:chOff x="2081048" y="1548642"/>
              <a:chExt cx="1835760" cy="376071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199101C-382E-E544-8FDA-81827912E2BD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56A6E98-1263-0746-92CA-4487374B206A}"/>
                  </a:ext>
                </a:extLst>
              </p:cNvPr>
              <p:cNvCxnSpPr>
                <a:cxnSpLocks/>
                <a:stCxn id="11" idx="0"/>
                <a:endCxn id="11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149453-94A9-FA40-BE5D-8BF882D6F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183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F4DCA5-4073-8645-AC85-DE3057E6FC79}"/>
                </a:ext>
              </a:extLst>
            </p:cNvPr>
            <p:cNvSpPr txBox="1"/>
            <p:nvPr/>
          </p:nvSpPr>
          <p:spPr>
            <a:xfrm>
              <a:off x="977599" y="798615"/>
              <a:ext cx="92380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64EFF7-C1F2-0A47-B279-9F8843E18BC1}"/>
                </a:ext>
              </a:extLst>
            </p:cNvPr>
            <p:cNvSpPr txBox="1"/>
            <p:nvPr/>
          </p:nvSpPr>
          <p:spPr>
            <a:xfrm>
              <a:off x="1901405" y="798614"/>
              <a:ext cx="1051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f2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A1FFE4A-8B0D-0144-81D4-7B9B637CBD7D}"/>
              </a:ext>
            </a:extLst>
          </p:cNvPr>
          <p:cNvSpPr/>
          <p:nvPr/>
        </p:nvSpPr>
        <p:spPr>
          <a:xfrm>
            <a:off x="639544" y="2456533"/>
            <a:ext cx="58732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Fraction f1;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f1 = new Fraction(0.75);</a:t>
            </a:r>
          </a:p>
          <a:p>
            <a:r>
              <a:rPr lang="en-US" sz="1600" dirty="0">
                <a:latin typeface="Courier" pitchFamily="2" charset="0"/>
              </a:rPr>
              <a:t>		</a:t>
            </a: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("1: f1="+f1.toString());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Fraction f2 = new Fraction(4, 12);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("2: f2="+f2.toString());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7385E38-9BE7-F249-8CF3-9899CEB90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289" y="1575382"/>
            <a:ext cx="1866900" cy="1866900"/>
          </a:xfrm>
          <a:prstGeom prst="rect">
            <a:avLst/>
          </a:prstGeom>
        </p:spPr>
      </p:pic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5E7C53D2-6F45-964A-B2C2-3364FA4AD3B4}"/>
              </a:ext>
            </a:extLst>
          </p:cNvPr>
          <p:cNvCxnSpPr>
            <a:endCxn id="20" idx="1"/>
          </p:cNvCxnSpPr>
          <p:nvPr/>
        </p:nvCxnSpPr>
        <p:spPr>
          <a:xfrm flipV="1">
            <a:off x="6661402" y="2508832"/>
            <a:ext cx="1170887" cy="586060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Arrow 1">
            <a:extLst>
              <a:ext uri="{FF2B5EF4-FFF2-40B4-BE49-F238E27FC236}">
                <a16:creationId xmlns:a16="http://schemas.microsoft.com/office/drawing/2014/main" id="{C4172989-49C9-484A-A153-1A331EA661F2}"/>
              </a:ext>
            </a:extLst>
          </p:cNvPr>
          <p:cNvSpPr/>
          <p:nvPr/>
        </p:nvSpPr>
        <p:spPr>
          <a:xfrm>
            <a:off x="164123" y="3927234"/>
            <a:ext cx="475421" cy="333534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B66070-ADA4-A74B-8248-6E769D689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8770" y="1560319"/>
            <a:ext cx="1763977" cy="17195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E1E0B58-2228-944A-8D30-15ED3A999F32}"/>
              </a:ext>
            </a:extLst>
          </p:cNvPr>
          <p:cNvSpPr txBox="1"/>
          <p:nvPr/>
        </p:nvSpPr>
        <p:spPr>
          <a:xfrm>
            <a:off x="6209108" y="410464"/>
            <a:ext cx="123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Tableau des variables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655F64-51D9-B84E-ADE4-93EFCF76785E}"/>
              </a:ext>
            </a:extLst>
          </p:cNvPr>
          <p:cNvSpPr txBox="1"/>
          <p:nvPr/>
        </p:nvSpPr>
        <p:spPr>
          <a:xfrm>
            <a:off x="7796918" y="65668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Objets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259235-DDC0-3F41-81D2-F67FE25D0D23}"/>
              </a:ext>
            </a:extLst>
          </p:cNvPr>
          <p:cNvSpPr txBox="1"/>
          <p:nvPr/>
        </p:nvSpPr>
        <p:spPr>
          <a:xfrm>
            <a:off x="658598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Programme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CF98BF-D2AA-9344-BF79-3EE7847ABA2A}"/>
              </a:ext>
            </a:extLst>
          </p:cNvPr>
          <p:cNvSpPr txBox="1"/>
          <p:nvPr/>
        </p:nvSpPr>
        <p:spPr>
          <a:xfrm>
            <a:off x="9948770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Console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ED63B7-0532-FB44-993E-7A53F95D1053}"/>
              </a:ext>
            </a:extLst>
          </p:cNvPr>
          <p:cNvCxnSpPr/>
          <p:nvPr/>
        </p:nvCxnSpPr>
        <p:spPr>
          <a:xfrm>
            <a:off x="738554" y="1137138"/>
            <a:ext cx="11066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94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5695A57-68E3-FB40-8189-EA41326EA99B}"/>
              </a:ext>
            </a:extLst>
          </p:cNvPr>
          <p:cNvGrpSpPr/>
          <p:nvPr/>
        </p:nvGrpSpPr>
        <p:grpSpPr>
          <a:xfrm>
            <a:off x="6332157" y="1575382"/>
            <a:ext cx="1147166" cy="3916739"/>
            <a:chOff x="798786" y="655260"/>
            <a:chExt cx="2232398" cy="39167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4623E4D-086E-E347-A540-473CB5AA1FEC}"/>
                </a:ext>
              </a:extLst>
            </p:cNvPr>
            <p:cNvGrpSpPr/>
            <p:nvPr/>
          </p:nvGrpSpPr>
          <p:grpSpPr>
            <a:xfrm>
              <a:off x="798786" y="655260"/>
              <a:ext cx="2232398" cy="3916739"/>
              <a:chOff x="2081048" y="1548642"/>
              <a:chExt cx="1835760" cy="376071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199101C-382E-E544-8FDA-81827912E2BD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56A6E98-1263-0746-92CA-4487374B206A}"/>
                  </a:ext>
                </a:extLst>
              </p:cNvPr>
              <p:cNvCxnSpPr>
                <a:cxnSpLocks/>
                <a:stCxn id="11" idx="0"/>
                <a:endCxn id="11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149453-94A9-FA40-BE5D-8BF882D6F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183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F4DCA5-4073-8645-AC85-DE3057E6FC79}"/>
                </a:ext>
              </a:extLst>
            </p:cNvPr>
            <p:cNvSpPr txBox="1"/>
            <p:nvPr/>
          </p:nvSpPr>
          <p:spPr>
            <a:xfrm>
              <a:off x="977599" y="798615"/>
              <a:ext cx="92380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64EFF7-C1F2-0A47-B279-9F8843E18BC1}"/>
                </a:ext>
              </a:extLst>
            </p:cNvPr>
            <p:cNvSpPr txBox="1"/>
            <p:nvPr/>
          </p:nvSpPr>
          <p:spPr>
            <a:xfrm>
              <a:off x="1901405" y="798614"/>
              <a:ext cx="1051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f2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A1FFE4A-8B0D-0144-81D4-7B9B637CBD7D}"/>
              </a:ext>
            </a:extLst>
          </p:cNvPr>
          <p:cNvSpPr/>
          <p:nvPr/>
        </p:nvSpPr>
        <p:spPr>
          <a:xfrm>
            <a:off x="639544" y="2456533"/>
            <a:ext cx="58732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Fraction f1;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f1 = new Fraction(0.75);</a:t>
            </a:r>
          </a:p>
          <a:p>
            <a:r>
              <a:rPr lang="en-US" sz="1600" dirty="0">
                <a:latin typeface="Courier" pitchFamily="2" charset="0"/>
              </a:rPr>
              <a:t>		</a:t>
            </a: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("1: f1="+f1.toString());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Fraction f2 = new Fraction(4, 12);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("2: f2="+f2.toString());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7385E38-9BE7-F249-8CF3-9899CEB90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289" y="1575382"/>
            <a:ext cx="1866900" cy="1866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9390398-35A6-9B4C-84C0-4C2089238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918" y="3625138"/>
            <a:ext cx="1892300" cy="1879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6A7B57-C7AE-D54A-B24E-99C573F32A0B}"/>
              </a:ext>
            </a:extLst>
          </p:cNvPr>
          <p:cNvSpPr txBox="1"/>
          <p:nvPr/>
        </p:nvSpPr>
        <p:spPr>
          <a:xfrm>
            <a:off x="6209108" y="410464"/>
            <a:ext cx="123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Tableau des variables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17DEF7-7203-4E42-B251-E7A0C56A103A}"/>
              </a:ext>
            </a:extLst>
          </p:cNvPr>
          <p:cNvSpPr txBox="1"/>
          <p:nvPr/>
        </p:nvSpPr>
        <p:spPr>
          <a:xfrm>
            <a:off x="7796918" y="410464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Objets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EEAB9-9217-964D-9EEB-665076B5520B}"/>
              </a:ext>
            </a:extLst>
          </p:cNvPr>
          <p:cNvSpPr txBox="1"/>
          <p:nvPr/>
        </p:nvSpPr>
        <p:spPr>
          <a:xfrm>
            <a:off x="639544" y="410620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Programme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40C615-D51F-B642-9D19-E789E054E1B8}"/>
              </a:ext>
            </a:extLst>
          </p:cNvPr>
          <p:cNvSpPr txBox="1"/>
          <p:nvPr/>
        </p:nvSpPr>
        <p:spPr>
          <a:xfrm>
            <a:off x="9948770" y="410463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Console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F4CD60-B044-B041-95C1-6C9FD883B409}"/>
              </a:ext>
            </a:extLst>
          </p:cNvPr>
          <p:cNvCxnSpPr/>
          <p:nvPr/>
        </p:nvCxnSpPr>
        <p:spPr>
          <a:xfrm>
            <a:off x="738554" y="1137138"/>
            <a:ext cx="11066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5E7C53D2-6F45-964A-B2C2-3364FA4AD3B4}"/>
              </a:ext>
            </a:extLst>
          </p:cNvPr>
          <p:cNvCxnSpPr>
            <a:endCxn id="20" idx="1"/>
          </p:cNvCxnSpPr>
          <p:nvPr/>
        </p:nvCxnSpPr>
        <p:spPr>
          <a:xfrm flipV="1">
            <a:off x="6661402" y="2508832"/>
            <a:ext cx="1170887" cy="586060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Arrow 1">
            <a:extLst>
              <a:ext uri="{FF2B5EF4-FFF2-40B4-BE49-F238E27FC236}">
                <a16:creationId xmlns:a16="http://schemas.microsoft.com/office/drawing/2014/main" id="{C4172989-49C9-484A-A153-1A331EA661F2}"/>
              </a:ext>
            </a:extLst>
          </p:cNvPr>
          <p:cNvSpPr/>
          <p:nvPr/>
        </p:nvSpPr>
        <p:spPr>
          <a:xfrm>
            <a:off x="164123" y="3927234"/>
            <a:ext cx="475421" cy="333534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B66070-ADA4-A74B-8248-6E769D689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770" y="1560319"/>
            <a:ext cx="1763977" cy="1719507"/>
          </a:xfrm>
          <a:prstGeom prst="rect">
            <a:avLst/>
          </a:prstGeom>
        </p:spPr>
      </p:pic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97BE570-C2A7-EE40-8754-E3952FD29511}"/>
              </a:ext>
            </a:extLst>
          </p:cNvPr>
          <p:cNvCxnSpPr>
            <a:cxnSpLocks/>
          </p:cNvCxnSpPr>
          <p:nvPr/>
        </p:nvCxnSpPr>
        <p:spPr>
          <a:xfrm>
            <a:off x="7150081" y="4028342"/>
            <a:ext cx="682208" cy="567104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617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5695A57-68E3-FB40-8189-EA41326EA99B}"/>
              </a:ext>
            </a:extLst>
          </p:cNvPr>
          <p:cNvGrpSpPr/>
          <p:nvPr/>
        </p:nvGrpSpPr>
        <p:grpSpPr>
          <a:xfrm>
            <a:off x="6332157" y="1575382"/>
            <a:ext cx="1147166" cy="3916739"/>
            <a:chOff x="798786" y="655260"/>
            <a:chExt cx="2232398" cy="39167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4623E4D-086E-E347-A540-473CB5AA1FEC}"/>
                </a:ext>
              </a:extLst>
            </p:cNvPr>
            <p:cNvGrpSpPr/>
            <p:nvPr/>
          </p:nvGrpSpPr>
          <p:grpSpPr>
            <a:xfrm>
              <a:off x="798786" y="655260"/>
              <a:ext cx="2232398" cy="3916739"/>
              <a:chOff x="2081048" y="1548642"/>
              <a:chExt cx="1835760" cy="376071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199101C-382E-E544-8FDA-81827912E2BD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56A6E98-1263-0746-92CA-4487374B206A}"/>
                  </a:ext>
                </a:extLst>
              </p:cNvPr>
              <p:cNvCxnSpPr>
                <a:cxnSpLocks/>
                <a:stCxn id="11" idx="0"/>
                <a:endCxn id="11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149453-94A9-FA40-BE5D-8BF882D6F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183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F4DCA5-4073-8645-AC85-DE3057E6FC79}"/>
                </a:ext>
              </a:extLst>
            </p:cNvPr>
            <p:cNvSpPr txBox="1"/>
            <p:nvPr/>
          </p:nvSpPr>
          <p:spPr>
            <a:xfrm>
              <a:off x="977599" y="798615"/>
              <a:ext cx="92380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64EFF7-C1F2-0A47-B279-9F8843E18BC1}"/>
                </a:ext>
              </a:extLst>
            </p:cNvPr>
            <p:cNvSpPr txBox="1"/>
            <p:nvPr/>
          </p:nvSpPr>
          <p:spPr>
            <a:xfrm>
              <a:off x="1901405" y="798614"/>
              <a:ext cx="1051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f2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A1FFE4A-8B0D-0144-81D4-7B9B637CBD7D}"/>
              </a:ext>
            </a:extLst>
          </p:cNvPr>
          <p:cNvSpPr/>
          <p:nvPr/>
        </p:nvSpPr>
        <p:spPr>
          <a:xfrm>
            <a:off x="639544" y="2456533"/>
            <a:ext cx="58732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Fraction f1;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f1 = new Fraction(0.75);</a:t>
            </a:r>
          </a:p>
          <a:p>
            <a:r>
              <a:rPr lang="en-US" sz="1600" dirty="0">
                <a:latin typeface="Courier" pitchFamily="2" charset="0"/>
              </a:rPr>
              <a:t>		</a:t>
            </a: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("1: f1="+f1.toString());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Fraction f2 = new Fraction(4, 12);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("2: f2="+f2.toString());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7385E38-9BE7-F249-8CF3-9899CEB90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289" y="1575382"/>
            <a:ext cx="1866900" cy="1866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9390398-35A6-9B4C-84C0-4C2089238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918" y="3625138"/>
            <a:ext cx="1892300" cy="1879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6A7B57-C7AE-D54A-B24E-99C573F32A0B}"/>
              </a:ext>
            </a:extLst>
          </p:cNvPr>
          <p:cNvSpPr txBox="1"/>
          <p:nvPr/>
        </p:nvSpPr>
        <p:spPr>
          <a:xfrm>
            <a:off x="6209108" y="410464"/>
            <a:ext cx="123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Tableau des variables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17DEF7-7203-4E42-B251-E7A0C56A103A}"/>
              </a:ext>
            </a:extLst>
          </p:cNvPr>
          <p:cNvSpPr txBox="1"/>
          <p:nvPr/>
        </p:nvSpPr>
        <p:spPr>
          <a:xfrm>
            <a:off x="7796918" y="410464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Objets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EEAB9-9217-964D-9EEB-665076B5520B}"/>
              </a:ext>
            </a:extLst>
          </p:cNvPr>
          <p:cNvSpPr txBox="1"/>
          <p:nvPr/>
        </p:nvSpPr>
        <p:spPr>
          <a:xfrm>
            <a:off x="639544" y="410620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Programme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40C615-D51F-B642-9D19-E789E054E1B8}"/>
              </a:ext>
            </a:extLst>
          </p:cNvPr>
          <p:cNvSpPr txBox="1"/>
          <p:nvPr/>
        </p:nvSpPr>
        <p:spPr>
          <a:xfrm>
            <a:off x="9948770" y="410463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Console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F4CD60-B044-B041-95C1-6C9FD883B409}"/>
              </a:ext>
            </a:extLst>
          </p:cNvPr>
          <p:cNvCxnSpPr/>
          <p:nvPr/>
        </p:nvCxnSpPr>
        <p:spPr>
          <a:xfrm>
            <a:off x="738554" y="1137138"/>
            <a:ext cx="11066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5E7C53D2-6F45-964A-B2C2-3364FA4AD3B4}"/>
              </a:ext>
            </a:extLst>
          </p:cNvPr>
          <p:cNvCxnSpPr>
            <a:endCxn id="20" idx="1"/>
          </p:cNvCxnSpPr>
          <p:nvPr/>
        </p:nvCxnSpPr>
        <p:spPr>
          <a:xfrm flipV="1">
            <a:off x="6661402" y="2508832"/>
            <a:ext cx="1170887" cy="586060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Arrow 1">
            <a:extLst>
              <a:ext uri="{FF2B5EF4-FFF2-40B4-BE49-F238E27FC236}">
                <a16:creationId xmlns:a16="http://schemas.microsoft.com/office/drawing/2014/main" id="{C4172989-49C9-484A-A153-1A331EA661F2}"/>
              </a:ext>
            </a:extLst>
          </p:cNvPr>
          <p:cNvSpPr/>
          <p:nvPr/>
        </p:nvSpPr>
        <p:spPr>
          <a:xfrm>
            <a:off x="164123" y="4431323"/>
            <a:ext cx="475421" cy="333534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B66070-ADA4-A74B-8248-6E769D689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770" y="1560319"/>
            <a:ext cx="1763977" cy="1719507"/>
          </a:xfrm>
          <a:prstGeom prst="rect">
            <a:avLst/>
          </a:prstGeom>
        </p:spPr>
      </p:pic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DE6286E3-E2E4-1C45-B4B7-2BF34391499D}"/>
              </a:ext>
            </a:extLst>
          </p:cNvPr>
          <p:cNvCxnSpPr>
            <a:cxnSpLocks/>
          </p:cNvCxnSpPr>
          <p:nvPr/>
        </p:nvCxnSpPr>
        <p:spPr>
          <a:xfrm>
            <a:off x="7150081" y="4028342"/>
            <a:ext cx="682208" cy="567104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490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5695A57-68E3-FB40-8189-EA41326EA99B}"/>
              </a:ext>
            </a:extLst>
          </p:cNvPr>
          <p:cNvGrpSpPr/>
          <p:nvPr/>
        </p:nvGrpSpPr>
        <p:grpSpPr>
          <a:xfrm>
            <a:off x="6332157" y="1575382"/>
            <a:ext cx="1147166" cy="3916739"/>
            <a:chOff x="798786" y="655260"/>
            <a:chExt cx="2232398" cy="39167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4623E4D-086E-E347-A540-473CB5AA1FEC}"/>
                </a:ext>
              </a:extLst>
            </p:cNvPr>
            <p:cNvGrpSpPr/>
            <p:nvPr/>
          </p:nvGrpSpPr>
          <p:grpSpPr>
            <a:xfrm>
              <a:off x="798786" y="655260"/>
              <a:ext cx="2232398" cy="3916739"/>
              <a:chOff x="2081048" y="1548642"/>
              <a:chExt cx="1835760" cy="376071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199101C-382E-E544-8FDA-81827912E2BD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56A6E98-1263-0746-92CA-4487374B206A}"/>
                  </a:ext>
                </a:extLst>
              </p:cNvPr>
              <p:cNvCxnSpPr>
                <a:cxnSpLocks/>
                <a:stCxn id="11" idx="0"/>
                <a:endCxn id="11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149453-94A9-FA40-BE5D-8BF882D6F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183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F4DCA5-4073-8645-AC85-DE3057E6FC79}"/>
                </a:ext>
              </a:extLst>
            </p:cNvPr>
            <p:cNvSpPr txBox="1"/>
            <p:nvPr/>
          </p:nvSpPr>
          <p:spPr>
            <a:xfrm>
              <a:off x="977599" y="798615"/>
              <a:ext cx="92380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64EFF7-C1F2-0A47-B279-9F8843E18BC1}"/>
                </a:ext>
              </a:extLst>
            </p:cNvPr>
            <p:cNvSpPr txBox="1"/>
            <p:nvPr/>
          </p:nvSpPr>
          <p:spPr>
            <a:xfrm>
              <a:off x="1901405" y="798614"/>
              <a:ext cx="1051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f2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A1FFE4A-8B0D-0144-81D4-7B9B637CBD7D}"/>
              </a:ext>
            </a:extLst>
          </p:cNvPr>
          <p:cNvSpPr/>
          <p:nvPr/>
        </p:nvSpPr>
        <p:spPr>
          <a:xfrm>
            <a:off x="639544" y="2456533"/>
            <a:ext cx="58732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Fraction f1;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f1 = new Fraction(0.75);</a:t>
            </a:r>
          </a:p>
          <a:p>
            <a:r>
              <a:rPr lang="en-US" sz="1600" dirty="0">
                <a:latin typeface="Courier" pitchFamily="2" charset="0"/>
              </a:rPr>
              <a:t>		</a:t>
            </a: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("1: f1="+f1.toString());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Fraction f2 = new Fraction(4, 12);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("2: f2="+f2.toString());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7385E38-9BE7-F249-8CF3-9899CEB90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289" y="1575382"/>
            <a:ext cx="1866900" cy="1866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9390398-35A6-9B4C-84C0-4C2089238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918" y="3625138"/>
            <a:ext cx="1892300" cy="1879600"/>
          </a:xfrm>
          <a:prstGeom prst="rect">
            <a:avLst/>
          </a:prstGeom>
        </p:spPr>
      </p:pic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5E7C53D2-6F45-964A-B2C2-3364FA4AD3B4}"/>
              </a:ext>
            </a:extLst>
          </p:cNvPr>
          <p:cNvCxnSpPr>
            <a:endCxn id="20" idx="1"/>
          </p:cNvCxnSpPr>
          <p:nvPr/>
        </p:nvCxnSpPr>
        <p:spPr>
          <a:xfrm flipV="1">
            <a:off x="6661402" y="2508832"/>
            <a:ext cx="1170887" cy="586060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B2A62B8-37C4-D44C-9F50-60844E5CA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1156" y="1575382"/>
            <a:ext cx="1763982" cy="1660218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C4172989-49C9-484A-A153-1A331EA661F2}"/>
              </a:ext>
            </a:extLst>
          </p:cNvPr>
          <p:cNvSpPr/>
          <p:nvPr/>
        </p:nvSpPr>
        <p:spPr>
          <a:xfrm>
            <a:off x="164123" y="4431323"/>
            <a:ext cx="475421" cy="333534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D566AA2E-2F61-9E4D-8AB2-A257D186119C}"/>
              </a:ext>
            </a:extLst>
          </p:cNvPr>
          <p:cNvCxnSpPr>
            <a:cxnSpLocks/>
          </p:cNvCxnSpPr>
          <p:nvPr/>
        </p:nvCxnSpPr>
        <p:spPr>
          <a:xfrm>
            <a:off x="7150081" y="4028342"/>
            <a:ext cx="682208" cy="567104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641296D-B8E1-384B-B7C4-3090B8FD2E15}"/>
              </a:ext>
            </a:extLst>
          </p:cNvPr>
          <p:cNvSpPr txBox="1"/>
          <p:nvPr/>
        </p:nvSpPr>
        <p:spPr>
          <a:xfrm>
            <a:off x="6209108" y="410464"/>
            <a:ext cx="123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Tableau des variables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4C7A22-F8C8-9048-98C7-E981B9F8D9FF}"/>
              </a:ext>
            </a:extLst>
          </p:cNvPr>
          <p:cNvSpPr txBox="1"/>
          <p:nvPr/>
        </p:nvSpPr>
        <p:spPr>
          <a:xfrm>
            <a:off x="7796918" y="65668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Objets</a:t>
            </a:r>
            <a:endParaRPr 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70BC6D-3146-DD45-9D3D-D3F3FC087B4F}"/>
              </a:ext>
            </a:extLst>
          </p:cNvPr>
          <p:cNvSpPr txBox="1"/>
          <p:nvPr/>
        </p:nvSpPr>
        <p:spPr>
          <a:xfrm>
            <a:off x="658598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Programme</a:t>
            </a: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2C9ADA-2A70-6F40-BD49-9F9C99ACEF30}"/>
              </a:ext>
            </a:extLst>
          </p:cNvPr>
          <p:cNvSpPr txBox="1"/>
          <p:nvPr/>
        </p:nvSpPr>
        <p:spPr>
          <a:xfrm>
            <a:off x="9948770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Console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C068BC-98E0-414F-9D61-57DDB7ECB446}"/>
              </a:ext>
            </a:extLst>
          </p:cNvPr>
          <p:cNvCxnSpPr/>
          <p:nvPr/>
        </p:nvCxnSpPr>
        <p:spPr>
          <a:xfrm>
            <a:off x="738554" y="1137138"/>
            <a:ext cx="11066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20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1FFE4A-8B0D-0144-81D4-7B9B637CBD7D}"/>
              </a:ext>
            </a:extLst>
          </p:cNvPr>
          <p:cNvSpPr/>
          <p:nvPr/>
        </p:nvSpPr>
        <p:spPr>
          <a:xfrm>
            <a:off x="639544" y="2456533"/>
            <a:ext cx="58732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f1 = f2;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("3: f1="+f1.toString()+</a:t>
            </a:r>
          </a:p>
          <a:p>
            <a:r>
              <a:rPr lang="en-US" sz="1600" dirty="0">
                <a:latin typeface="Courier" pitchFamily="2" charset="0"/>
              </a:rPr>
              <a:t>                    " ,f2="+f2.toString());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2D8E9D-1D2A-1045-A45D-9A4A6D56E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156" y="1575382"/>
            <a:ext cx="1763982" cy="1660218"/>
          </a:xfrm>
          <a:prstGeom prst="rect">
            <a:avLst/>
          </a:prstGeom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5CA410C7-F457-7B4C-A9C3-5EA7D185F758}"/>
              </a:ext>
            </a:extLst>
          </p:cNvPr>
          <p:cNvSpPr/>
          <p:nvPr/>
        </p:nvSpPr>
        <p:spPr>
          <a:xfrm>
            <a:off x="164123" y="2450125"/>
            <a:ext cx="475421" cy="333534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7E1AEE-70C8-694A-8E9C-A3694638583E}"/>
              </a:ext>
            </a:extLst>
          </p:cNvPr>
          <p:cNvGrpSpPr/>
          <p:nvPr/>
        </p:nvGrpSpPr>
        <p:grpSpPr>
          <a:xfrm>
            <a:off x="6332157" y="1575382"/>
            <a:ext cx="1147166" cy="3916739"/>
            <a:chOff x="798786" y="655260"/>
            <a:chExt cx="2232398" cy="391673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C8F41F2-AC66-1840-861A-92A535DDB554}"/>
                </a:ext>
              </a:extLst>
            </p:cNvPr>
            <p:cNvGrpSpPr/>
            <p:nvPr/>
          </p:nvGrpSpPr>
          <p:grpSpPr>
            <a:xfrm>
              <a:off x="798786" y="655260"/>
              <a:ext cx="2232398" cy="3916739"/>
              <a:chOff x="2081048" y="1548642"/>
              <a:chExt cx="1835760" cy="3760716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5C18420-9A2F-C54D-9BEF-FD0CB0526270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AC55A18-C061-E940-A2AD-4309983150FF}"/>
                  </a:ext>
                </a:extLst>
              </p:cNvPr>
              <p:cNvCxnSpPr>
                <a:cxnSpLocks/>
                <a:stCxn id="31" idx="0"/>
                <a:endCxn id="31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6AD7D49-6AE5-954F-A484-20D080517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183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27D869-C8E4-4240-914B-E39CA4556D38}"/>
                </a:ext>
              </a:extLst>
            </p:cNvPr>
            <p:cNvSpPr txBox="1"/>
            <p:nvPr/>
          </p:nvSpPr>
          <p:spPr>
            <a:xfrm>
              <a:off x="977599" y="798615"/>
              <a:ext cx="92380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630F7B-7B25-6745-B1DC-DCBC0CF45FAF}"/>
                </a:ext>
              </a:extLst>
            </p:cNvPr>
            <p:cNvSpPr txBox="1"/>
            <p:nvPr/>
          </p:nvSpPr>
          <p:spPr>
            <a:xfrm>
              <a:off x="1901405" y="798614"/>
              <a:ext cx="1051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f2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813CCC2-1F0A-9843-8670-D3D51EAA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289" y="1575382"/>
            <a:ext cx="1866900" cy="18669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01C579A-FFCD-7744-8B07-3FEA2EF91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918" y="3625138"/>
            <a:ext cx="1892300" cy="1879600"/>
          </a:xfrm>
          <a:prstGeom prst="rect">
            <a:avLst/>
          </a:prstGeom>
        </p:spPr>
      </p:pic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9B6EE40-CB65-BB4C-A158-1A4CC9AA6F2A}"/>
              </a:ext>
            </a:extLst>
          </p:cNvPr>
          <p:cNvCxnSpPr>
            <a:endCxn id="34" idx="1"/>
          </p:cNvCxnSpPr>
          <p:nvPr/>
        </p:nvCxnSpPr>
        <p:spPr>
          <a:xfrm flipV="1">
            <a:off x="6661402" y="2508832"/>
            <a:ext cx="1170887" cy="586060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8F67F081-A599-2C47-A886-98E69D209497}"/>
              </a:ext>
            </a:extLst>
          </p:cNvPr>
          <p:cNvCxnSpPr>
            <a:cxnSpLocks/>
          </p:cNvCxnSpPr>
          <p:nvPr/>
        </p:nvCxnSpPr>
        <p:spPr>
          <a:xfrm>
            <a:off x="7150081" y="4028342"/>
            <a:ext cx="682208" cy="567104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D4605B8-3E8D-A64E-A593-DA7C8357F3C4}"/>
              </a:ext>
            </a:extLst>
          </p:cNvPr>
          <p:cNvSpPr txBox="1"/>
          <p:nvPr/>
        </p:nvSpPr>
        <p:spPr>
          <a:xfrm>
            <a:off x="6209108" y="410464"/>
            <a:ext cx="123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Tableau des variables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D986D4-D2F5-AF4F-A2DD-4B4AC7FA19E2}"/>
              </a:ext>
            </a:extLst>
          </p:cNvPr>
          <p:cNvSpPr txBox="1"/>
          <p:nvPr/>
        </p:nvSpPr>
        <p:spPr>
          <a:xfrm>
            <a:off x="7796918" y="65668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Objets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2332D7-D397-F748-AD6C-3E91A6DCE6D7}"/>
              </a:ext>
            </a:extLst>
          </p:cNvPr>
          <p:cNvSpPr txBox="1"/>
          <p:nvPr/>
        </p:nvSpPr>
        <p:spPr>
          <a:xfrm>
            <a:off x="658598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Programme</a:t>
            </a:r>
            <a:endParaRPr 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FC3461-D5D5-C74A-8269-E37A60E39A60}"/>
              </a:ext>
            </a:extLst>
          </p:cNvPr>
          <p:cNvSpPr txBox="1"/>
          <p:nvPr/>
        </p:nvSpPr>
        <p:spPr>
          <a:xfrm>
            <a:off x="9948770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Console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BE8F817-E258-014C-A7EC-B9B500302550}"/>
              </a:ext>
            </a:extLst>
          </p:cNvPr>
          <p:cNvCxnSpPr/>
          <p:nvPr/>
        </p:nvCxnSpPr>
        <p:spPr>
          <a:xfrm>
            <a:off x="738554" y="1137138"/>
            <a:ext cx="11066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35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1FFE4A-8B0D-0144-81D4-7B9B637CBD7D}"/>
              </a:ext>
            </a:extLst>
          </p:cNvPr>
          <p:cNvSpPr/>
          <p:nvPr/>
        </p:nvSpPr>
        <p:spPr>
          <a:xfrm>
            <a:off x="639544" y="2456533"/>
            <a:ext cx="58732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f1 = f2;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("3: f1="+f1.toString()+</a:t>
            </a:r>
          </a:p>
          <a:p>
            <a:r>
              <a:rPr lang="en-US" sz="1600" dirty="0">
                <a:latin typeface="Courier" pitchFamily="2" charset="0"/>
              </a:rPr>
              <a:t>                    " ,f2="+f2.toString());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2D8E9D-1D2A-1045-A45D-9A4A6D56E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156" y="1575382"/>
            <a:ext cx="1763982" cy="1660218"/>
          </a:xfrm>
          <a:prstGeom prst="rect">
            <a:avLst/>
          </a:prstGeom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5CA410C7-F457-7B4C-A9C3-5EA7D185F758}"/>
              </a:ext>
            </a:extLst>
          </p:cNvPr>
          <p:cNvSpPr/>
          <p:nvPr/>
        </p:nvSpPr>
        <p:spPr>
          <a:xfrm>
            <a:off x="164123" y="2450125"/>
            <a:ext cx="475421" cy="333534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7E1AEE-70C8-694A-8E9C-A3694638583E}"/>
              </a:ext>
            </a:extLst>
          </p:cNvPr>
          <p:cNvGrpSpPr/>
          <p:nvPr/>
        </p:nvGrpSpPr>
        <p:grpSpPr>
          <a:xfrm>
            <a:off x="6332157" y="1575382"/>
            <a:ext cx="1147166" cy="3916739"/>
            <a:chOff x="798786" y="655260"/>
            <a:chExt cx="2232398" cy="391673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C8F41F2-AC66-1840-861A-92A535DDB554}"/>
                </a:ext>
              </a:extLst>
            </p:cNvPr>
            <p:cNvGrpSpPr/>
            <p:nvPr/>
          </p:nvGrpSpPr>
          <p:grpSpPr>
            <a:xfrm>
              <a:off x="798786" y="655260"/>
              <a:ext cx="2232398" cy="3916739"/>
              <a:chOff x="2081048" y="1548642"/>
              <a:chExt cx="1835760" cy="3760716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5C18420-9A2F-C54D-9BEF-FD0CB0526270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AC55A18-C061-E940-A2AD-4309983150FF}"/>
                  </a:ext>
                </a:extLst>
              </p:cNvPr>
              <p:cNvCxnSpPr>
                <a:cxnSpLocks/>
                <a:stCxn id="31" idx="0"/>
                <a:endCxn id="31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6AD7D49-6AE5-954F-A484-20D080517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183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27D869-C8E4-4240-914B-E39CA4556D38}"/>
                </a:ext>
              </a:extLst>
            </p:cNvPr>
            <p:cNvSpPr txBox="1"/>
            <p:nvPr/>
          </p:nvSpPr>
          <p:spPr>
            <a:xfrm>
              <a:off x="977599" y="798615"/>
              <a:ext cx="92380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630F7B-7B25-6745-B1DC-DCBC0CF45FAF}"/>
                </a:ext>
              </a:extLst>
            </p:cNvPr>
            <p:cNvSpPr txBox="1"/>
            <p:nvPr/>
          </p:nvSpPr>
          <p:spPr>
            <a:xfrm>
              <a:off x="1901405" y="798614"/>
              <a:ext cx="1051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f2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813CCC2-1F0A-9843-8670-D3D51EAA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289" y="1575382"/>
            <a:ext cx="1866900" cy="18669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01C579A-FFCD-7744-8B07-3FEA2EF91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918" y="3625138"/>
            <a:ext cx="1892300" cy="1879600"/>
          </a:xfrm>
          <a:prstGeom prst="rect">
            <a:avLst/>
          </a:prstGeom>
        </p:spPr>
      </p:pic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9B6EE40-CB65-BB4C-A158-1A4CC9AA6F2A}"/>
              </a:ext>
            </a:extLst>
          </p:cNvPr>
          <p:cNvCxnSpPr>
            <a:cxnSpLocks/>
          </p:cNvCxnSpPr>
          <p:nvPr/>
        </p:nvCxnSpPr>
        <p:spPr>
          <a:xfrm>
            <a:off x="6661402" y="3094892"/>
            <a:ext cx="1170887" cy="785446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43007761-BFB0-864F-B855-DCCBEA68ADDE}"/>
              </a:ext>
            </a:extLst>
          </p:cNvPr>
          <p:cNvCxnSpPr>
            <a:cxnSpLocks/>
          </p:cNvCxnSpPr>
          <p:nvPr/>
        </p:nvCxnSpPr>
        <p:spPr>
          <a:xfrm>
            <a:off x="7150081" y="4028342"/>
            <a:ext cx="682208" cy="567104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D513FA5-9D93-774E-AEEF-63DCDA5F95BE}"/>
              </a:ext>
            </a:extLst>
          </p:cNvPr>
          <p:cNvSpPr txBox="1"/>
          <p:nvPr/>
        </p:nvSpPr>
        <p:spPr>
          <a:xfrm>
            <a:off x="6209108" y="410464"/>
            <a:ext cx="123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Tableau des variables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36777D-437F-8D4B-BE6D-CD9E00EA21C1}"/>
              </a:ext>
            </a:extLst>
          </p:cNvPr>
          <p:cNvSpPr txBox="1"/>
          <p:nvPr/>
        </p:nvSpPr>
        <p:spPr>
          <a:xfrm>
            <a:off x="7796918" y="65668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Objets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0D29CC-AEAC-A54B-AB84-36E35F9E3373}"/>
              </a:ext>
            </a:extLst>
          </p:cNvPr>
          <p:cNvSpPr txBox="1"/>
          <p:nvPr/>
        </p:nvSpPr>
        <p:spPr>
          <a:xfrm>
            <a:off x="658598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Programme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189CD1-4D3C-5B4D-A346-5F55A571AB6E}"/>
              </a:ext>
            </a:extLst>
          </p:cNvPr>
          <p:cNvSpPr txBox="1"/>
          <p:nvPr/>
        </p:nvSpPr>
        <p:spPr>
          <a:xfrm>
            <a:off x="9948770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Console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7E9AC8-E436-2745-8BAD-0D4A82D923AA}"/>
              </a:ext>
            </a:extLst>
          </p:cNvPr>
          <p:cNvCxnSpPr/>
          <p:nvPr/>
        </p:nvCxnSpPr>
        <p:spPr>
          <a:xfrm>
            <a:off x="738554" y="1137138"/>
            <a:ext cx="11066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514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1FFE4A-8B0D-0144-81D4-7B9B637CBD7D}"/>
              </a:ext>
            </a:extLst>
          </p:cNvPr>
          <p:cNvSpPr/>
          <p:nvPr/>
        </p:nvSpPr>
        <p:spPr>
          <a:xfrm>
            <a:off x="639544" y="2456533"/>
            <a:ext cx="58732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f1 = f2;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("3: f1="+f1.toString()+</a:t>
            </a:r>
          </a:p>
          <a:p>
            <a:r>
              <a:rPr lang="en-US" sz="1600" dirty="0">
                <a:latin typeface="Courier" pitchFamily="2" charset="0"/>
              </a:rPr>
              <a:t>                    " ,f2="+f2.toString());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2D8E9D-1D2A-1045-A45D-9A4A6D56E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156" y="1575382"/>
            <a:ext cx="1763982" cy="1660218"/>
          </a:xfrm>
          <a:prstGeom prst="rect">
            <a:avLst/>
          </a:prstGeom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5CA410C7-F457-7B4C-A9C3-5EA7D185F758}"/>
              </a:ext>
            </a:extLst>
          </p:cNvPr>
          <p:cNvSpPr/>
          <p:nvPr/>
        </p:nvSpPr>
        <p:spPr>
          <a:xfrm>
            <a:off x="164123" y="2450125"/>
            <a:ext cx="475421" cy="333534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7E1AEE-70C8-694A-8E9C-A3694638583E}"/>
              </a:ext>
            </a:extLst>
          </p:cNvPr>
          <p:cNvGrpSpPr/>
          <p:nvPr/>
        </p:nvGrpSpPr>
        <p:grpSpPr>
          <a:xfrm>
            <a:off x="6332157" y="1575382"/>
            <a:ext cx="1147166" cy="3916739"/>
            <a:chOff x="798786" y="655260"/>
            <a:chExt cx="2232398" cy="391673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C8F41F2-AC66-1840-861A-92A535DDB554}"/>
                </a:ext>
              </a:extLst>
            </p:cNvPr>
            <p:cNvGrpSpPr/>
            <p:nvPr/>
          </p:nvGrpSpPr>
          <p:grpSpPr>
            <a:xfrm>
              <a:off x="798786" y="655260"/>
              <a:ext cx="2232398" cy="3916739"/>
              <a:chOff x="2081048" y="1548642"/>
              <a:chExt cx="1835760" cy="3760716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5C18420-9A2F-C54D-9BEF-FD0CB0526270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AC55A18-C061-E940-A2AD-4309983150FF}"/>
                  </a:ext>
                </a:extLst>
              </p:cNvPr>
              <p:cNvCxnSpPr>
                <a:cxnSpLocks/>
                <a:stCxn id="31" idx="0"/>
                <a:endCxn id="31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6AD7D49-6AE5-954F-A484-20D080517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183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27D869-C8E4-4240-914B-E39CA4556D38}"/>
                </a:ext>
              </a:extLst>
            </p:cNvPr>
            <p:cNvSpPr txBox="1"/>
            <p:nvPr/>
          </p:nvSpPr>
          <p:spPr>
            <a:xfrm>
              <a:off x="977599" y="798615"/>
              <a:ext cx="92380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630F7B-7B25-6745-B1DC-DCBC0CF45FAF}"/>
                </a:ext>
              </a:extLst>
            </p:cNvPr>
            <p:cNvSpPr txBox="1"/>
            <p:nvPr/>
          </p:nvSpPr>
          <p:spPr>
            <a:xfrm>
              <a:off x="1901405" y="798614"/>
              <a:ext cx="1051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f2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813CCC2-1F0A-9843-8670-D3D51EAA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289" y="1575382"/>
            <a:ext cx="1866900" cy="18669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01C579A-FFCD-7744-8B07-3FEA2EF91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918" y="3625138"/>
            <a:ext cx="1892300" cy="1879600"/>
          </a:xfrm>
          <a:prstGeom prst="rect">
            <a:avLst/>
          </a:prstGeom>
        </p:spPr>
      </p:pic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9B6EE40-CB65-BB4C-A158-1A4CC9AA6F2A}"/>
              </a:ext>
            </a:extLst>
          </p:cNvPr>
          <p:cNvCxnSpPr>
            <a:cxnSpLocks/>
          </p:cNvCxnSpPr>
          <p:nvPr/>
        </p:nvCxnSpPr>
        <p:spPr>
          <a:xfrm>
            <a:off x="6661402" y="3094892"/>
            <a:ext cx="1170887" cy="785446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43007761-BFB0-864F-B855-DCCBEA68ADDE}"/>
              </a:ext>
            </a:extLst>
          </p:cNvPr>
          <p:cNvCxnSpPr>
            <a:cxnSpLocks/>
          </p:cNvCxnSpPr>
          <p:nvPr/>
        </p:nvCxnSpPr>
        <p:spPr>
          <a:xfrm>
            <a:off x="7150081" y="4028342"/>
            <a:ext cx="682208" cy="567104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5BA112-3D94-0B43-BBBE-69F380591107}"/>
              </a:ext>
            </a:extLst>
          </p:cNvPr>
          <p:cNvSpPr txBox="1"/>
          <p:nvPr/>
        </p:nvSpPr>
        <p:spPr>
          <a:xfrm>
            <a:off x="1101968" y="4185138"/>
            <a:ext cx="370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Garbage Collector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0FCFC2-F409-254C-ACDE-3BC4CA844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965" y="4831469"/>
            <a:ext cx="1346200" cy="14986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2FCECAA-25D3-C548-A690-EAD4F1FD87E7}"/>
              </a:ext>
            </a:extLst>
          </p:cNvPr>
          <p:cNvSpPr txBox="1"/>
          <p:nvPr/>
        </p:nvSpPr>
        <p:spPr>
          <a:xfrm>
            <a:off x="6209108" y="410464"/>
            <a:ext cx="123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Tableau des variables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F52C75-86E8-4343-90B1-B6A02E09BCB1}"/>
              </a:ext>
            </a:extLst>
          </p:cNvPr>
          <p:cNvSpPr txBox="1"/>
          <p:nvPr/>
        </p:nvSpPr>
        <p:spPr>
          <a:xfrm>
            <a:off x="7796918" y="65668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Objets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0C3E9-5A52-9A4E-A9B8-B9DA6658B6BC}"/>
              </a:ext>
            </a:extLst>
          </p:cNvPr>
          <p:cNvSpPr txBox="1"/>
          <p:nvPr/>
        </p:nvSpPr>
        <p:spPr>
          <a:xfrm>
            <a:off x="658598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Programme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95D8BE-AEA4-1743-9074-22BAAF171F5F}"/>
              </a:ext>
            </a:extLst>
          </p:cNvPr>
          <p:cNvSpPr txBox="1"/>
          <p:nvPr/>
        </p:nvSpPr>
        <p:spPr>
          <a:xfrm>
            <a:off x="9948770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Console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9B60C07-39CC-C54E-AD60-BAD02245749A}"/>
              </a:ext>
            </a:extLst>
          </p:cNvPr>
          <p:cNvCxnSpPr/>
          <p:nvPr/>
        </p:nvCxnSpPr>
        <p:spPr>
          <a:xfrm>
            <a:off x="738554" y="1137138"/>
            <a:ext cx="11066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7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1FFE4A-8B0D-0144-81D4-7B9B637CBD7D}"/>
              </a:ext>
            </a:extLst>
          </p:cNvPr>
          <p:cNvSpPr/>
          <p:nvPr/>
        </p:nvSpPr>
        <p:spPr>
          <a:xfrm>
            <a:off x="639544" y="2456533"/>
            <a:ext cx="58732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f1 = f2;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("3: f1="+f1.toString()+</a:t>
            </a:r>
          </a:p>
          <a:p>
            <a:r>
              <a:rPr lang="en-US" sz="1600" dirty="0">
                <a:latin typeface="Courier" pitchFamily="2" charset="0"/>
              </a:rPr>
              <a:t>                    " ,f2="+f2.toString());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2D8E9D-1D2A-1045-A45D-9A4A6D56E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156" y="1575382"/>
            <a:ext cx="1763982" cy="1660218"/>
          </a:xfrm>
          <a:prstGeom prst="rect">
            <a:avLst/>
          </a:prstGeom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5CA410C7-F457-7B4C-A9C3-5EA7D185F758}"/>
              </a:ext>
            </a:extLst>
          </p:cNvPr>
          <p:cNvSpPr/>
          <p:nvPr/>
        </p:nvSpPr>
        <p:spPr>
          <a:xfrm>
            <a:off x="164123" y="2450125"/>
            <a:ext cx="475421" cy="333534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7E1AEE-70C8-694A-8E9C-A3694638583E}"/>
              </a:ext>
            </a:extLst>
          </p:cNvPr>
          <p:cNvGrpSpPr/>
          <p:nvPr/>
        </p:nvGrpSpPr>
        <p:grpSpPr>
          <a:xfrm>
            <a:off x="6332157" y="1575382"/>
            <a:ext cx="1147166" cy="3916739"/>
            <a:chOff x="798786" y="655260"/>
            <a:chExt cx="2232398" cy="391673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C8F41F2-AC66-1840-861A-92A535DDB554}"/>
                </a:ext>
              </a:extLst>
            </p:cNvPr>
            <p:cNvGrpSpPr/>
            <p:nvPr/>
          </p:nvGrpSpPr>
          <p:grpSpPr>
            <a:xfrm>
              <a:off x="798786" y="655260"/>
              <a:ext cx="2232398" cy="3916739"/>
              <a:chOff x="2081048" y="1548642"/>
              <a:chExt cx="1835760" cy="3760716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5C18420-9A2F-C54D-9BEF-FD0CB0526270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AC55A18-C061-E940-A2AD-4309983150FF}"/>
                  </a:ext>
                </a:extLst>
              </p:cNvPr>
              <p:cNvCxnSpPr>
                <a:cxnSpLocks/>
                <a:stCxn id="31" idx="0"/>
                <a:endCxn id="31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6AD7D49-6AE5-954F-A484-20D080517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183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27D869-C8E4-4240-914B-E39CA4556D38}"/>
                </a:ext>
              </a:extLst>
            </p:cNvPr>
            <p:cNvSpPr txBox="1"/>
            <p:nvPr/>
          </p:nvSpPr>
          <p:spPr>
            <a:xfrm>
              <a:off x="977599" y="798615"/>
              <a:ext cx="92380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630F7B-7B25-6745-B1DC-DCBC0CF45FAF}"/>
                </a:ext>
              </a:extLst>
            </p:cNvPr>
            <p:cNvSpPr txBox="1"/>
            <p:nvPr/>
          </p:nvSpPr>
          <p:spPr>
            <a:xfrm>
              <a:off x="1901405" y="798614"/>
              <a:ext cx="1051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f2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813CCC2-1F0A-9843-8670-D3D51EAA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289" y="1575382"/>
            <a:ext cx="1866900" cy="18669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01C579A-FFCD-7744-8B07-3FEA2EF91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918" y="3625138"/>
            <a:ext cx="1892300" cy="1879600"/>
          </a:xfrm>
          <a:prstGeom prst="rect">
            <a:avLst/>
          </a:prstGeom>
        </p:spPr>
      </p:pic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9B6EE40-CB65-BB4C-A158-1A4CC9AA6F2A}"/>
              </a:ext>
            </a:extLst>
          </p:cNvPr>
          <p:cNvCxnSpPr>
            <a:cxnSpLocks/>
          </p:cNvCxnSpPr>
          <p:nvPr/>
        </p:nvCxnSpPr>
        <p:spPr>
          <a:xfrm>
            <a:off x="6661402" y="3094892"/>
            <a:ext cx="1170887" cy="785446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43007761-BFB0-864F-B855-DCCBEA68ADDE}"/>
              </a:ext>
            </a:extLst>
          </p:cNvPr>
          <p:cNvCxnSpPr>
            <a:cxnSpLocks/>
          </p:cNvCxnSpPr>
          <p:nvPr/>
        </p:nvCxnSpPr>
        <p:spPr>
          <a:xfrm>
            <a:off x="7150081" y="4028342"/>
            <a:ext cx="682208" cy="567104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5BA112-3D94-0B43-BBBE-69F380591107}"/>
              </a:ext>
            </a:extLst>
          </p:cNvPr>
          <p:cNvSpPr txBox="1"/>
          <p:nvPr/>
        </p:nvSpPr>
        <p:spPr>
          <a:xfrm>
            <a:off x="1101968" y="4185138"/>
            <a:ext cx="370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Garbage Collector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0FCFC2-F409-254C-ACDE-3BC4CA844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965" y="4831469"/>
            <a:ext cx="1346200" cy="14986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2FCECAA-25D3-C548-A690-EAD4F1FD87E7}"/>
              </a:ext>
            </a:extLst>
          </p:cNvPr>
          <p:cNvSpPr txBox="1"/>
          <p:nvPr/>
        </p:nvSpPr>
        <p:spPr>
          <a:xfrm>
            <a:off x="6209108" y="410464"/>
            <a:ext cx="123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Tableau des variables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F52C75-86E8-4343-90B1-B6A02E09BCB1}"/>
              </a:ext>
            </a:extLst>
          </p:cNvPr>
          <p:cNvSpPr txBox="1"/>
          <p:nvPr/>
        </p:nvSpPr>
        <p:spPr>
          <a:xfrm>
            <a:off x="7796918" y="65668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Objets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0C3E9-5A52-9A4E-A9B8-B9DA6658B6BC}"/>
              </a:ext>
            </a:extLst>
          </p:cNvPr>
          <p:cNvSpPr txBox="1"/>
          <p:nvPr/>
        </p:nvSpPr>
        <p:spPr>
          <a:xfrm>
            <a:off x="658598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Programme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95D8BE-AEA4-1743-9074-22BAAF171F5F}"/>
              </a:ext>
            </a:extLst>
          </p:cNvPr>
          <p:cNvSpPr txBox="1"/>
          <p:nvPr/>
        </p:nvSpPr>
        <p:spPr>
          <a:xfrm>
            <a:off x="9948770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Console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9B60C07-39CC-C54E-AD60-BAD02245749A}"/>
              </a:ext>
            </a:extLst>
          </p:cNvPr>
          <p:cNvCxnSpPr/>
          <p:nvPr/>
        </p:nvCxnSpPr>
        <p:spPr>
          <a:xfrm>
            <a:off x="738554" y="1137138"/>
            <a:ext cx="11066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8323D8-2C5F-1A4D-9AC8-D1218766FD26}"/>
              </a:ext>
            </a:extLst>
          </p:cNvPr>
          <p:cNvCxnSpPr/>
          <p:nvPr/>
        </p:nvCxnSpPr>
        <p:spPr>
          <a:xfrm>
            <a:off x="7620000" y="1324708"/>
            <a:ext cx="2328770" cy="22090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334CF4-C422-584C-972B-7262D97B5D13}"/>
              </a:ext>
            </a:extLst>
          </p:cNvPr>
          <p:cNvCxnSpPr>
            <a:cxnSpLocks/>
          </p:cNvCxnSpPr>
          <p:nvPr/>
        </p:nvCxnSpPr>
        <p:spPr>
          <a:xfrm flipH="1">
            <a:off x="7596555" y="1324709"/>
            <a:ext cx="2328770" cy="22090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164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1FFE4A-8B0D-0144-81D4-7B9B637CBD7D}"/>
              </a:ext>
            </a:extLst>
          </p:cNvPr>
          <p:cNvSpPr/>
          <p:nvPr/>
        </p:nvSpPr>
        <p:spPr>
          <a:xfrm>
            <a:off x="639544" y="2456533"/>
            <a:ext cx="58732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f1 = f2;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("3: f1="+f1.toString()+</a:t>
            </a:r>
          </a:p>
          <a:p>
            <a:r>
              <a:rPr lang="en-US" sz="1600" dirty="0">
                <a:latin typeface="Courier" pitchFamily="2" charset="0"/>
              </a:rPr>
              <a:t>                    " ,f2="+f2.toString());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2D8E9D-1D2A-1045-A45D-9A4A6D56E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156" y="1575382"/>
            <a:ext cx="1763982" cy="1660218"/>
          </a:xfrm>
          <a:prstGeom prst="rect">
            <a:avLst/>
          </a:prstGeom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5CA410C7-F457-7B4C-A9C3-5EA7D185F758}"/>
              </a:ext>
            </a:extLst>
          </p:cNvPr>
          <p:cNvSpPr/>
          <p:nvPr/>
        </p:nvSpPr>
        <p:spPr>
          <a:xfrm>
            <a:off x="164123" y="2450125"/>
            <a:ext cx="475421" cy="333534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7E1AEE-70C8-694A-8E9C-A3694638583E}"/>
              </a:ext>
            </a:extLst>
          </p:cNvPr>
          <p:cNvGrpSpPr/>
          <p:nvPr/>
        </p:nvGrpSpPr>
        <p:grpSpPr>
          <a:xfrm>
            <a:off x="6332157" y="1575382"/>
            <a:ext cx="1147166" cy="3916739"/>
            <a:chOff x="798786" y="655260"/>
            <a:chExt cx="2232398" cy="391673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C8F41F2-AC66-1840-861A-92A535DDB554}"/>
                </a:ext>
              </a:extLst>
            </p:cNvPr>
            <p:cNvGrpSpPr/>
            <p:nvPr/>
          </p:nvGrpSpPr>
          <p:grpSpPr>
            <a:xfrm>
              <a:off x="798786" y="655260"/>
              <a:ext cx="2232398" cy="3916739"/>
              <a:chOff x="2081048" y="1548642"/>
              <a:chExt cx="1835760" cy="3760716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5C18420-9A2F-C54D-9BEF-FD0CB0526270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AC55A18-C061-E940-A2AD-4309983150FF}"/>
                  </a:ext>
                </a:extLst>
              </p:cNvPr>
              <p:cNvCxnSpPr>
                <a:cxnSpLocks/>
                <a:stCxn id="31" idx="0"/>
                <a:endCxn id="31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6AD7D49-6AE5-954F-A484-20D080517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183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27D869-C8E4-4240-914B-E39CA4556D38}"/>
                </a:ext>
              </a:extLst>
            </p:cNvPr>
            <p:cNvSpPr txBox="1"/>
            <p:nvPr/>
          </p:nvSpPr>
          <p:spPr>
            <a:xfrm>
              <a:off x="977599" y="798615"/>
              <a:ext cx="92380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630F7B-7B25-6745-B1DC-DCBC0CF45FAF}"/>
                </a:ext>
              </a:extLst>
            </p:cNvPr>
            <p:cNvSpPr txBox="1"/>
            <p:nvPr/>
          </p:nvSpPr>
          <p:spPr>
            <a:xfrm>
              <a:off x="1901405" y="798614"/>
              <a:ext cx="1051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f2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813CCC2-1F0A-9843-8670-D3D51EAA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289" y="1575382"/>
            <a:ext cx="1866900" cy="18669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01C579A-FFCD-7744-8B07-3FEA2EF91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918" y="3625138"/>
            <a:ext cx="1892300" cy="1879600"/>
          </a:xfrm>
          <a:prstGeom prst="rect">
            <a:avLst/>
          </a:prstGeom>
        </p:spPr>
      </p:pic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9B6EE40-CB65-BB4C-A158-1A4CC9AA6F2A}"/>
              </a:ext>
            </a:extLst>
          </p:cNvPr>
          <p:cNvCxnSpPr>
            <a:cxnSpLocks/>
          </p:cNvCxnSpPr>
          <p:nvPr/>
        </p:nvCxnSpPr>
        <p:spPr>
          <a:xfrm>
            <a:off x="6661402" y="3094892"/>
            <a:ext cx="1170887" cy="785446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43007761-BFB0-864F-B855-DCCBEA68ADDE}"/>
              </a:ext>
            </a:extLst>
          </p:cNvPr>
          <p:cNvCxnSpPr>
            <a:cxnSpLocks/>
          </p:cNvCxnSpPr>
          <p:nvPr/>
        </p:nvCxnSpPr>
        <p:spPr>
          <a:xfrm>
            <a:off x="7150081" y="4028342"/>
            <a:ext cx="682208" cy="567104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5BA112-3D94-0B43-BBBE-69F380591107}"/>
              </a:ext>
            </a:extLst>
          </p:cNvPr>
          <p:cNvSpPr txBox="1"/>
          <p:nvPr/>
        </p:nvSpPr>
        <p:spPr>
          <a:xfrm>
            <a:off x="1101968" y="4185138"/>
            <a:ext cx="370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Garbage Collector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0FCFC2-F409-254C-ACDE-3BC4CA844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965" y="4831469"/>
            <a:ext cx="1346200" cy="14986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2FCECAA-25D3-C548-A690-EAD4F1FD87E7}"/>
              </a:ext>
            </a:extLst>
          </p:cNvPr>
          <p:cNvSpPr txBox="1"/>
          <p:nvPr/>
        </p:nvSpPr>
        <p:spPr>
          <a:xfrm>
            <a:off x="6209108" y="410464"/>
            <a:ext cx="123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Tableau des variables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F52C75-86E8-4343-90B1-B6A02E09BCB1}"/>
              </a:ext>
            </a:extLst>
          </p:cNvPr>
          <p:cNvSpPr txBox="1"/>
          <p:nvPr/>
        </p:nvSpPr>
        <p:spPr>
          <a:xfrm>
            <a:off x="7796918" y="65668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Objets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0C3E9-5A52-9A4E-A9B8-B9DA6658B6BC}"/>
              </a:ext>
            </a:extLst>
          </p:cNvPr>
          <p:cNvSpPr txBox="1"/>
          <p:nvPr/>
        </p:nvSpPr>
        <p:spPr>
          <a:xfrm>
            <a:off x="658598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Programme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95D8BE-AEA4-1743-9074-22BAAF171F5F}"/>
              </a:ext>
            </a:extLst>
          </p:cNvPr>
          <p:cNvSpPr txBox="1"/>
          <p:nvPr/>
        </p:nvSpPr>
        <p:spPr>
          <a:xfrm>
            <a:off x="9948770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Console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9B60C07-39CC-C54E-AD60-BAD02245749A}"/>
              </a:ext>
            </a:extLst>
          </p:cNvPr>
          <p:cNvCxnSpPr/>
          <p:nvPr/>
        </p:nvCxnSpPr>
        <p:spPr>
          <a:xfrm>
            <a:off x="738554" y="1137138"/>
            <a:ext cx="11066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8323D8-2C5F-1A4D-9AC8-D1218766FD26}"/>
              </a:ext>
            </a:extLst>
          </p:cNvPr>
          <p:cNvCxnSpPr/>
          <p:nvPr/>
        </p:nvCxnSpPr>
        <p:spPr>
          <a:xfrm>
            <a:off x="7620000" y="1324708"/>
            <a:ext cx="2328770" cy="22090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334CF4-C422-584C-972B-7262D97B5D13}"/>
              </a:ext>
            </a:extLst>
          </p:cNvPr>
          <p:cNvCxnSpPr>
            <a:cxnSpLocks/>
          </p:cNvCxnSpPr>
          <p:nvPr/>
        </p:nvCxnSpPr>
        <p:spPr>
          <a:xfrm flipH="1">
            <a:off x="7596555" y="1324709"/>
            <a:ext cx="2328770" cy="22090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90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2C8648-EA5B-9B45-AE34-44AE96B80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13" y="700481"/>
            <a:ext cx="8117617" cy="578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10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1FFE4A-8B0D-0144-81D4-7B9B637CBD7D}"/>
              </a:ext>
            </a:extLst>
          </p:cNvPr>
          <p:cNvSpPr/>
          <p:nvPr/>
        </p:nvSpPr>
        <p:spPr>
          <a:xfrm>
            <a:off x="639544" y="2456533"/>
            <a:ext cx="58732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f1 = f2;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("3: f1="+f1.toString()+</a:t>
            </a:r>
          </a:p>
          <a:p>
            <a:r>
              <a:rPr lang="en-US" sz="1600" dirty="0">
                <a:latin typeface="Courier" pitchFamily="2" charset="0"/>
              </a:rPr>
              <a:t>                    " ,f2="+f2.toString());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2D8E9D-1D2A-1045-A45D-9A4A6D56E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156" y="1575382"/>
            <a:ext cx="1763982" cy="1660218"/>
          </a:xfrm>
          <a:prstGeom prst="rect">
            <a:avLst/>
          </a:prstGeom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5CA410C7-F457-7B4C-A9C3-5EA7D185F758}"/>
              </a:ext>
            </a:extLst>
          </p:cNvPr>
          <p:cNvSpPr/>
          <p:nvPr/>
        </p:nvSpPr>
        <p:spPr>
          <a:xfrm>
            <a:off x="164123" y="2942491"/>
            <a:ext cx="475421" cy="333534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7E1AEE-70C8-694A-8E9C-A3694638583E}"/>
              </a:ext>
            </a:extLst>
          </p:cNvPr>
          <p:cNvGrpSpPr/>
          <p:nvPr/>
        </p:nvGrpSpPr>
        <p:grpSpPr>
          <a:xfrm>
            <a:off x="6332157" y="1575382"/>
            <a:ext cx="1147166" cy="3916739"/>
            <a:chOff x="798786" y="655260"/>
            <a:chExt cx="2232398" cy="391673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C8F41F2-AC66-1840-861A-92A535DDB554}"/>
                </a:ext>
              </a:extLst>
            </p:cNvPr>
            <p:cNvGrpSpPr/>
            <p:nvPr/>
          </p:nvGrpSpPr>
          <p:grpSpPr>
            <a:xfrm>
              <a:off x="798786" y="655260"/>
              <a:ext cx="2232398" cy="3916739"/>
              <a:chOff x="2081048" y="1548642"/>
              <a:chExt cx="1835760" cy="3760716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5C18420-9A2F-C54D-9BEF-FD0CB0526270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AC55A18-C061-E940-A2AD-4309983150FF}"/>
                  </a:ext>
                </a:extLst>
              </p:cNvPr>
              <p:cNvCxnSpPr>
                <a:cxnSpLocks/>
                <a:stCxn id="31" idx="0"/>
                <a:endCxn id="31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6AD7D49-6AE5-954F-A484-20D080517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183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27D869-C8E4-4240-914B-E39CA4556D38}"/>
                </a:ext>
              </a:extLst>
            </p:cNvPr>
            <p:cNvSpPr txBox="1"/>
            <p:nvPr/>
          </p:nvSpPr>
          <p:spPr>
            <a:xfrm>
              <a:off x="977599" y="798615"/>
              <a:ext cx="92380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630F7B-7B25-6745-B1DC-DCBC0CF45FAF}"/>
                </a:ext>
              </a:extLst>
            </p:cNvPr>
            <p:cNvSpPr txBox="1"/>
            <p:nvPr/>
          </p:nvSpPr>
          <p:spPr>
            <a:xfrm>
              <a:off x="1901405" y="798614"/>
              <a:ext cx="1051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f2</a:t>
              </a: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F01C579A-FFCD-7744-8B07-3FEA2EF91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918" y="3625138"/>
            <a:ext cx="1892300" cy="1879600"/>
          </a:xfrm>
          <a:prstGeom prst="rect">
            <a:avLst/>
          </a:prstGeom>
        </p:spPr>
      </p:pic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9B6EE40-CB65-BB4C-A158-1A4CC9AA6F2A}"/>
              </a:ext>
            </a:extLst>
          </p:cNvPr>
          <p:cNvCxnSpPr>
            <a:cxnSpLocks/>
          </p:cNvCxnSpPr>
          <p:nvPr/>
        </p:nvCxnSpPr>
        <p:spPr>
          <a:xfrm>
            <a:off x="6661402" y="3094892"/>
            <a:ext cx="1170887" cy="785446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43007761-BFB0-864F-B855-DCCBEA68ADDE}"/>
              </a:ext>
            </a:extLst>
          </p:cNvPr>
          <p:cNvCxnSpPr>
            <a:cxnSpLocks/>
          </p:cNvCxnSpPr>
          <p:nvPr/>
        </p:nvCxnSpPr>
        <p:spPr>
          <a:xfrm>
            <a:off x="7150081" y="4028342"/>
            <a:ext cx="682208" cy="567104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2FCECAA-25D3-C548-A690-EAD4F1FD87E7}"/>
              </a:ext>
            </a:extLst>
          </p:cNvPr>
          <p:cNvSpPr txBox="1"/>
          <p:nvPr/>
        </p:nvSpPr>
        <p:spPr>
          <a:xfrm>
            <a:off x="6209108" y="410464"/>
            <a:ext cx="123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Tableau des variables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F52C75-86E8-4343-90B1-B6A02E09BCB1}"/>
              </a:ext>
            </a:extLst>
          </p:cNvPr>
          <p:cNvSpPr txBox="1"/>
          <p:nvPr/>
        </p:nvSpPr>
        <p:spPr>
          <a:xfrm>
            <a:off x="7796918" y="65668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Objets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0C3E9-5A52-9A4E-A9B8-B9DA6658B6BC}"/>
              </a:ext>
            </a:extLst>
          </p:cNvPr>
          <p:cNvSpPr txBox="1"/>
          <p:nvPr/>
        </p:nvSpPr>
        <p:spPr>
          <a:xfrm>
            <a:off x="658598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Programme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95D8BE-AEA4-1743-9074-22BAAF171F5F}"/>
              </a:ext>
            </a:extLst>
          </p:cNvPr>
          <p:cNvSpPr txBox="1"/>
          <p:nvPr/>
        </p:nvSpPr>
        <p:spPr>
          <a:xfrm>
            <a:off x="9948770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Console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9B60C07-39CC-C54E-AD60-BAD02245749A}"/>
              </a:ext>
            </a:extLst>
          </p:cNvPr>
          <p:cNvCxnSpPr/>
          <p:nvPr/>
        </p:nvCxnSpPr>
        <p:spPr>
          <a:xfrm>
            <a:off x="738554" y="1137138"/>
            <a:ext cx="11066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014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1FFE4A-8B0D-0144-81D4-7B9B637CBD7D}"/>
              </a:ext>
            </a:extLst>
          </p:cNvPr>
          <p:cNvSpPr/>
          <p:nvPr/>
        </p:nvSpPr>
        <p:spPr>
          <a:xfrm>
            <a:off x="639544" y="2456533"/>
            <a:ext cx="58732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f1 = f2;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("3: f1="+f1.toString()+</a:t>
            </a:r>
          </a:p>
          <a:p>
            <a:r>
              <a:rPr lang="en-US" sz="1600" dirty="0">
                <a:latin typeface="Courier" pitchFamily="2" charset="0"/>
              </a:rPr>
              <a:t>                    " ,f2="+f2.toString());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CA410C7-F457-7B4C-A9C3-5EA7D185F758}"/>
              </a:ext>
            </a:extLst>
          </p:cNvPr>
          <p:cNvSpPr/>
          <p:nvPr/>
        </p:nvSpPr>
        <p:spPr>
          <a:xfrm>
            <a:off x="164123" y="2942491"/>
            <a:ext cx="475421" cy="333534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7E1AEE-70C8-694A-8E9C-A3694638583E}"/>
              </a:ext>
            </a:extLst>
          </p:cNvPr>
          <p:cNvGrpSpPr/>
          <p:nvPr/>
        </p:nvGrpSpPr>
        <p:grpSpPr>
          <a:xfrm>
            <a:off x="6332157" y="1575382"/>
            <a:ext cx="1147166" cy="3916739"/>
            <a:chOff x="798786" y="655260"/>
            <a:chExt cx="2232398" cy="391673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C8F41F2-AC66-1840-861A-92A535DDB554}"/>
                </a:ext>
              </a:extLst>
            </p:cNvPr>
            <p:cNvGrpSpPr/>
            <p:nvPr/>
          </p:nvGrpSpPr>
          <p:grpSpPr>
            <a:xfrm>
              <a:off x="798786" y="655260"/>
              <a:ext cx="2232398" cy="3916739"/>
              <a:chOff x="2081048" y="1548642"/>
              <a:chExt cx="1835760" cy="3760716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5C18420-9A2F-C54D-9BEF-FD0CB0526270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AC55A18-C061-E940-A2AD-4309983150FF}"/>
                  </a:ext>
                </a:extLst>
              </p:cNvPr>
              <p:cNvCxnSpPr>
                <a:cxnSpLocks/>
                <a:stCxn id="31" idx="0"/>
                <a:endCxn id="31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6AD7D49-6AE5-954F-A484-20D080517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183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27D869-C8E4-4240-914B-E39CA4556D38}"/>
                </a:ext>
              </a:extLst>
            </p:cNvPr>
            <p:cNvSpPr txBox="1"/>
            <p:nvPr/>
          </p:nvSpPr>
          <p:spPr>
            <a:xfrm>
              <a:off x="977599" y="798615"/>
              <a:ext cx="92380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630F7B-7B25-6745-B1DC-DCBC0CF45FAF}"/>
                </a:ext>
              </a:extLst>
            </p:cNvPr>
            <p:cNvSpPr txBox="1"/>
            <p:nvPr/>
          </p:nvSpPr>
          <p:spPr>
            <a:xfrm>
              <a:off x="1901405" y="798614"/>
              <a:ext cx="1051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f2</a:t>
              </a: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F01C579A-FFCD-7744-8B07-3FEA2EF91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918" y="3625138"/>
            <a:ext cx="1892300" cy="1879600"/>
          </a:xfrm>
          <a:prstGeom prst="rect">
            <a:avLst/>
          </a:prstGeom>
        </p:spPr>
      </p:pic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9B6EE40-CB65-BB4C-A158-1A4CC9AA6F2A}"/>
              </a:ext>
            </a:extLst>
          </p:cNvPr>
          <p:cNvCxnSpPr>
            <a:cxnSpLocks/>
          </p:cNvCxnSpPr>
          <p:nvPr/>
        </p:nvCxnSpPr>
        <p:spPr>
          <a:xfrm>
            <a:off x="6661402" y="3094892"/>
            <a:ext cx="1170887" cy="785446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43007761-BFB0-864F-B855-DCCBEA68ADDE}"/>
              </a:ext>
            </a:extLst>
          </p:cNvPr>
          <p:cNvCxnSpPr>
            <a:cxnSpLocks/>
          </p:cNvCxnSpPr>
          <p:nvPr/>
        </p:nvCxnSpPr>
        <p:spPr>
          <a:xfrm>
            <a:off x="7150081" y="4028342"/>
            <a:ext cx="682208" cy="567104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2FCECAA-25D3-C548-A690-EAD4F1FD87E7}"/>
              </a:ext>
            </a:extLst>
          </p:cNvPr>
          <p:cNvSpPr txBox="1"/>
          <p:nvPr/>
        </p:nvSpPr>
        <p:spPr>
          <a:xfrm>
            <a:off x="6209108" y="410464"/>
            <a:ext cx="123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Tableau des variables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F52C75-86E8-4343-90B1-B6A02E09BCB1}"/>
              </a:ext>
            </a:extLst>
          </p:cNvPr>
          <p:cNvSpPr txBox="1"/>
          <p:nvPr/>
        </p:nvSpPr>
        <p:spPr>
          <a:xfrm>
            <a:off x="7796918" y="65668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Objets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0C3E9-5A52-9A4E-A9B8-B9DA6658B6BC}"/>
              </a:ext>
            </a:extLst>
          </p:cNvPr>
          <p:cNvSpPr txBox="1"/>
          <p:nvPr/>
        </p:nvSpPr>
        <p:spPr>
          <a:xfrm>
            <a:off x="658598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Programme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95D8BE-AEA4-1743-9074-22BAAF171F5F}"/>
              </a:ext>
            </a:extLst>
          </p:cNvPr>
          <p:cNvSpPr txBox="1"/>
          <p:nvPr/>
        </p:nvSpPr>
        <p:spPr>
          <a:xfrm>
            <a:off x="9948770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Console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9B60C07-39CC-C54E-AD60-BAD02245749A}"/>
              </a:ext>
            </a:extLst>
          </p:cNvPr>
          <p:cNvCxnSpPr/>
          <p:nvPr/>
        </p:nvCxnSpPr>
        <p:spPr>
          <a:xfrm>
            <a:off x="738554" y="1137138"/>
            <a:ext cx="11066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CC4522B-338F-B54A-837A-304EECA09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227" y="1523085"/>
            <a:ext cx="2684650" cy="170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38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1FFE4A-8B0D-0144-81D4-7B9B637CBD7D}"/>
              </a:ext>
            </a:extLst>
          </p:cNvPr>
          <p:cNvSpPr/>
          <p:nvPr/>
        </p:nvSpPr>
        <p:spPr>
          <a:xfrm>
            <a:off x="639544" y="2456533"/>
            <a:ext cx="58732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f1.reduce();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("4: f1="+f1.toString()+</a:t>
            </a:r>
          </a:p>
          <a:p>
            <a:r>
              <a:rPr lang="en-US" sz="1600" dirty="0">
                <a:latin typeface="Courier" pitchFamily="2" charset="0"/>
              </a:rPr>
              <a:t>                    " ,f2="+f2.toString());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CA410C7-F457-7B4C-A9C3-5EA7D185F758}"/>
              </a:ext>
            </a:extLst>
          </p:cNvPr>
          <p:cNvSpPr/>
          <p:nvPr/>
        </p:nvSpPr>
        <p:spPr>
          <a:xfrm>
            <a:off x="164123" y="2450125"/>
            <a:ext cx="475421" cy="333534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7E1AEE-70C8-694A-8E9C-A3694638583E}"/>
              </a:ext>
            </a:extLst>
          </p:cNvPr>
          <p:cNvGrpSpPr/>
          <p:nvPr/>
        </p:nvGrpSpPr>
        <p:grpSpPr>
          <a:xfrm>
            <a:off x="6332157" y="1575382"/>
            <a:ext cx="1147166" cy="3916739"/>
            <a:chOff x="798786" y="655260"/>
            <a:chExt cx="2232398" cy="391673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C8F41F2-AC66-1840-861A-92A535DDB554}"/>
                </a:ext>
              </a:extLst>
            </p:cNvPr>
            <p:cNvGrpSpPr/>
            <p:nvPr/>
          </p:nvGrpSpPr>
          <p:grpSpPr>
            <a:xfrm>
              <a:off x="798786" y="655260"/>
              <a:ext cx="2232398" cy="3916739"/>
              <a:chOff x="2081048" y="1548642"/>
              <a:chExt cx="1835760" cy="3760716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5C18420-9A2F-C54D-9BEF-FD0CB0526270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AC55A18-C061-E940-A2AD-4309983150FF}"/>
                  </a:ext>
                </a:extLst>
              </p:cNvPr>
              <p:cNvCxnSpPr>
                <a:cxnSpLocks/>
                <a:stCxn id="31" idx="0"/>
                <a:endCxn id="31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6AD7D49-6AE5-954F-A484-20D080517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183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27D869-C8E4-4240-914B-E39CA4556D38}"/>
                </a:ext>
              </a:extLst>
            </p:cNvPr>
            <p:cNvSpPr txBox="1"/>
            <p:nvPr/>
          </p:nvSpPr>
          <p:spPr>
            <a:xfrm>
              <a:off x="977599" y="798615"/>
              <a:ext cx="92380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630F7B-7B25-6745-B1DC-DCBC0CF45FAF}"/>
                </a:ext>
              </a:extLst>
            </p:cNvPr>
            <p:cNvSpPr txBox="1"/>
            <p:nvPr/>
          </p:nvSpPr>
          <p:spPr>
            <a:xfrm>
              <a:off x="1901405" y="798614"/>
              <a:ext cx="1051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f2</a:t>
              </a: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F01C579A-FFCD-7744-8B07-3FEA2EF91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918" y="3625138"/>
            <a:ext cx="1892300" cy="1879600"/>
          </a:xfrm>
          <a:prstGeom prst="rect">
            <a:avLst/>
          </a:prstGeom>
        </p:spPr>
      </p:pic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9B6EE40-CB65-BB4C-A158-1A4CC9AA6F2A}"/>
              </a:ext>
            </a:extLst>
          </p:cNvPr>
          <p:cNvCxnSpPr>
            <a:cxnSpLocks/>
          </p:cNvCxnSpPr>
          <p:nvPr/>
        </p:nvCxnSpPr>
        <p:spPr>
          <a:xfrm>
            <a:off x="6661402" y="3094892"/>
            <a:ext cx="1170887" cy="785446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43007761-BFB0-864F-B855-DCCBEA68ADDE}"/>
              </a:ext>
            </a:extLst>
          </p:cNvPr>
          <p:cNvCxnSpPr>
            <a:cxnSpLocks/>
          </p:cNvCxnSpPr>
          <p:nvPr/>
        </p:nvCxnSpPr>
        <p:spPr>
          <a:xfrm>
            <a:off x="7150081" y="4028342"/>
            <a:ext cx="682208" cy="567104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2FCECAA-25D3-C548-A690-EAD4F1FD87E7}"/>
              </a:ext>
            </a:extLst>
          </p:cNvPr>
          <p:cNvSpPr txBox="1"/>
          <p:nvPr/>
        </p:nvSpPr>
        <p:spPr>
          <a:xfrm>
            <a:off x="6209108" y="410464"/>
            <a:ext cx="123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Tableau des variables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F52C75-86E8-4343-90B1-B6A02E09BCB1}"/>
              </a:ext>
            </a:extLst>
          </p:cNvPr>
          <p:cNvSpPr txBox="1"/>
          <p:nvPr/>
        </p:nvSpPr>
        <p:spPr>
          <a:xfrm>
            <a:off x="7796918" y="65668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Objets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0C3E9-5A52-9A4E-A9B8-B9DA6658B6BC}"/>
              </a:ext>
            </a:extLst>
          </p:cNvPr>
          <p:cNvSpPr txBox="1"/>
          <p:nvPr/>
        </p:nvSpPr>
        <p:spPr>
          <a:xfrm>
            <a:off x="658598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Programme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95D8BE-AEA4-1743-9074-22BAAF171F5F}"/>
              </a:ext>
            </a:extLst>
          </p:cNvPr>
          <p:cNvSpPr txBox="1"/>
          <p:nvPr/>
        </p:nvSpPr>
        <p:spPr>
          <a:xfrm>
            <a:off x="9948770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Console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9B60C07-39CC-C54E-AD60-BAD02245749A}"/>
              </a:ext>
            </a:extLst>
          </p:cNvPr>
          <p:cNvCxnSpPr/>
          <p:nvPr/>
        </p:nvCxnSpPr>
        <p:spPr>
          <a:xfrm>
            <a:off x="738554" y="1137138"/>
            <a:ext cx="11066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CC4522B-338F-B54A-837A-304EECA09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227" y="1523085"/>
            <a:ext cx="2684650" cy="170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51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1FFE4A-8B0D-0144-81D4-7B9B637CBD7D}"/>
              </a:ext>
            </a:extLst>
          </p:cNvPr>
          <p:cNvSpPr/>
          <p:nvPr/>
        </p:nvSpPr>
        <p:spPr>
          <a:xfrm>
            <a:off x="639544" y="2456533"/>
            <a:ext cx="58732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f1.reduce();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("4: f1="+f1.toString()+</a:t>
            </a:r>
          </a:p>
          <a:p>
            <a:r>
              <a:rPr lang="en-US" sz="1600" dirty="0">
                <a:latin typeface="Courier" pitchFamily="2" charset="0"/>
              </a:rPr>
              <a:t>                    " ,f2="+f2.toString());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CA410C7-F457-7B4C-A9C3-5EA7D185F758}"/>
              </a:ext>
            </a:extLst>
          </p:cNvPr>
          <p:cNvSpPr/>
          <p:nvPr/>
        </p:nvSpPr>
        <p:spPr>
          <a:xfrm>
            <a:off x="164123" y="2450125"/>
            <a:ext cx="475421" cy="333534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7E1AEE-70C8-694A-8E9C-A3694638583E}"/>
              </a:ext>
            </a:extLst>
          </p:cNvPr>
          <p:cNvGrpSpPr/>
          <p:nvPr/>
        </p:nvGrpSpPr>
        <p:grpSpPr>
          <a:xfrm>
            <a:off x="6332157" y="1575382"/>
            <a:ext cx="1147166" cy="3916739"/>
            <a:chOff x="798786" y="655260"/>
            <a:chExt cx="2232398" cy="391673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C8F41F2-AC66-1840-861A-92A535DDB554}"/>
                </a:ext>
              </a:extLst>
            </p:cNvPr>
            <p:cNvGrpSpPr/>
            <p:nvPr/>
          </p:nvGrpSpPr>
          <p:grpSpPr>
            <a:xfrm>
              <a:off x="798786" y="655260"/>
              <a:ext cx="2232398" cy="3916739"/>
              <a:chOff x="2081048" y="1548642"/>
              <a:chExt cx="1835760" cy="3760716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5C18420-9A2F-C54D-9BEF-FD0CB0526270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AC55A18-C061-E940-A2AD-4309983150FF}"/>
                  </a:ext>
                </a:extLst>
              </p:cNvPr>
              <p:cNvCxnSpPr>
                <a:cxnSpLocks/>
                <a:stCxn id="31" idx="0"/>
                <a:endCxn id="31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6AD7D49-6AE5-954F-A484-20D080517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183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27D869-C8E4-4240-914B-E39CA4556D38}"/>
                </a:ext>
              </a:extLst>
            </p:cNvPr>
            <p:cNvSpPr txBox="1"/>
            <p:nvPr/>
          </p:nvSpPr>
          <p:spPr>
            <a:xfrm>
              <a:off x="977599" y="798615"/>
              <a:ext cx="92380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630F7B-7B25-6745-B1DC-DCBC0CF45FAF}"/>
                </a:ext>
              </a:extLst>
            </p:cNvPr>
            <p:cNvSpPr txBox="1"/>
            <p:nvPr/>
          </p:nvSpPr>
          <p:spPr>
            <a:xfrm>
              <a:off x="1901405" y="798614"/>
              <a:ext cx="1051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f2</a:t>
              </a:r>
            </a:p>
          </p:txBody>
        </p:sp>
      </p:grp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9B6EE40-CB65-BB4C-A158-1A4CC9AA6F2A}"/>
              </a:ext>
            </a:extLst>
          </p:cNvPr>
          <p:cNvCxnSpPr>
            <a:cxnSpLocks/>
          </p:cNvCxnSpPr>
          <p:nvPr/>
        </p:nvCxnSpPr>
        <p:spPr>
          <a:xfrm>
            <a:off x="6661402" y="3094892"/>
            <a:ext cx="1170887" cy="785446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43007761-BFB0-864F-B855-DCCBEA68ADDE}"/>
              </a:ext>
            </a:extLst>
          </p:cNvPr>
          <p:cNvCxnSpPr>
            <a:cxnSpLocks/>
          </p:cNvCxnSpPr>
          <p:nvPr/>
        </p:nvCxnSpPr>
        <p:spPr>
          <a:xfrm>
            <a:off x="7150081" y="4028342"/>
            <a:ext cx="682208" cy="567104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2FCECAA-25D3-C548-A690-EAD4F1FD87E7}"/>
              </a:ext>
            </a:extLst>
          </p:cNvPr>
          <p:cNvSpPr txBox="1"/>
          <p:nvPr/>
        </p:nvSpPr>
        <p:spPr>
          <a:xfrm>
            <a:off x="6209108" y="410464"/>
            <a:ext cx="123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Tableau des variables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F52C75-86E8-4343-90B1-B6A02E09BCB1}"/>
              </a:ext>
            </a:extLst>
          </p:cNvPr>
          <p:cNvSpPr txBox="1"/>
          <p:nvPr/>
        </p:nvSpPr>
        <p:spPr>
          <a:xfrm>
            <a:off x="7796918" y="65668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Objets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0C3E9-5A52-9A4E-A9B8-B9DA6658B6BC}"/>
              </a:ext>
            </a:extLst>
          </p:cNvPr>
          <p:cNvSpPr txBox="1"/>
          <p:nvPr/>
        </p:nvSpPr>
        <p:spPr>
          <a:xfrm>
            <a:off x="658598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Programme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95D8BE-AEA4-1743-9074-22BAAF171F5F}"/>
              </a:ext>
            </a:extLst>
          </p:cNvPr>
          <p:cNvSpPr txBox="1"/>
          <p:nvPr/>
        </p:nvSpPr>
        <p:spPr>
          <a:xfrm>
            <a:off x="9948770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Console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9B60C07-39CC-C54E-AD60-BAD02245749A}"/>
              </a:ext>
            </a:extLst>
          </p:cNvPr>
          <p:cNvCxnSpPr/>
          <p:nvPr/>
        </p:nvCxnSpPr>
        <p:spPr>
          <a:xfrm>
            <a:off x="738554" y="1137138"/>
            <a:ext cx="11066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CC4522B-338F-B54A-837A-304EECA09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227" y="1523085"/>
            <a:ext cx="2684650" cy="1709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777D4D-F8BF-6749-8920-893896CD4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794" y="3627535"/>
            <a:ext cx="18796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84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1FFE4A-8B0D-0144-81D4-7B9B637CBD7D}"/>
              </a:ext>
            </a:extLst>
          </p:cNvPr>
          <p:cNvSpPr/>
          <p:nvPr/>
        </p:nvSpPr>
        <p:spPr>
          <a:xfrm>
            <a:off x="639544" y="2456533"/>
            <a:ext cx="58732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f1.reduce();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("4: f1="+f1.toString()+</a:t>
            </a:r>
          </a:p>
          <a:p>
            <a:r>
              <a:rPr lang="en-US" sz="1600" dirty="0">
                <a:latin typeface="Courier" pitchFamily="2" charset="0"/>
              </a:rPr>
              <a:t>                    " ,f2="+f2.toString());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CA410C7-F457-7B4C-A9C3-5EA7D185F758}"/>
              </a:ext>
            </a:extLst>
          </p:cNvPr>
          <p:cNvSpPr/>
          <p:nvPr/>
        </p:nvSpPr>
        <p:spPr>
          <a:xfrm>
            <a:off x="164123" y="2942491"/>
            <a:ext cx="475421" cy="333534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7E1AEE-70C8-694A-8E9C-A3694638583E}"/>
              </a:ext>
            </a:extLst>
          </p:cNvPr>
          <p:cNvGrpSpPr/>
          <p:nvPr/>
        </p:nvGrpSpPr>
        <p:grpSpPr>
          <a:xfrm>
            <a:off x="6332157" y="1575382"/>
            <a:ext cx="1147166" cy="3916739"/>
            <a:chOff x="798786" y="655260"/>
            <a:chExt cx="2232398" cy="391673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C8F41F2-AC66-1840-861A-92A535DDB554}"/>
                </a:ext>
              </a:extLst>
            </p:cNvPr>
            <p:cNvGrpSpPr/>
            <p:nvPr/>
          </p:nvGrpSpPr>
          <p:grpSpPr>
            <a:xfrm>
              <a:off x="798786" y="655260"/>
              <a:ext cx="2232398" cy="3916739"/>
              <a:chOff x="2081048" y="1548642"/>
              <a:chExt cx="1835760" cy="3760716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5C18420-9A2F-C54D-9BEF-FD0CB0526270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AC55A18-C061-E940-A2AD-4309983150FF}"/>
                  </a:ext>
                </a:extLst>
              </p:cNvPr>
              <p:cNvCxnSpPr>
                <a:cxnSpLocks/>
                <a:stCxn id="31" idx="0"/>
                <a:endCxn id="31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6AD7D49-6AE5-954F-A484-20D080517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183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27D869-C8E4-4240-914B-E39CA4556D38}"/>
                </a:ext>
              </a:extLst>
            </p:cNvPr>
            <p:cNvSpPr txBox="1"/>
            <p:nvPr/>
          </p:nvSpPr>
          <p:spPr>
            <a:xfrm>
              <a:off x="977599" y="798615"/>
              <a:ext cx="92380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630F7B-7B25-6745-B1DC-DCBC0CF45FAF}"/>
                </a:ext>
              </a:extLst>
            </p:cNvPr>
            <p:cNvSpPr txBox="1"/>
            <p:nvPr/>
          </p:nvSpPr>
          <p:spPr>
            <a:xfrm>
              <a:off x="1901405" y="798614"/>
              <a:ext cx="1051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f2</a:t>
              </a:r>
            </a:p>
          </p:txBody>
        </p:sp>
      </p:grp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9B6EE40-CB65-BB4C-A158-1A4CC9AA6F2A}"/>
              </a:ext>
            </a:extLst>
          </p:cNvPr>
          <p:cNvCxnSpPr>
            <a:cxnSpLocks/>
          </p:cNvCxnSpPr>
          <p:nvPr/>
        </p:nvCxnSpPr>
        <p:spPr>
          <a:xfrm>
            <a:off x="6661402" y="3094892"/>
            <a:ext cx="1170887" cy="785446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43007761-BFB0-864F-B855-DCCBEA68ADDE}"/>
              </a:ext>
            </a:extLst>
          </p:cNvPr>
          <p:cNvCxnSpPr>
            <a:cxnSpLocks/>
          </p:cNvCxnSpPr>
          <p:nvPr/>
        </p:nvCxnSpPr>
        <p:spPr>
          <a:xfrm>
            <a:off x="7150081" y="4028342"/>
            <a:ext cx="682208" cy="567104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2FCECAA-25D3-C548-A690-EAD4F1FD87E7}"/>
              </a:ext>
            </a:extLst>
          </p:cNvPr>
          <p:cNvSpPr txBox="1"/>
          <p:nvPr/>
        </p:nvSpPr>
        <p:spPr>
          <a:xfrm>
            <a:off x="6209108" y="410464"/>
            <a:ext cx="123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Tableau des variables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F52C75-86E8-4343-90B1-B6A02E09BCB1}"/>
              </a:ext>
            </a:extLst>
          </p:cNvPr>
          <p:cNvSpPr txBox="1"/>
          <p:nvPr/>
        </p:nvSpPr>
        <p:spPr>
          <a:xfrm>
            <a:off x="7796918" y="65668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Objets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0C3E9-5A52-9A4E-A9B8-B9DA6658B6BC}"/>
              </a:ext>
            </a:extLst>
          </p:cNvPr>
          <p:cNvSpPr txBox="1"/>
          <p:nvPr/>
        </p:nvSpPr>
        <p:spPr>
          <a:xfrm>
            <a:off x="658598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Programme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95D8BE-AEA4-1743-9074-22BAAF171F5F}"/>
              </a:ext>
            </a:extLst>
          </p:cNvPr>
          <p:cNvSpPr txBox="1"/>
          <p:nvPr/>
        </p:nvSpPr>
        <p:spPr>
          <a:xfrm>
            <a:off x="9948770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Console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9B60C07-39CC-C54E-AD60-BAD02245749A}"/>
              </a:ext>
            </a:extLst>
          </p:cNvPr>
          <p:cNvCxnSpPr/>
          <p:nvPr/>
        </p:nvCxnSpPr>
        <p:spPr>
          <a:xfrm>
            <a:off x="738554" y="1137138"/>
            <a:ext cx="11066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CC4522B-338F-B54A-837A-304EECA09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227" y="1523085"/>
            <a:ext cx="2684650" cy="1709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777D4D-F8BF-6749-8920-893896CD4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794" y="3627535"/>
            <a:ext cx="18796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60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1FFE4A-8B0D-0144-81D4-7B9B637CBD7D}"/>
              </a:ext>
            </a:extLst>
          </p:cNvPr>
          <p:cNvSpPr/>
          <p:nvPr/>
        </p:nvSpPr>
        <p:spPr>
          <a:xfrm>
            <a:off x="639544" y="2456533"/>
            <a:ext cx="58732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f1.reduce();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("4: f1="+f1.toString()+</a:t>
            </a:r>
          </a:p>
          <a:p>
            <a:r>
              <a:rPr lang="en-US" sz="1600" dirty="0">
                <a:latin typeface="Courier" pitchFamily="2" charset="0"/>
              </a:rPr>
              <a:t>                    " ,f2="+f2.toString());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CA410C7-F457-7B4C-A9C3-5EA7D185F758}"/>
              </a:ext>
            </a:extLst>
          </p:cNvPr>
          <p:cNvSpPr/>
          <p:nvPr/>
        </p:nvSpPr>
        <p:spPr>
          <a:xfrm>
            <a:off x="164123" y="2942491"/>
            <a:ext cx="475421" cy="333534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7E1AEE-70C8-694A-8E9C-A3694638583E}"/>
              </a:ext>
            </a:extLst>
          </p:cNvPr>
          <p:cNvGrpSpPr/>
          <p:nvPr/>
        </p:nvGrpSpPr>
        <p:grpSpPr>
          <a:xfrm>
            <a:off x="6332157" y="1575382"/>
            <a:ext cx="1147166" cy="3916739"/>
            <a:chOff x="798786" y="655260"/>
            <a:chExt cx="2232398" cy="391673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C8F41F2-AC66-1840-861A-92A535DDB554}"/>
                </a:ext>
              </a:extLst>
            </p:cNvPr>
            <p:cNvGrpSpPr/>
            <p:nvPr/>
          </p:nvGrpSpPr>
          <p:grpSpPr>
            <a:xfrm>
              <a:off x="798786" y="655260"/>
              <a:ext cx="2232398" cy="3916739"/>
              <a:chOff x="2081048" y="1548642"/>
              <a:chExt cx="1835760" cy="3760716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5C18420-9A2F-C54D-9BEF-FD0CB0526270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AC55A18-C061-E940-A2AD-4309983150FF}"/>
                  </a:ext>
                </a:extLst>
              </p:cNvPr>
              <p:cNvCxnSpPr>
                <a:cxnSpLocks/>
                <a:stCxn id="31" idx="0"/>
                <a:endCxn id="31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6AD7D49-6AE5-954F-A484-20D080517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183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27D869-C8E4-4240-914B-E39CA4556D38}"/>
                </a:ext>
              </a:extLst>
            </p:cNvPr>
            <p:cNvSpPr txBox="1"/>
            <p:nvPr/>
          </p:nvSpPr>
          <p:spPr>
            <a:xfrm>
              <a:off x="977599" y="798615"/>
              <a:ext cx="92380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630F7B-7B25-6745-B1DC-DCBC0CF45FAF}"/>
                </a:ext>
              </a:extLst>
            </p:cNvPr>
            <p:cNvSpPr txBox="1"/>
            <p:nvPr/>
          </p:nvSpPr>
          <p:spPr>
            <a:xfrm>
              <a:off x="1901405" y="798614"/>
              <a:ext cx="1051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f2</a:t>
              </a:r>
            </a:p>
          </p:txBody>
        </p:sp>
      </p:grp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9B6EE40-CB65-BB4C-A158-1A4CC9AA6F2A}"/>
              </a:ext>
            </a:extLst>
          </p:cNvPr>
          <p:cNvCxnSpPr>
            <a:cxnSpLocks/>
          </p:cNvCxnSpPr>
          <p:nvPr/>
        </p:nvCxnSpPr>
        <p:spPr>
          <a:xfrm>
            <a:off x="6661402" y="3094892"/>
            <a:ext cx="1170887" cy="785446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43007761-BFB0-864F-B855-DCCBEA68ADDE}"/>
              </a:ext>
            </a:extLst>
          </p:cNvPr>
          <p:cNvCxnSpPr>
            <a:cxnSpLocks/>
          </p:cNvCxnSpPr>
          <p:nvPr/>
        </p:nvCxnSpPr>
        <p:spPr>
          <a:xfrm>
            <a:off x="7150081" y="4028342"/>
            <a:ext cx="682208" cy="567104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2FCECAA-25D3-C548-A690-EAD4F1FD87E7}"/>
              </a:ext>
            </a:extLst>
          </p:cNvPr>
          <p:cNvSpPr txBox="1"/>
          <p:nvPr/>
        </p:nvSpPr>
        <p:spPr>
          <a:xfrm>
            <a:off x="6209108" y="410464"/>
            <a:ext cx="123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Tableau des variables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F52C75-86E8-4343-90B1-B6A02E09BCB1}"/>
              </a:ext>
            </a:extLst>
          </p:cNvPr>
          <p:cNvSpPr txBox="1"/>
          <p:nvPr/>
        </p:nvSpPr>
        <p:spPr>
          <a:xfrm>
            <a:off x="7796918" y="65668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Objets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0C3E9-5A52-9A4E-A9B8-B9DA6658B6BC}"/>
              </a:ext>
            </a:extLst>
          </p:cNvPr>
          <p:cNvSpPr txBox="1"/>
          <p:nvPr/>
        </p:nvSpPr>
        <p:spPr>
          <a:xfrm>
            <a:off x="658598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Programme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95D8BE-AEA4-1743-9074-22BAAF171F5F}"/>
              </a:ext>
            </a:extLst>
          </p:cNvPr>
          <p:cNvSpPr txBox="1"/>
          <p:nvPr/>
        </p:nvSpPr>
        <p:spPr>
          <a:xfrm>
            <a:off x="9948770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Console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9B60C07-39CC-C54E-AD60-BAD02245749A}"/>
              </a:ext>
            </a:extLst>
          </p:cNvPr>
          <p:cNvCxnSpPr/>
          <p:nvPr/>
        </p:nvCxnSpPr>
        <p:spPr>
          <a:xfrm>
            <a:off x="738554" y="1137138"/>
            <a:ext cx="11066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7777D4D-F8BF-6749-8920-893896CD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794" y="3627535"/>
            <a:ext cx="1879600" cy="1866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96BEBB-1B48-9745-BCBF-008F0DF94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780" y="1495168"/>
            <a:ext cx="2684649" cy="177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40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1FFE4A-8B0D-0144-81D4-7B9B637CBD7D}"/>
              </a:ext>
            </a:extLst>
          </p:cNvPr>
          <p:cNvSpPr/>
          <p:nvPr/>
        </p:nvSpPr>
        <p:spPr>
          <a:xfrm>
            <a:off x="639544" y="2456533"/>
            <a:ext cx="58732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f2 = null;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("5: f2="+f2.toString());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CA410C7-F457-7B4C-A9C3-5EA7D185F758}"/>
              </a:ext>
            </a:extLst>
          </p:cNvPr>
          <p:cNvSpPr/>
          <p:nvPr/>
        </p:nvSpPr>
        <p:spPr>
          <a:xfrm>
            <a:off x="164123" y="2450125"/>
            <a:ext cx="475421" cy="333534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7E1AEE-70C8-694A-8E9C-A3694638583E}"/>
              </a:ext>
            </a:extLst>
          </p:cNvPr>
          <p:cNvGrpSpPr/>
          <p:nvPr/>
        </p:nvGrpSpPr>
        <p:grpSpPr>
          <a:xfrm>
            <a:off x="6332157" y="1575382"/>
            <a:ext cx="1147166" cy="3916739"/>
            <a:chOff x="798786" y="655260"/>
            <a:chExt cx="2232398" cy="391673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C8F41F2-AC66-1840-861A-92A535DDB554}"/>
                </a:ext>
              </a:extLst>
            </p:cNvPr>
            <p:cNvGrpSpPr/>
            <p:nvPr/>
          </p:nvGrpSpPr>
          <p:grpSpPr>
            <a:xfrm>
              <a:off x="798786" y="655260"/>
              <a:ext cx="2232398" cy="3916739"/>
              <a:chOff x="2081048" y="1548642"/>
              <a:chExt cx="1835760" cy="3760716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5C18420-9A2F-C54D-9BEF-FD0CB0526270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AC55A18-C061-E940-A2AD-4309983150FF}"/>
                  </a:ext>
                </a:extLst>
              </p:cNvPr>
              <p:cNvCxnSpPr>
                <a:cxnSpLocks/>
                <a:stCxn id="31" idx="0"/>
                <a:endCxn id="31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6AD7D49-6AE5-954F-A484-20D080517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183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27D869-C8E4-4240-914B-E39CA4556D38}"/>
                </a:ext>
              </a:extLst>
            </p:cNvPr>
            <p:cNvSpPr txBox="1"/>
            <p:nvPr/>
          </p:nvSpPr>
          <p:spPr>
            <a:xfrm>
              <a:off x="977599" y="798615"/>
              <a:ext cx="92380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630F7B-7B25-6745-B1DC-DCBC0CF45FAF}"/>
                </a:ext>
              </a:extLst>
            </p:cNvPr>
            <p:cNvSpPr txBox="1"/>
            <p:nvPr/>
          </p:nvSpPr>
          <p:spPr>
            <a:xfrm>
              <a:off x="1901405" y="798614"/>
              <a:ext cx="1051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f2</a:t>
              </a:r>
            </a:p>
          </p:txBody>
        </p:sp>
      </p:grp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9B6EE40-CB65-BB4C-A158-1A4CC9AA6F2A}"/>
              </a:ext>
            </a:extLst>
          </p:cNvPr>
          <p:cNvCxnSpPr>
            <a:cxnSpLocks/>
          </p:cNvCxnSpPr>
          <p:nvPr/>
        </p:nvCxnSpPr>
        <p:spPr>
          <a:xfrm>
            <a:off x="6661402" y="3094892"/>
            <a:ext cx="1170887" cy="785446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43007761-BFB0-864F-B855-DCCBEA68ADDE}"/>
              </a:ext>
            </a:extLst>
          </p:cNvPr>
          <p:cNvCxnSpPr>
            <a:cxnSpLocks/>
          </p:cNvCxnSpPr>
          <p:nvPr/>
        </p:nvCxnSpPr>
        <p:spPr>
          <a:xfrm>
            <a:off x="7150081" y="4028342"/>
            <a:ext cx="682208" cy="567104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2FCECAA-25D3-C548-A690-EAD4F1FD87E7}"/>
              </a:ext>
            </a:extLst>
          </p:cNvPr>
          <p:cNvSpPr txBox="1"/>
          <p:nvPr/>
        </p:nvSpPr>
        <p:spPr>
          <a:xfrm>
            <a:off x="6209108" y="410464"/>
            <a:ext cx="123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Tableau des variables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F52C75-86E8-4343-90B1-B6A02E09BCB1}"/>
              </a:ext>
            </a:extLst>
          </p:cNvPr>
          <p:cNvSpPr txBox="1"/>
          <p:nvPr/>
        </p:nvSpPr>
        <p:spPr>
          <a:xfrm>
            <a:off x="7796918" y="65668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Objets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0C3E9-5A52-9A4E-A9B8-B9DA6658B6BC}"/>
              </a:ext>
            </a:extLst>
          </p:cNvPr>
          <p:cNvSpPr txBox="1"/>
          <p:nvPr/>
        </p:nvSpPr>
        <p:spPr>
          <a:xfrm>
            <a:off x="658598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Programme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95D8BE-AEA4-1743-9074-22BAAF171F5F}"/>
              </a:ext>
            </a:extLst>
          </p:cNvPr>
          <p:cNvSpPr txBox="1"/>
          <p:nvPr/>
        </p:nvSpPr>
        <p:spPr>
          <a:xfrm>
            <a:off x="9948770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Console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9B60C07-39CC-C54E-AD60-BAD02245749A}"/>
              </a:ext>
            </a:extLst>
          </p:cNvPr>
          <p:cNvCxnSpPr/>
          <p:nvPr/>
        </p:nvCxnSpPr>
        <p:spPr>
          <a:xfrm>
            <a:off x="738554" y="1137138"/>
            <a:ext cx="11066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7777D4D-F8BF-6749-8920-893896CD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794" y="3627535"/>
            <a:ext cx="1879600" cy="1866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96BEBB-1B48-9745-BCBF-008F0DF94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780" y="1495168"/>
            <a:ext cx="2684649" cy="177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68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1FFE4A-8B0D-0144-81D4-7B9B637CBD7D}"/>
              </a:ext>
            </a:extLst>
          </p:cNvPr>
          <p:cNvSpPr/>
          <p:nvPr/>
        </p:nvSpPr>
        <p:spPr>
          <a:xfrm>
            <a:off x="639544" y="2456533"/>
            <a:ext cx="58732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f2 = null;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("5: f2="+f2.toString());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CA410C7-F457-7B4C-A9C3-5EA7D185F758}"/>
              </a:ext>
            </a:extLst>
          </p:cNvPr>
          <p:cNvSpPr/>
          <p:nvPr/>
        </p:nvSpPr>
        <p:spPr>
          <a:xfrm>
            <a:off x="164123" y="2450125"/>
            <a:ext cx="475421" cy="333534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7E1AEE-70C8-694A-8E9C-A3694638583E}"/>
              </a:ext>
            </a:extLst>
          </p:cNvPr>
          <p:cNvGrpSpPr/>
          <p:nvPr/>
        </p:nvGrpSpPr>
        <p:grpSpPr>
          <a:xfrm>
            <a:off x="6332157" y="1575382"/>
            <a:ext cx="1147166" cy="3916739"/>
            <a:chOff x="798786" y="655260"/>
            <a:chExt cx="2232398" cy="391673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C8F41F2-AC66-1840-861A-92A535DDB554}"/>
                </a:ext>
              </a:extLst>
            </p:cNvPr>
            <p:cNvGrpSpPr/>
            <p:nvPr/>
          </p:nvGrpSpPr>
          <p:grpSpPr>
            <a:xfrm>
              <a:off x="798786" y="655260"/>
              <a:ext cx="2232398" cy="3916739"/>
              <a:chOff x="2081048" y="1548642"/>
              <a:chExt cx="1835760" cy="3760716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5C18420-9A2F-C54D-9BEF-FD0CB0526270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AC55A18-C061-E940-A2AD-4309983150FF}"/>
                  </a:ext>
                </a:extLst>
              </p:cNvPr>
              <p:cNvCxnSpPr>
                <a:cxnSpLocks/>
                <a:stCxn id="31" idx="0"/>
                <a:endCxn id="31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6AD7D49-6AE5-954F-A484-20D080517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183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27D869-C8E4-4240-914B-E39CA4556D38}"/>
                </a:ext>
              </a:extLst>
            </p:cNvPr>
            <p:cNvSpPr txBox="1"/>
            <p:nvPr/>
          </p:nvSpPr>
          <p:spPr>
            <a:xfrm>
              <a:off x="977599" y="798615"/>
              <a:ext cx="92380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630F7B-7B25-6745-B1DC-DCBC0CF45FAF}"/>
                </a:ext>
              </a:extLst>
            </p:cNvPr>
            <p:cNvSpPr txBox="1"/>
            <p:nvPr/>
          </p:nvSpPr>
          <p:spPr>
            <a:xfrm>
              <a:off x="1901405" y="798614"/>
              <a:ext cx="1051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f2</a:t>
              </a:r>
            </a:p>
          </p:txBody>
        </p:sp>
      </p:grp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9B6EE40-CB65-BB4C-A158-1A4CC9AA6F2A}"/>
              </a:ext>
            </a:extLst>
          </p:cNvPr>
          <p:cNvCxnSpPr>
            <a:cxnSpLocks/>
          </p:cNvCxnSpPr>
          <p:nvPr/>
        </p:nvCxnSpPr>
        <p:spPr>
          <a:xfrm>
            <a:off x="6661402" y="3094892"/>
            <a:ext cx="1170887" cy="785446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2FCECAA-25D3-C548-A690-EAD4F1FD87E7}"/>
              </a:ext>
            </a:extLst>
          </p:cNvPr>
          <p:cNvSpPr txBox="1"/>
          <p:nvPr/>
        </p:nvSpPr>
        <p:spPr>
          <a:xfrm>
            <a:off x="6209108" y="410464"/>
            <a:ext cx="123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Tableau des variables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F52C75-86E8-4343-90B1-B6A02E09BCB1}"/>
              </a:ext>
            </a:extLst>
          </p:cNvPr>
          <p:cNvSpPr txBox="1"/>
          <p:nvPr/>
        </p:nvSpPr>
        <p:spPr>
          <a:xfrm>
            <a:off x="7796918" y="65668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Objets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0C3E9-5A52-9A4E-A9B8-B9DA6658B6BC}"/>
              </a:ext>
            </a:extLst>
          </p:cNvPr>
          <p:cNvSpPr txBox="1"/>
          <p:nvPr/>
        </p:nvSpPr>
        <p:spPr>
          <a:xfrm>
            <a:off x="658598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Programme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95D8BE-AEA4-1743-9074-22BAAF171F5F}"/>
              </a:ext>
            </a:extLst>
          </p:cNvPr>
          <p:cNvSpPr txBox="1"/>
          <p:nvPr/>
        </p:nvSpPr>
        <p:spPr>
          <a:xfrm>
            <a:off x="9948770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Console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9B60C07-39CC-C54E-AD60-BAD02245749A}"/>
              </a:ext>
            </a:extLst>
          </p:cNvPr>
          <p:cNvCxnSpPr/>
          <p:nvPr/>
        </p:nvCxnSpPr>
        <p:spPr>
          <a:xfrm>
            <a:off x="738554" y="1137138"/>
            <a:ext cx="11066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7777D4D-F8BF-6749-8920-893896CD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794" y="3627535"/>
            <a:ext cx="1879600" cy="1866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96BEBB-1B48-9745-BCBF-008F0DF94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780" y="1495168"/>
            <a:ext cx="2684649" cy="17743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47DBD9C-B67B-574A-A8D3-8BFF6927CC4B}"/>
              </a:ext>
            </a:extLst>
          </p:cNvPr>
          <p:cNvSpPr txBox="1"/>
          <p:nvPr/>
        </p:nvSpPr>
        <p:spPr>
          <a:xfrm>
            <a:off x="6905740" y="401080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158008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1FFE4A-8B0D-0144-81D4-7B9B637CBD7D}"/>
              </a:ext>
            </a:extLst>
          </p:cNvPr>
          <p:cNvSpPr/>
          <p:nvPr/>
        </p:nvSpPr>
        <p:spPr>
          <a:xfrm>
            <a:off x="639544" y="2456533"/>
            <a:ext cx="58732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f2 = null;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("5: f2="+f2.toString());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CA410C7-F457-7B4C-A9C3-5EA7D185F758}"/>
              </a:ext>
            </a:extLst>
          </p:cNvPr>
          <p:cNvSpPr/>
          <p:nvPr/>
        </p:nvSpPr>
        <p:spPr>
          <a:xfrm>
            <a:off x="164123" y="2965937"/>
            <a:ext cx="475421" cy="333534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7E1AEE-70C8-694A-8E9C-A3694638583E}"/>
              </a:ext>
            </a:extLst>
          </p:cNvPr>
          <p:cNvGrpSpPr/>
          <p:nvPr/>
        </p:nvGrpSpPr>
        <p:grpSpPr>
          <a:xfrm>
            <a:off x="6332157" y="1575382"/>
            <a:ext cx="1147166" cy="3916739"/>
            <a:chOff x="798786" y="655260"/>
            <a:chExt cx="2232398" cy="391673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C8F41F2-AC66-1840-861A-92A535DDB554}"/>
                </a:ext>
              </a:extLst>
            </p:cNvPr>
            <p:cNvGrpSpPr/>
            <p:nvPr/>
          </p:nvGrpSpPr>
          <p:grpSpPr>
            <a:xfrm>
              <a:off x="798786" y="655260"/>
              <a:ext cx="2232398" cy="3916739"/>
              <a:chOff x="2081048" y="1548642"/>
              <a:chExt cx="1835760" cy="3760716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5C18420-9A2F-C54D-9BEF-FD0CB0526270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AC55A18-C061-E940-A2AD-4309983150FF}"/>
                  </a:ext>
                </a:extLst>
              </p:cNvPr>
              <p:cNvCxnSpPr>
                <a:cxnSpLocks/>
                <a:stCxn id="31" idx="0"/>
                <a:endCxn id="31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6AD7D49-6AE5-954F-A484-20D080517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183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27D869-C8E4-4240-914B-E39CA4556D38}"/>
                </a:ext>
              </a:extLst>
            </p:cNvPr>
            <p:cNvSpPr txBox="1"/>
            <p:nvPr/>
          </p:nvSpPr>
          <p:spPr>
            <a:xfrm>
              <a:off x="977599" y="798615"/>
              <a:ext cx="92380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630F7B-7B25-6745-B1DC-DCBC0CF45FAF}"/>
                </a:ext>
              </a:extLst>
            </p:cNvPr>
            <p:cNvSpPr txBox="1"/>
            <p:nvPr/>
          </p:nvSpPr>
          <p:spPr>
            <a:xfrm>
              <a:off x="1901405" y="798614"/>
              <a:ext cx="1051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f2</a:t>
              </a:r>
            </a:p>
          </p:txBody>
        </p:sp>
      </p:grp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9B6EE40-CB65-BB4C-A158-1A4CC9AA6F2A}"/>
              </a:ext>
            </a:extLst>
          </p:cNvPr>
          <p:cNvCxnSpPr>
            <a:cxnSpLocks/>
          </p:cNvCxnSpPr>
          <p:nvPr/>
        </p:nvCxnSpPr>
        <p:spPr>
          <a:xfrm>
            <a:off x="6661402" y="3094892"/>
            <a:ext cx="1170887" cy="785446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2FCECAA-25D3-C548-A690-EAD4F1FD87E7}"/>
              </a:ext>
            </a:extLst>
          </p:cNvPr>
          <p:cNvSpPr txBox="1"/>
          <p:nvPr/>
        </p:nvSpPr>
        <p:spPr>
          <a:xfrm>
            <a:off x="6209108" y="410464"/>
            <a:ext cx="123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Tableau des variables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F52C75-86E8-4343-90B1-B6A02E09BCB1}"/>
              </a:ext>
            </a:extLst>
          </p:cNvPr>
          <p:cNvSpPr txBox="1"/>
          <p:nvPr/>
        </p:nvSpPr>
        <p:spPr>
          <a:xfrm>
            <a:off x="7796918" y="65668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Objets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0C3E9-5A52-9A4E-A9B8-B9DA6658B6BC}"/>
              </a:ext>
            </a:extLst>
          </p:cNvPr>
          <p:cNvSpPr txBox="1"/>
          <p:nvPr/>
        </p:nvSpPr>
        <p:spPr>
          <a:xfrm>
            <a:off x="658598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Programme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95D8BE-AEA4-1743-9074-22BAAF171F5F}"/>
              </a:ext>
            </a:extLst>
          </p:cNvPr>
          <p:cNvSpPr txBox="1"/>
          <p:nvPr/>
        </p:nvSpPr>
        <p:spPr>
          <a:xfrm>
            <a:off x="9948770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Console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9B60C07-39CC-C54E-AD60-BAD02245749A}"/>
              </a:ext>
            </a:extLst>
          </p:cNvPr>
          <p:cNvCxnSpPr/>
          <p:nvPr/>
        </p:nvCxnSpPr>
        <p:spPr>
          <a:xfrm>
            <a:off x="738554" y="1137138"/>
            <a:ext cx="11066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7777D4D-F8BF-6749-8920-893896CD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794" y="3627535"/>
            <a:ext cx="1879600" cy="1866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96BEBB-1B48-9745-BCBF-008F0DF94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780" y="1495168"/>
            <a:ext cx="2684649" cy="17743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C160FF2-183C-E244-A024-75A7FD8B1FB4}"/>
              </a:ext>
            </a:extLst>
          </p:cNvPr>
          <p:cNvSpPr txBox="1"/>
          <p:nvPr/>
        </p:nvSpPr>
        <p:spPr>
          <a:xfrm>
            <a:off x="6905740" y="401080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481725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1FFE4A-8B0D-0144-81D4-7B9B637CBD7D}"/>
              </a:ext>
            </a:extLst>
          </p:cNvPr>
          <p:cNvSpPr/>
          <p:nvPr/>
        </p:nvSpPr>
        <p:spPr>
          <a:xfrm>
            <a:off x="639544" y="2456533"/>
            <a:ext cx="58732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f2 = null;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("5: f2="+f2.toString());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CA410C7-F457-7B4C-A9C3-5EA7D185F758}"/>
              </a:ext>
            </a:extLst>
          </p:cNvPr>
          <p:cNvSpPr/>
          <p:nvPr/>
        </p:nvSpPr>
        <p:spPr>
          <a:xfrm>
            <a:off x="164123" y="2965937"/>
            <a:ext cx="475421" cy="333534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7E1AEE-70C8-694A-8E9C-A3694638583E}"/>
              </a:ext>
            </a:extLst>
          </p:cNvPr>
          <p:cNvGrpSpPr/>
          <p:nvPr/>
        </p:nvGrpSpPr>
        <p:grpSpPr>
          <a:xfrm>
            <a:off x="6332157" y="1575382"/>
            <a:ext cx="1147166" cy="3916739"/>
            <a:chOff x="798786" y="655260"/>
            <a:chExt cx="2232398" cy="391673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C8F41F2-AC66-1840-861A-92A535DDB554}"/>
                </a:ext>
              </a:extLst>
            </p:cNvPr>
            <p:cNvGrpSpPr/>
            <p:nvPr/>
          </p:nvGrpSpPr>
          <p:grpSpPr>
            <a:xfrm>
              <a:off x="798786" y="655260"/>
              <a:ext cx="2232398" cy="3916739"/>
              <a:chOff x="2081048" y="1548642"/>
              <a:chExt cx="1835760" cy="3760716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5C18420-9A2F-C54D-9BEF-FD0CB0526270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AC55A18-C061-E940-A2AD-4309983150FF}"/>
                  </a:ext>
                </a:extLst>
              </p:cNvPr>
              <p:cNvCxnSpPr>
                <a:cxnSpLocks/>
                <a:stCxn id="31" idx="0"/>
                <a:endCxn id="31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6AD7D49-6AE5-954F-A484-20D080517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183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27D869-C8E4-4240-914B-E39CA4556D38}"/>
                </a:ext>
              </a:extLst>
            </p:cNvPr>
            <p:cNvSpPr txBox="1"/>
            <p:nvPr/>
          </p:nvSpPr>
          <p:spPr>
            <a:xfrm>
              <a:off x="977599" y="798615"/>
              <a:ext cx="92380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630F7B-7B25-6745-B1DC-DCBC0CF45FAF}"/>
                </a:ext>
              </a:extLst>
            </p:cNvPr>
            <p:cNvSpPr txBox="1"/>
            <p:nvPr/>
          </p:nvSpPr>
          <p:spPr>
            <a:xfrm>
              <a:off x="1901405" y="798614"/>
              <a:ext cx="1051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f2</a:t>
              </a:r>
            </a:p>
          </p:txBody>
        </p:sp>
      </p:grp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9B6EE40-CB65-BB4C-A158-1A4CC9AA6F2A}"/>
              </a:ext>
            </a:extLst>
          </p:cNvPr>
          <p:cNvCxnSpPr>
            <a:cxnSpLocks/>
          </p:cNvCxnSpPr>
          <p:nvPr/>
        </p:nvCxnSpPr>
        <p:spPr>
          <a:xfrm>
            <a:off x="6661402" y="3094892"/>
            <a:ext cx="1170887" cy="785446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2FCECAA-25D3-C548-A690-EAD4F1FD87E7}"/>
              </a:ext>
            </a:extLst>
          </p:cNvPr>
          <p:cNvSpPr txBox="1"/>
          <p:nvPr/>
        </p:nvSpPr>
        <p:spPr>
          <a:xfrm>
            <a:off x="6209108" y="410464"/>
            <a:ext cx="123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Tableau des variables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F52C75-86E8-4343-90B1-B6A02E09BCB1}"/>
              </a:ext>
            </a:extLst>
          </p:cNvPr>
          <p:cNvSpPr txBox="1"/>
          <p:nvPr/>
        </p:nvSpPr>
        <p:spPr>
          <a:xfrm>
            <a:off x="7796918" y="65668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Objets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0C3E9-5A52-9A4E-A9B8-B9DA6658B6BC}"/>
              </a:ext>
            </a:extLst>
          </p:cNvPr>
          <p:cNvSpPr txBox="1"/>
          <p:nvPr/>
        </p:nvSpPr>
        <p:spPr>
          <a:xfrm>
            <a:off x="658598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Programme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95D8BE-AEA4-1743-9074-22BAAF171F5F}"/>
              </a:ext>
            </a:extLst>
          </p:cNvPr>
          <p:cNvSpPr txBox="1"/>
          <p:nvPr/>
        </p:nvSpPr>
        <p:spPr>
          <a:xfrm>
            <a:off x="9948770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Console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9B60C07-39CC-C54E-AD60-BAD02245749A}"/>
              </a:ext>
            </a:extLst>
          </p:cNvPr>
          <p:cNvCxnSpPr/>
          <p:nvPr/>
        </p:nvCxnSpPr>
        <p:spPr>
          <a:xfrm>
            <a:off x="738554" y="1137138"/>
            <a:ext cx="11066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7777D4D-F8BF-6749-8920-893896CD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794" y="3627535"/>
            <a:ext cx="1879600" cy="1866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96BEBB-1B48-9745-BCBF-008F0DF94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780" y="1495168"/>
            <a:ext cx="2684649" cy="1774337"/>
          </a:xfrm>
          <a:prstGeom prst="rect">
            <a:avLst/>
          </a:prstGeom>
        </p:spPr>
      </p:pic>
      <p:pic>
        <p:nvPicPr>
          <p:cNvPr id="31746" name="Picture 2" descr="Résultats de recherche d'images pour « attention »">
            <a:extLst>
              <a:ext uri="{FF2B5EF4-FFF2-40B4-BE49-F238E27FC236}">
                <a16:creationId xmlns:a16="http://schemas.microsoft.com/office/drawing/2014/main" id="{776A7544-317F-6947-9313-FB6096B3E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44" y="4168681"/>
            <a:ext cx="1281426" cy="112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A724CC-24E1-1143-9F6E-376CA0FD4325}"/>
              </a:ext>
            </a:extLst>
          </p:cNvPr>
          <p:cNvSpPr txBox="1"/>
          <p:nvPr/>
        </p:nvSpPr>
        <p:spPr>
          <a:xfrm>
            <a:off x="2155351" y="4129140"/>
            <a:ext cx="37044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" pitchFamily="2" charset="0"/>
              </a:rPr>
              <a:t>Null Pointer</a:t>
            </a:r>
          </a:p>
          <a:p>
            <a:r>
              <a:rPr lang="en-US" sz="3200" b="1" dirty="0">
                <a:solidFill>
                  <a:srgbClr val="FF0000"/>
                </a:solidFill>
                <a:latin typeface="Courier" pitchFamily="2" charset="0"/>
              </a:rPr>
              <a:t>Exception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B654C9-779A-514E-84F0-71E92DFB659A}"/>
              </a:ext>
            </a:extLst>
          </p:cNvPr>
          <p:cNvSpPr txBox="1"/>
          <p:nvPr/>
        </p:nvSpPr>
        <p:spPr>
          <a:xfrm>
            <a:off x="6905740" y="401080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2251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1FFE4A-8B0D-0144-81D4-7B9B637CBD7D}"/>
              </a:ext>
            </a:extLst>
          </p:cNvPr>
          <p:cNvSpPr/>
          <p:nvPr/>
        </p:nvSpPr>
        <p:spPr>
          <a:xfrm>
            <a:off x="639544" y="2456533"/>
            <a:ext cx="58732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Fraction f1;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f1 = new Fraction(0.75);</a:t>
            </a:r>
          </a:p>
          <a:p>
            <a:r>
              <a:rPr lang="en-US" sz="1600" dirty="0">
                <a:latin typeface="Courier" pitchFamily="2" charset="0"/>
              </a:rPr>
              <a:t>		</a:t>
            </a: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("1: f1="+f1.toString());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Fraction f2 = new Fraction(4, 12);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("2: f2="+f2.toString());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6A7B57-C7AE-D54A-B24E-99C573F32A0B}"/>
              </a:ext>
            </a:extLst>
          </p:cNvPr>
          <p:cNvSpPr txBox="1"/>
          <p:nvPr/>
        </p:nvSpPr>
        <p:spPr>
          <a:xfrm>
            <a:off x="6209108" y="410464"/>
            <a:ext cx="123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Tableau des variables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17DEF7-7203-4E42-B251-E7A0C56A103A}"/>
              </a:ext>
            </a:extLst>
          </p:cNvPr>
          <p:cNvSpPr txBox="1"/>
          <p:nvPr/>
        </p:nvSpPr>
        <p:spPr>
          <a:xfrm>
            <a:off x="7796918" y="65668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Objets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EEAB9-9217-964D-9EEB-665076B5520B}"/>
              </a:ext>
            </a:extLst>
          </p:cNvPr>
          <p:cNvSpPr txBox="1"/>
          <p:nvPr/>
        </p:nvSpPr>
        <p:spPr>
          <a:xfrm>
            <a:off x="658598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Programme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40C615-D51F-B642-9D19-E789E054E1B8}"/>
              </a:ext>
            </a:extLst>
          </p:cNvPr>
          <p:cNvSpPr txBox="1"/>
          <p:nvPr/>
        </p:nvSpPr>
        <p:spPr>
          <a:xfrm>
            <a:off x="9948770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Console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F4CD60-B044-B041-95C1-6C9FD883B409}"/>
              </a:ext>
            </a:extLst>
          </p:cNvPr>
          <p:cNvCxnSpPr/>
          <p:nvPr/>
        </p:nvCxnSpPr>
        <p:spPr>
          <a:xfrm>
            <a:off x="738554" y="1137138"/>
            <a:ext cx="11066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838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1FFE4A-8B0D-0144-81D4-7B9B637CBD7D}"/>
              </a:ext>
            </a:extLst>
          </p:cNvPr>
          <p:cNvSpPr/>
          <p:nvPr/>
        </p:nvSpPr>
        <p:spPr>
          <a:xfrm>
            <a:off x="639544" y="2456533"/>
            <a:ext cx="58732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f2 = null;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("5: f2="+</a:t>
            </a:r>
            <a:r>
              <a:rPr lang="en-US" sz="1600" dirty="0">
                <a:highlight>
                  <a:srgbClr val="FF0000"/>
                </a:highlight>
                <a:latin typeface="Courier" pitchFamily="2" charset="0"/>
              </a:rPr>
              <a:t>f2.toString()</a:t>
            </a:r>
            <a:r>
              <a:rPr lang="en-US" sz="1600" dirty="0">
                <a:latin typeface="Courier" pitchFamily="2" charset="0"/>
              </a:rPr>
              <a:t>);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CA410C7-F457-7B4C-A9C3-5EA7D185F758}"/>
              </a:ext>
            </a:extLst>
          </p:cNvPr>
          <p:cNvSpPr/>
          <p:nvPr/>
        </p:nvSpPr>
        <p:spPr>
          <a:xfrm>
            <a:off x="164123" y="2965937"/>
            <a:ext cx="475421" cy="333534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7E1AEE-70C8-694A-8E9C-A3694638583E}"/>
              </a:ext>
            </a:extLst>
          </p:cNvPr>
          <p:cNvGrpSpPr/>
          <p:nvPr/>
        </p:nvGrpSpPr>
        <p:grpSpPr>
          <a:xfrm>
            <a:off x="6332157" y="1575382"/>
            <a:ext cx="1147166" cy="3916739"/>
            <a:chOff x="798786" y="655260"/>
            <a:chExt cx="2232398" cy="391673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C8F41F2-AC66-1840-861A-92A535DDB554}"/>
                </a:ext>
              </a:extLst>
            </p:cNvPr>
            <p:cNvGrpSpPr/>
            <p:nvPr/>
          </p:nvGrpSpPr>
          <p:grpSpPr>
            <a:xfrm>
              <a:off x="798786" y="655260"/>
              <a:ext cx="2232398" cy="3916739"/>
              <a:chOff x="2081048" y="1548642"/>
              <a:chExt cx="1835760" cy="3760716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5C18420-9A2F-C54D-9BEF-FD0CB0526270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AC55A18-C061-E940-A2AD-4309983150FF}"/>
                  </a:ext>
                </a:extLst>
              </p:cNvPr>
              <p:cNvCxnSpPr>
                <a:cxnSpLocks/>
                <a:stCxn id="31" idx="0"/>
                <a:endCxn id="31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6AD7D49-6AE5-954F-A484-20D080517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183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27D869-C8E4-4240-914B-E39CA4556D38}"/>
                </a:ext>
              </a:extLst>
            </p:cNvPr>
            <p:cNvSpPr txBox="1"/>
            <p:nvPr/>
          </p:nvSpPr>
          <p:spPr>
            <a:xfrm>
              <a:off x="977599" y="798615"/>
              <a:ext cx="92380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630F7B-7B25-6745-B1DC-DCBC0CF45FAF}"/>
                </a:ext>
              </a:extLst>
            </p:cNvPr>
            <p:cNvSpPr txBox="1"/>
            <p:nvPr/>
          </p:nvSpPr>
          <p:spPr>
            <a:xfrm>
              <a:off x="1901405" y="798614"/>
              <a:ext cx="1051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f2</a:t>
              </a:r>
            </a:p>
          </p:txBody>
        </p:sp>
      </p:grp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9B6EE40-CB65-BB4C-A158-1A4CC9AA6F2A}"/>
              </a:ext>
            </a:extLst>
          </p:cNvPr>
          <p:cNvCxnSpPr>
            <a:cxnSpLocks/>
          </p:cNvCxnSpPr>
          <p:nvPr/>
        </p:nvCxnSpPr>
        <p:spPr>
          <a:xfrm>
            <a:off x="6661402" y="3094892"/>
            <a:ext cx="1170887" cy="785446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2FCECAA-25D3-C548-A690-EAD4F1FD87E7}"/>
              </a:ext>
            </a:extLst>
          </p:cNvPr>
          <p:cNvSpPr txBox="1"/>
          <p:nvPr/>
        </p:nvSpPr>
        <p:spPr>
          <a:xfrm>
            <a:off x="6209108" y="410464"/>
            <a:ext cx="123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Tableau des variables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F52C75-86E8-4343-90B1-B6A02E09BCB1}"/>
              </a:ext>
            </a:extLst>
          </p:cNvPr>
          <p:cNvSpPr txBox="1"/>
          <p:nvPr/>
        </p:nvSpPr>
        <p:spPr>
          <a:xfrm>
            <a:off x="7796918" y="65668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Objets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0C3E9-5A52-9A4E-A9B8-B9DA6658B6BC}"/>
              </a:ext>
            </a:extLst>
          </p:cNvPr>
          <p:cNvSpPr txBox="1"/>
          <p:nvPr/>
        </p:nvSpPr>
        <p:spPr>
          <a:xfrm>
            <a:off x="658598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Programme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95D8BE-AEA4-1743-9074-22BAAF171F5F}"/>
              </a:ext>
            </a:extLst>
          </p:cNvPr>
          <p:cNvSpPr txBox="1"/>
          <p:nvPr/>
        </p:nvSpPr>
        <p:spPr>
          <a:xfrm>
            <a:off x="9948770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Console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9B60C07-39CC-C54E-AD60-BAD02245749A}"/>
              </a:ext>
            </a:extLst>
          </p:cNvPr>
          <p:cNvCxnSpPr/>
          <p:nvPr/>
        </p:nvCxnSpPr>
        <p:spPr>
          <a:xfrm>
            <a:off x="738554" y="1137138"/>
            <a:ext cx="11066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7777D4D-F8BF-6749-8920-893896CD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794" y="3627535"/>
            <a:ext cx="1879600" cy="1866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96BEBB-1B48-9745-BCBF-008F0DF94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780" y="1495168"/>
            <a:ext cx="2684649" cy="1774337"/>
          </a:xfrm>
          <a:prstGeom prst="rect">
            <a:avLst/>
          </a:prstGeom>
        </p:spPr>
      </p:pic>
      <p:pic>
        <p:nvPicPr>
          <p:cNvPr id="31746" name="Picture 2" descr="Résultats de recherche d'images pour « attention »">
            <a:extLst>
              <a:ext uri="{FF2B5EF4-FFF2-40B4-BE49-F238E27FC236}">
                <a16:creationId xmlns:a16="http://schemas.microsoft.com/office/drawing/2014/main" id="{776A7544-317F-6947-9313-FB6096B3E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44" y="4168681"/>
            <a:ext cx="1281426" cy="112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A724CC-24E1-1143-9F6E-376CA0FD4325}"/>
              </a:ext>
            </a:extLst>
          </p:cNvPr>
          <p:cNvSpPr txBox="1"/>
          <p:nvPr/>
        </p:nvSpPr>
        <p:spPr>
          <a:xfrm>
            <a:off x="2155351" y="4129140"/>
            <a:ext cx="37044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" pitchFamily="2" charset="0"/>
              </a:rPr>
              <a:t>Null Pointer</a:t>
            </a:r>
          </a:p>
          <a:p>
            <a:r>
              <a:rPr lang="en-US" sz="3200" b="1" dirty="0">
                <a:solidFill>
                  <a:srgbClr val="FF0000"/>
                </a:solidFill>
                <a:latin typeface="Courier" pitchFamily="2" charset="0"/>
              </a:rPr>
              <a:t>Exception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B654C9-779A-514E-84F0-71E92DFB659A}"/>
              </a:ext>
            </a:extLst>
          </p:cNvPr>
          <p:cNvSpPr txBox="1"/>
          <p:nvPr/>
        </p:nvSpPr>
        <p:spPr>
          <a:xfrm>
            <a:off x="6905740" y="401080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07394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5695A57-68E3-FB40-8189-EA41326EA99B}"/>
              </a:ext>
            </a:extLst>
          </p:cNvPr>
          <p:cNvGrpSpPr/>
          <p:nvPr/>
        </p:nvGrpSpPr>
        <p:grpSpPr>
          <a:xfrm>
            <a:off x="6332157" y="1575382"/>
            <a:ext cx="1147166" cy="3916739"/>
            <a:chOff x="798786" y="655260"/>
            <a:chExt cx="2232398" cy="39167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4623E4D-086E-E347-A540-473CB5AA1FEC}"/>
                </a:ext>
              </a:extLst>
            </p:cNvPr>
            <p:cNvGrpSpPr/>
            <p:nvPr/>
          </p:nvGrpSpPr>
          <p:grpSpPr>
            <a:xfrm>
              <a:off x="798786" y="655260"/>
              <a:ext cx="2232398" cy="3916739"/>
              <a:chOff x="2081048" y="1548642"/>
              <a:chExt cx="1835760" cy="376071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199101C-382E-E544-8FDA-81827912E2BD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56A6E98-1263-0746-92CA-4487374B206A}"/>
                  </a:ext>
                </a:extLst>
              </p:cNvPr>
              <p:cNvCxnSpPr>
                <a:cxnSpLocks/>
                <a:stCxn id="11" idx="0"/>
                <a:endCxn id="11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149453-94A9-FA40-BE5D-8BF882D6F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183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F4DCA5-4073-8645-AC85-DE3057E6FC79}"/>
                </a:ext>
              </a:extLst>
            </p:cNvPr>
            <p:cNvSpPr txBox="1"/>
            <p:nvPr/>
          </p:nvSpPr>
          <p:spPr>
            <a:xfrm>
              <a:off x="977599" y="798615"/>
              <a:ext cx="92380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64EFF7-C1F2-0A47-B279-9F8843E18BC1}"/>
                </a:ext>
              </a:extLst>
            </p:cNvPr>
            <p:cNvSpPr txBox="1"/>
            <p:nvPr/>
          </p:nvSpPr>
          <p:spPr>
            <a:xfrm>
              <a:off x="1901405" y="798614"/>
              <a:ext cx="1051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f2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A1FFE4A-8B0D-0144-81D4-7B9B637CBD7D}"/>
              </a:ext>
            </a:extLst>
          </p:cNvPr>
          <p:cNvSpPr/>
          <p:nvPr/>
        </p:nvSpPr>
        <p:spPr>
          <a:xfrm>
            <a:off x="639544" y="2456533"/>
            <a:ext cx="58732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Fraction f1;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f1 = new Fraction(0.75);</a:t>
            </a:r>
          </a:p>
          <a:p>
            <a:r>
              <a:rPr lang="en-US" sz="1600" dirty="0">
                <a:latin typeface="Courier" pitchFamily="2" charset="0"/>
              </a:rPr>
              <a:t>		</a:t>
            </a: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("1: f1="+f1.toString());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Fraction f2 = new Fraction(4, 12);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("2: f2="+f2.toString());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21D790-6BCA-E24E-8F1B-6A025A7D4AD5}"/>
              </a:ext>
            </a:extLst>
          </p:cNvPr>
          <p:cNvSpPr txBox="1"/>
          <p:nvPr/>
        </p:nvSpPr>
        <p:spPr>
          <a:xfrm>
            <a:off x="6209108" y="410464"/>
            <a:ext cx="123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Tableau des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15A803-1756-8A46-A532-8E7239A781D1}"/>
              </a:ext>
            </a:extLst>
          </p:cNvPr>
          <p:cNvSpPr txBox="1"/>
          <p:nvPr/>
        </p:nvSpPr>
        <p:spPr>
          <a:xfrm>
            <a:off x="7796918" y="65668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Objets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86017E-1086-9941-A583-83205B3A8D50}"/>
              </a:ext>
            </a:extLst>
          </p:cNvPr>
          <p:cNvSpPr txBox="1"/>
          <p:nvPr/>
        </p:nvSpPr>
        <p:spPr>
          <a:xfrm>
            <a:off x="658598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Programme</a:t>
            </a:r>
            <a:endParaRPr 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B49048-6F86-5641-9EF2-C61E1F0D80CD}"/>
              </a:ext>
            </a:extLst>
          </p:cNvPr>
          <p:cNvSpPr txBox="1"/>
          <p:nvPr/>
        </p:nvSpPr>
        <p:spPr>
          <a:xfrm>
            <a:off x="9948770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Console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D157CB-E3B3-4849-8D96-4174D3A379AE}"/>
              </a:ext>
            </a:extLst>
          </p:cNvPr>
          <p:cNvCxnSpPr/>
          <p:nvPr/>
        </p:nvCxnSpPr>
        <p:spPr>
          <a:xfrm>
            <a:off x="738554" y="1137138"/>
            <a:ext cx="11066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1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5695A57-68E3-FB40-8189-EA41326EA99B}"/>
              </a:ext>
            </a:extLst>
          </p:cNvPr>
          <p:cNvGrpSpPr/>
          <p:nvPr/>
        </p:nvGrpSpPr>
        <p:grpSpPr>
          <a:xfrm>
            <a:off x="6332157" y="1575382"/>
            <a:ext cx="1147166" cy="3916739"/>
            <a:chOff x="798786" y="655260"/>
            <a:chExt cx="2232398" cy="39167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4623E4D-086E-E347-A540-473CB5AA1FEC}"/>
                </a:ext>
              </a:extLst>
            </p:cNvPr>
            <p:cNvGrpSpPr/>
            <p:nvPr/>
          </p:nvGrpSpPr>
          <p:grpSpPr>
            <a:xfrm>
              <a:off x="798786" y="655260"/>
              <a:ext cx="2232398" cy="3916739"/>
              <a:chOff x="2081048" y="1548642"/>
              <a:chExt cx="1835760" cy="376071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199101C-382E-E544-8FDA-81827912E2BD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56A6E98-1263-0746-92CA-4487374B206A}"/>
                  </a:ext>
                </a:extLst>
              </p:cNvPr>
              <p:cNvCxnSpPr>
                <a:cxnSpLocks/>
                <a:stCxn id="11" idx="0"/>
                <a:endCxn id="11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149453-94A9-FA40-BE5D-8BF882D6F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183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F4DCA5-4073-8645-AC85-DE3057E6FC79}"/>
                </a:ext>
              </a:extLst>
            </p:cNvPr>
            <p:cNvSpPr txBox="1"/>
            <p:nvPr/>
          </p:nvSpPr>
          <p:spPr>
            <a:xfrm>
              <a:off x="977599" y="798615"/>
              <a:ext cx="92380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64EFF7-C1F2-0A47-B279-9F8843E18BC1}"/>
                </a:ext>
              </a:extLst>
            </p:cNvPr>
            <p:cNvSpPr txBox="1"/>
            <p:nvPr/>
          </p:nvSpPr>
          <p:spPr>
            <a:xfrm>
              <a:off x="1901405" y="798614"/>
              <a:ext cx="1051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f2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A1FFE4A-8B0D-0144-81D4-7B9B637CBD7D}"/>
              </a:ext>
            </a:extLst>
          </p:cNvPr>
          <p:cNvSpPr/>
          <p:nvPr/>
        </p:nvSpPr>
        <p:spPr>
          <a:xfrm>
            <a:off x="639544" y="2456533"/>
            <a:ext cx="58732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Fraction f1;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f1 = new Fraction(0.75);</a:t>
            </a:r>
          </a:p>
          <a:p>
            <a:r>
              <a:rPr lang="en-US" sz="1600" dirty="0">
                <a:latin typeface="Courier" pitchFamily="2" charset="0"/>
              </a:rPr>
              <a:t>		</a:t>
            </a: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("1: f1="+f1.toString());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Fraction f2 = new Fraction(4, 12);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("2: f2="+f2.toString());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C4172989-49C9-484A-A153-1A331EA661F2}"/>
              </a:ext>
            </a:extLst>
          </p:cNvPr>
          <p:cNvSpPr/>
          <p:nvPr/>
        </p:nvSpPr>
        <p:spPr>
          <a:xfrm>
            <a:off x="164123" y="2461859"/>
            <a:ext cx="475421" cy="333534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E85E4-94DA-2943-957D-7DC8B5DE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770" y="1567925"/>
            <a:ext cx="1763975" cy="18610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F2DF8B-2CA4-344E-A3B0-9F0812090995}"/>
              </a:ext>
            </a:extLst>
          </p:cNvPr>
          <p:cNvSpPr txBox="1"/>
          <p:nvPr/>
        </p:nvSpPr>
        <p:spPr>
          <a:xfrm>
            <a:off x="6209108" y="410464"/>
            <a:ext cx="123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Tableau des variables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46E44D-D000-6E40-AC0C-9781FE1CF44D}"/>
              </a:ext>
            </a:extLst>
          </p:cNvPr>
          <p:cNvSpPr txBox="1"/>
          <p:nvPr/>
        </p:nvSpPr>
        <p:spPr>
          <a:xfrm>
            <a:off x="7796918" y="65668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Objets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7F9644-EEC0-794B-B763-F6F46687A5FD}"/>
              </a:ext>
            </a:extLst>
          </p:cNvPr>
          <p:cNvSpPr txBox="1"/>
          <p:nvPr/>
        </p:nvSpPr>
        <p:spPr>
          <a:xfrm>
            <a:off x="658598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Programme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012A8-EE31-444D-8C8B-0A52E98FE4B5}"/>
              </a:ext>
            </a:extLst>
          </p:cNvPr>
          <p:cNvSpPr txBox="1"/>
          <p:nvPr/>
        </p:nvSpPr>
        <p:spPr>
          <a:xfrm>
            <a:off x="9948770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Console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62F869-162E-4643-B10A-1A15CCC389AC}"/>
              </a:ext>
            </a:extLst>
          </p:cNvPr>
          <p:cNvCxnSpPr/>
          <p:nvPr/>
        </p:nvCxnSpPr>
        <p:spPr>
          <a:xfrm>
            <a:off x="738554" y="1137138"/>
            <a:ext cx="11066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1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5695A57-68E3-FB40-8189-EA41326EA99B}"/>
              </a:ext>
            </a:extLst>
          </p:cNvPr>
          <p:cNvGrpSpPr/>
          <p:nvPr/>
        </p:nvGrpSpPr>
        <p:grpSpPr>
          <a:xfrm>
            <a:off x="6332157" y="1575382"/>
            <a:ext cx="1147166" cy="3916739"/>
            <a:chOff x="798786" y="655260"/>
            <a:chExt cx="2232398" cy="39167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4623E4D-086E-E347-A540-473CB5AA1FEC}"/>
                </a:ext>
              </a:extLst>
            </p:cNvPr>
            <p:cNvGrpSpPr/>
            <p:nvPr/>
          </p:nvGrpSpPr>
          <p:grpSpPr>
            <a:xfrm>
              <a:off x="798786" y="655260"/>
              <a:ext cx="2232398" cy="3916739"/>
              <a:chOff x="2081048" y="1548642"/>
              <a:chExt cx="1835760" cy="376071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199101C-382E-E544-8FDA-81827912E2BD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56A6E98-1263-0746-92CA-4487374B206A}"/>
                  </a:ext>
                </a:extLst>
              </p:cNvPr>
              <p:cNvCxnSpPr>
                <a:cxnSpLocks/>
                <a:stCxn id="11" idx="0"/>
                <a:endCxn id="11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149453-94A9-FA40-BE5D-8BF882D6F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183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F4DCA5-4073-8645-AC85-DE3057E6FC79}"/>
                </a:ext>
              </a:extLst>
            </p:cNvPr>
            <p:cNvSpPr txBox="1"/>
            <p:nvPr/>
          </p:nvSpPr>
          <p:spPr>
            <a:xfrm>
              <a:off x="977599" y="798615"/>
              <a:ext cx="92380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64EFF7-C1F2-0A47-B279-9F8843E18BC1}"/>
                </a:ext>
              </a:extLst>
            </p:cNvPr>
            <p:cNvSpPr txBox="1"/>
            <p:nvPr/>
          </p:nvSpPr>
          <p:spPr>
            <a:xfrm>
              <a:off x="1901405" y="798614"/>
              <a:ext cx="1051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f2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A1FFE4A-8B0D-0144-81D4-7B9B637CBD7D}"/>
              </a:ext>
            </a:extLst>
          </p:cNvPr>
          <p:cNvSpPr/>
          <p:nvPr/>
        </p:nvSpPr>
        <p:spPr>
          <a:xfrm>
            <a:off x="639544" y="2456533"/>
            <a:ext cx="58732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Fraction f1;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f1 = new Fraction(0.75);</a:t>
            </a:r>
          </a:p>
          <a:p>
            <a:r>
              <a:rPr lang="en-US" sz="1600" dirty="0">
                <a:latin typeface="Courier" pitchFamily="2" charset="0"/>
              </a:rPr>
              <a:t>		</a:t>
            </a: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("1: f1="+f1.toString());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Fraction f2 = new Fraction(4, 12);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("2: f2="+f2.toString());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C4172989-49C9-484A-A153-1A331EA661F2}"/>
              </a:ext>
            </a:extLst>
          </p:cNvPr>
          <p:cNvSpPr/>
          <p:nvPr/>
        </p:nvSpPr>
        <p:spPr>
          <a:xfrm>
            <a:off x="164123" y="2461859"/>
            <a:ext cx="475421" cy="333534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E85E4-94DA-2943-957D-7DC8B5DE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770" y="1567925"/>
            <a:ext cx="1763975" cy="1861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5D45D3-4559-6245-82EE-DA658DC46CEF}"/>
              </a:ext>
            </a:extLst>
          </p:cNvPr>
          <p:cNvSpPr txBox="1"/>
          <p:nvPr/>
        </p:nvSpPr>
        <p:spPr>
          <a:xfrm>
            <a:off x="6306312" y="2383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null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A74DD4-5FB3-B145-9BF6-A2880AB56BA6}"/>
              </a:ext>
            </a:extLst>
          </p:cNvPr>
          <p:cNvSpPr txBox="1"/>
          <p:nvPr/>
        </p:nvSpPr>
        <p:spPr>
          <a:xfrm>
            <a:off x="6209108" y="410464"/>
            <a:ext cx="123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Tableau des variables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ACB646-0FCD-E947-858B-A4DC7D7E160F}"/>
              </a:ext>
            </a:extLst>
          </p:cNvPr>
          <p:cNvSpPr txBox="1"/>
          <p:nvPr/>
        </p:nvSpPr>
        <p:spPr>
          <a:xfrm>
            <a:off x="7796918" y="65668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Objets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CA5F40-5BBD-1D40-A8AF-B10ED1986107}"/>
              </a:ext>
            </a:extLst>
          </p:cNvPr>
          <p:cNvSpPr txBox="1"/>
          <p:nvPr/>
        </p:nvSpPr>
        <p:spPr>
          <a:xfrm>
            <a:off x="658598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Programme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7DFEE1-8A75-5A46-8CAC-6CE44FAF757E}"/>
              </a:ext>
            </a:extLst>
          </p:cNvPr>
          <p:cNvSpPr txBox="1"/>
          <p:nvPr/>
        </p:nvSpPr>
        <p:spPr>
          <a:xfrm>
            <a:off x="9948770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Console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FD7492-4C1C-1F4C-8BA0-853258C25CFE}"/>
              </a:ext>
            </a:extLst>
          </p:cNvPr>
          <p:cNvCxnSpPr/>
          <p:nvPr/>
        </p:nvCxnSpPr>
        <p:spPr>
          <a:xfrm>
            <a:off x="738554" y="1137138"/>
            <a:ext cx="11066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52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5695A57-68E3-FB40-8189-EA41326EA99B}"/>
              </a:ext>
            </a:extLst>
          </p:cNvPr>
          <p:cNvGrpSpPr/>
          <p:nvPr/>
        </p:nvGrpSpPr>
        <p:grpSpPr>
          <a:xfrm>
            <a:off x="6332157" y="1575382"/>
            <a:ext cx="1147166" cy="3916739"/>
            <a:chOff x="798786" y="655260"/>
            <a:chExt cx="2232398" cy="39167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4623E4D-086E-E347-A540-473CB5AA1FEC}"/>
                </a:ext>
              </a:extLst>
            </p:cNvPr>
            <p:cNvGrpSpPr/>
            <p:nvPr/>
          </p:nvGrpSpPr>
          <p:grpSpPr>
            <a:xfrm>
              <a:off x="798786" y="655260"/>
              <a:ext cx="2232398" cy="3916739"/>
              <a:chOff x="2081048" y="1548642"/>
              <a:chExt cx="1835760" cy="376071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199101C-382E-E544-8FDA-81827912E2BD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56A6E98-1263-0746-92CA-4487374B206A}"/>
                  </a:ext>
                </a:extLst>
              </p:cNvPr>
              <p:cNvCxnSpPr>
                <a:cxnSpLocks/>
                <a:stCxn id="11" idx="0"/>
                <a:endCxn id="11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149453-94A9-FA40-BE5D-8BF882D6F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183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F4DCA5-4073-8645-AC85-DE3057E6FC79}"/>
                </a:ext>
              </a:extLst>
            </p:cNvPr>
            <p:cNvSpPr txBox="1"/>
            <p:nvPr/>
          </p:nvSpPr>
          <p:spPr>
            <a:xfrm>
              <a:off x="977599" y="798615"/>
              <a:ext cx="92380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64EFF7-C1F2-0A47-B279-9F8843E18BC1}"/>
                </a:ext>
              </a:extLst>
            </p:cNvPr>
            <p:cNvSpPr txBox="1"/>
            <p:nvPr/>
          </p:nvSpPr>
          <p:spPr>
            <a:xfrm>
              <a:off x="1901405" y="798614"/>
              <a:ext cx="1051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f2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A1FFE4A-8B0D-0144-81D4-7B9B637CBD7D}"/>
              </a:ext>
            </a:extLst>
          </p:cNvPr>
          <p:cNvSpPr/>
          <p:nvPr/>
        </p:nvSpPr>
        <p:spPr>
          <a:xfrm>
            <a:off x="639544" y="2456533"/>
            <a:ext cx="58732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Fraction f1;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f1 = new Fraction(0.75);</a:t>
            </a:r>
          </a:p>
          <a:p>
            <a:r>
              <a:rPr lang="en-US" sz="1600" dirty="0">
                <a:latin typeface="Courier" pitchFamily="2" charset="0"/>
              </a:rPr>
              <a:t>		</a:t>
            </a: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("1: f1="+f1.toString());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Fraction f2 = new Fraction(4, 12);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("2: f2="+f2.toString());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C4172989-49C9-484A-A153-1A331EA661F2}"/>
              </a:ext>
            </a:extLst>
          </p:cNvPr>
          <p:cNvSpPr/>
          <p:nvPr/>
        </p:nvSpPr>
        <p:spPr>
          <a:xfrm>
            <a:off x="164123" y="2954225"/>
            <a:ext cx="475421" cy="333534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E85E4-94DA-2943-957D-7DC8B5DE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770" y="1567925"/>
            <a:ext cx="1763975" cy="1861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5D45D3-4559-6245-82EE-DA658DC46CEF}"/>
              </a:ext>
            </a:extLst>
          </p:cNvPr>
          <p:cNvSpPr txBox="1"/>
          <p:nvPr/>
        </p:nvSpPr>
        <p:spPr>
          <a:xfrm>
            <a:off x="6306312" y="2383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null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9B4F70-049A-F34A-9905-AD89B2CD2CEF}"/>
              </a:ext>
            </a:extLst>
          </p:cNvPr>
          <p:cNvSpPr txBox="1"/>
          <p:nvPr/>
        </p:nvSpPr>
        <p:spPr>
          <a:xfrm>
            <a:off x="6209108" y="410464"/>
            <a:ext cx="123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Tableau des variables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F7224D-3F46-B646-8EA4-88689886EC75}"/>
              </a:ext>
            </a:extLst>
          </p:cNvPr>
          <p:cNvSpPr txBox="1"/>
          <p:nvPr/>
        </p:nvSpPr>
        <p:spPr>
          <a:xfrm>
            <a:off x="7796918" y="65668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Objets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31C754-723B-A84C-84E1-5F12DE3E855F}"/>
              </a:ext>
            </a:extLst>
          </p:cNvPr>
          <p:cNvSpPr txBox="1"/>
          <p:nvPr/>
        </p:nvSpPr>
        <p:spPr>
          <a:xfrm>
            <a:off x="658598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Programme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FE2C16-FACD-3C4C-A1B7-5C04F26E472C}"/>
              </a:ext>
            </a:extLst>
          </p:cNvPr>
          <p:cNvSpPr txBox="1"/>
          <p:nvPr/>
        </p:nvSpPr>
        <p:spPr>
          <a:xfrm>
            <a:off x="9948770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Console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90FA52-DC21-D34E-AE12-9C288EBB21FC}"/>
              </a:ext>
            </a:extLst>
          </p:cNvPr>
          <p:cNvCxnSpPr/>
          <p:nvPr/>
        </p:nvCxnSpPr>
        <p:spPr>
          <a:xfrm>
            <a:off x="738554" y="1137138"/>
            <a:ext cx="11066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19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5695A57-68E3-FB40-8189-EA41326EA99B}"/>
              </a:ext>
            </a:extLst>
          </p:cNvPr>
          <p:cNvGrpSpPr/>
          <p:nvPr/>
        </p:nvGrpSpPr>
        <p:grpSpPr>
          <a:xfrm>
            <a:off x="6332157" y="1575382"/>
            <a:ext cx="1147166" cy="3916739"/>
            <a:chOff x="798786" y="655260"/>
            <a:chExt cx="2232398" cy="39167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4623E4D-086E-E347-A540-473CB5AA1FEC}"/>
                </a:ext>
              </a:extLst>
            </p:cNvPr>
            <p:cNvGrpSpPr/>
            <p:nvPr/>
          </p:nvGrpSpPr>
          <p:grpSpPr>
            <a:xfrm>
              <a:off x="798786" y="655260"/>
              <a:ext cx="2232398" cy="3916739"/>
              <a:chOff x="2081048" y="1548642"/>
              <a:chExt cx="1835760" cy="376071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199101C-382E-E544-8FDA-81827912E2BD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56A6E98-1263-0746-92CA-4487374B206A}"/>
                  </a:ext>
                </a:extLst>
              </p:cNvPr>
              <p:cNvCxnSpPr>
                <a:cxnSpLocks/>
                <a:stCxn id="11" idx="0"/>
                <a:endCxn id="11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149453-94A9-FA40-BE5D-8BF882D6F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183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F4DCA5-4073-8645-AC85-DE3057E6FC79}"/>
                </a:ext>
              </a:extLst>
            </p:cNvPr>
            <p:cNvSpPr txBox="1"/>
            <p:nvPr/>
          </p:nvSpPr>
          <p:spPr>
            <a:xfrm>
              <a:off x="977599" y="798615"/>
              <a:ext cx="92380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64EFF7-C1F2-0A47-B279-9F8843E18BC1}"/>
                </a:ext>
              </a:extLst>
            </p:cNvPr>
            <p:cNvSpPr txBox="1"/>
            <p:nvPr/>
          </p:nvSpPr>
          <p:spPr>
            <a:xfrm>
              <a:off x="1901405" y="798614"/>
              <a:ext cx="1051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f2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A1FFE4A-8B0D-0144-81D4-7B9B637CBD7D}"/>
              </a:ext>
            </a:extLst>
          </p:cNvPr>
          <p:cNvSpPr/>
          <p:nvPr/>
        </p:nvSpPr>
        <p:spPr>
          <a:xfrm>
            <a:off x="639544" y="2456533"/>
            <a:ext cx="58732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Fraction f1;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f1 = new Fraction(0.75);</a:t>
            </a:r>
          </a:p>
          <a:p>
            <a:r>
              <a:rPr lang="en-US" sz="1600" dirty="0">
                <a:latin typeface="Courier" pitchFamily="2" charset="0"/>
              </a:rPr>
              <a:t>		</a:t>
            </a: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("1: f1="+f1.toString());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Fraction f2 = new Fraction(4, 12);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("2: f2="+f2.toString());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7385E38-9BE7-F249-8CF3-9899CEB90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289" y="1575382"/>
            <a:ext cx="1866900" cy="1866900"/>
          </a:xfrm>
          <a:prstGeom prst="rect">
            <a:avLst/>
          </a:prstGeom>
        </p:spPr>
      </p:pic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5E7C53D2-6F45-964A-B2C2-3364FA4AD3B4}"/>
              </a:ext>
            </a:extLst>
          </p:cNvPr>
          <p:cNvCxnSpPr>
            <a:endCxn id="20" idx="1"/>
          </p:cNvCxnSpPr>
          <p:nvPr/>
        </p:nvCxnSpPr>
        <p:spPr>
          <a:xfrm flipV="1">
            <a:off x="6661402" y="2508832"/>
            <a:ext cx="1170887" cy="586060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Arrow 1">
            <a:extLst>
              <a:ext uri="{FF2B5EF4-FFF2-40B4-BE49-F238E27FC236}">
                <a16:creationId xmlns:a16="http://schemas.microsoft.com/office/drawing/2014/main" id="{C4172989-49C9-484A-A153-1A331EA661F2}"/>
              </a:ext>
            </a:extLst>
          </p:cNvPr>
          <p:cNvSpPr/>
          <p:nvPr/>
        </p:nvSpPr>
        <p:spPr>
          <a:xfrm>
            <a:off x="164123" y="2954225"/>
            <a:ext cx="475421" cy="333534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E85E4-94DA-2943-957D-7DC8B5DED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8770" y="1567925"/>
            <a:ext cx="1763975" cy="18610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F88B61B-4A0A-B442-8D83-AC231E097AAA}"/>
              </a:ext>
            </a:extLst>
          </p:cNvPr>
          <p:cNvSpPr txBox="1"/>
          <p:nvPr/>
        </p:nvSpPr>
        <p:spPr>
          <a:xfrm>
            <a:off x="6209108" y="410464"/>
            <a:ext cx="123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Tableau des variables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B3BA8B-823D-544F-9221-4677D62A3B4B}"/>
              </a:ext>
            </a:extLst>
          </p:cNvPr>
          <p:cNvSpPr txBox="1"/>
          <p:nvPr/>
        </p:nvSpPr>
        <p:spPr>
          <a:xfrm>
            <a:off x="7796918" y="65668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Objets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840F5E-6CDC-C940-AD5F-7F97D41C58E6}"/>
              </a:ext>
            </a:extLst>
          </p:cNvPr>
          <p:cNvSpPr txBox="1"/>
          <p:nvPr/>
        </p:nvSpPr>
        <p:spPr>
          <a:xfrm>
            <a:off x="658598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Programme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2CBA25-32A2-A045-B8C1-C609CB1A4FEE}"/>
              </a:ext>
            </a:extLst>
          </p:cNvPr>
          <p:cNvSpPr txBox="1"/>
          <p:nvPr/>
        </p:nvSpPr>
        <p:spPr>
          <a:xfrm>
            <a:off x="9948770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Console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060885-1567-8345-8AD2-FF716382997A}"/>
              </a:ext>
            </a:extLst>
          </p:cNvPr>
          <p:cNvCxnSpPr/>
          <p:nvPr/>
        </p:nvCxnSpPr>
        <p:spPr>
          <a:xfrm>
            <a:off x="738554" y="1137138"/>
            <a:ext cx="11066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45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5695A57-68E3-FB40-8189-EA41326EA99B}"/>
              </a:ext>
            </a:extLst>
          </p:cNvPr>
          <p:cNvGrpSpPr/>
          <p:nvPr/>
        </p:nvGrpSpPr>
        <p:grpSpPr>
          <a:xfrm>
            <a:off x="6332157" y="1575382"/>
            <a:ext cx="1147166" cy="3916739"/>
            <a:chOff x="798786" y="655260"/>
            <a:chExt cx="2232398" cy="39167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4623E4D-086E-E347-A540-473CB5AA1FEC}"/>
                </a:ext>
              </a:extLst>
            </p:cNvPr>
            <p:cNvGrpSpPr/>
            <p:nvPr/>
          </p:nvGrpSpPr>
          <p:grpSpPr>
            <a:xfrm>
              <a:off x="798786" y="655260"/>
              <a:ext cx="2232398" cy="3916739"/>
              <a:chOff x="2081048" y="1548642"/>
              <a:chExt cx="1835760" cy="376071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199101C-382E-E544-8FDA-81827912E2BD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56A6E98-1263-0746-92CA-4487374B206A}"/>
                  </a:ext>
                </a:extLst>
              </p:cNvPr>
              <p:cNvCxnSpPr>
                <a:cxnSpLocks/>
                <a:stCxn id="11" idx="0"/>
                <a:endCxn id="11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149453-94A9-FA40-BE5D-8BF882D6F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183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F4DCA5-4073-8645-AC85-DE3057E6FC79}"/>
                </a:ext>
              </a:extLst>
            </p:cNvPr>
            <p:cNvSpPr txBox="1"/>
            <p:nvPr/>
          </p:nvSpPr>
          <p:spPr>
            <a:xfrm>
              <a:off x="977599" y="798615"/>
              <a:ext cx="92380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64EFF7-C1F2-0A47-B279-9F8843E18BC1}"/>
                </a:ext>
              </a:extLst>
            </p:cNvPr>
            <p:cNvSpPr txBox="1"/>
            <p:nvPr/>
          </p:nvSpPr>
          <p:spPr>
            <a:xfrm>
              <a:off x="1901405" y="798614"/>
              <a:ext cx="1051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f2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A1FFE4A-8B0D-0144-81D4-7B9B637CBD7D}"/>
              </a:ext>
            </a:extLst>
          </p:cNvPr>
          <p:cNvSpPr/>
          <p:nvPr/>
        </p:nvSpPr>
        <p:spPr>
          <a:xfrm>
            <a:off x="639544" y="2456533"/>
            <a:ext cx="58732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Fraction f1;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f1 = new Fraction(0.75);</a:t>
            </a:r>
          </a:p>
          <a:p>
            <a:r>
              <a:rPr lang="en-US" sz="1600" dirty="0">
                <a:latin typeface="Courier" pitchFamily="2" charset="0"/>
              </a:rPr>
              <a:t>		</a:t>
            </a: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("1: f1="+f1.toString());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Fraction f2 = new Fraction(4, 12);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System.out.println</a:t>
            </a:r>
            <a:r>
              <a:rPr lang="en-US" sz="1600" dirty="0">
                <a:latin typeface="Courier" pitchFamily="2" charset="0"/>
              </a:rPr>
              <a:t>("2: f2="+f2.toString());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7385E38-9BE7-F249-8CF3-9899CEB90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289" y="1575382"/>
            <a:ext cx="1866900" cy="1866900"/>
          </a:xfrm>
          <a:prstGeom prst="rect">
            <a:avLst/>
          </a:prstGeom>
        </p:spPr>
      </p:pic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5E7C53D2-6F45-964A-B2C2-3364FA4AD3B4}"/>
              </a:ext>
            </a:extLst>
          </p:cNvPr>
          <p:cNvCxnSpPr>
            <a:endCxn id="20" idx="1"/>
          </p:cNvCxnSpPr>
          <p:nvPr/>
        </p:nvCxnSpPr>
        <p:spPr>
          <a:xfrm flipV="1">
            <a:off x="6661402" y="2508832"/>
            <a:ext cx="1170887" cy="586060"/>
          </a:xfrm>
          <a:prstGeom prst="curvedConnector3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Arrow 1">
            <a:extLst>
              <a:ext uri="{FF2B5EF4-FFF2-40B4-BE49-F238E27FC236}">
                <a16:creationId xmlns:a16="http://schemas.microsoft.com/office/drawing/2014/main" id="{C4172989-49C9-484A-A153-1A331EA661F2}"/>
              </a:ext>
            </a:extLst>
          </p:cNvPr>
          <p:cNvSpPr/>
          <p:nvPr/>
        </p:nvSpPr>
        <p:spPr>
          <a:xfrm>
            <a:off x="164123" y="3458314"/>
            <a:ext cx="475421" cy="333534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E85E4-94DA-2943-957D-7DC8B5DED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8770" y="1567925"/>
            <a:ext cx="1763975" cy="18610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7BA1A85-FED4-914B-BAD6-2C98E8F90E81}"/>
              </a:ext>
            </a:extLst>
          </p:cNvPr>
          <p:cNvSpPr txBox="1"/>
          <p:nvPr/>
        </p:nvSpPr>
        <p:spPr>
          <a:xfrm>
            <a:off x="6209108" y="410464"/>
            <a:ext cx="123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Tableau des variables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102AB9-BB3A-F641-8DCB-6C4531D163ED}"/>
              </a:ext>
            </a:extLst>
          </p:cNvPr>
          <p:cNvSpPr txBox="1"/>
          <p:nvPr/>
        </p:nvSpPr>
        <p:spPr>
          <a:xfrm>
            <a:off x="7796918" y="65668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Objets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5EB704-48FE-5843-A80E-1B06C96883DE}"/>
              </a:ext>
            </a:extLst>
          </p:cNvPr>
          <p:cNvSpPr txBox="1"/>
          <p:nvPr/>
        </p:nvSpPr>
        <p:spPr>
          <a:xfrm>
            <a:off x="658598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Programme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042B46-C562-4D44-8DB9-321FD04371B2}"/>
              </a:ext>
            </a:extLst>
          </p:cNvPr>
          <p:cNvSpPr txBox="1"/>
          <p:nvPr/>
        </p:nvSpPr>
        <p:spPr>
          <a:xfrm>
            <a:off x="9948770" y="698895"/>
            <a:ext cx="123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Console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95709B-FB9F-9B45-A01D-D3FC15DAB113}"/>
              </a:ext>
            </a:extLst>
          </p:cNvPr>
          <p:cNvCxnSpPr/>
          <p:nvPr/>
        </p:nvCxnSpPr>
        <p:spPr>
          <a:xfrm>
            <a:off x="738554" y="1137138"/>
            <a:ext cx="11066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49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  <a:headEnd type="oval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16DF04DACBE4AA7D5E47AEB8DECC1" ma:contentTypeVersion="8" ma:contentTypeDescription="Create a new document." ma:contentTypeScope="" ma:versionID="5ea39b395101b437e788ae7a5a6dc913">
  <xsd:schema xmlns:xsd="http://www.w3.org/2001/XMLSchema" xmlns:xs="http://www.w3.org/2001/XMLSchema" xmlns:p="http://schemas.microsoft.com/office/2006/metadata/properties" xmlns:ns2="e3c32045-8e06-41de-b01e-6e34abd24542" targetNamespace="http://schemas.microsoft.com/office/2006/metadata/properties" ma:root="true" ma:fieldsID="77906e8c6ca7a40feafda5a7abfd1bd4" ns2:_="">
    <xsd:import namespace="e3c32045-8e06-41de-b01e-6e34abd245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c32045-8e06-41de-b01e-6e34abd245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F407F1-19A8-4E10-8DF0-4E48F24B98F3}"/>
</file>

<file path=customXml/itemProps2.xml><?xml version="1.0" encoding="utf-8"?>
<ds:datastoreItem xmlns:ds="http://schemas.openxmlformats.org/officeDocument/2006/customXml" ds:itemID="{F36A4F75-0CC0-4638-95F4-87D4B9E9573E}"/>
</file>

<file path=customXml/itemProps3.xml><?xml version="1.0" encoding="utf-8"?>
<ds:datastoreItem xmlns:ds="http://schemas.openxmlformats.org/officeDocument/2006/customXml" ds:itemID="{427B8C5B-A673-4A88-A1DF-D4F690F1B7B1}"/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750</Words>
  <Application>Microsoft Macintosh PowerPoint</Application>
  <PresentationFormat>Widescreen</PresentationFormat>
  <Paragraphs>348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</vt:lpstr>
      <vt:lpstr>Office Theme</vt:lpstr>
      <vt:lpstr> 2GIG – Informatique  Exercice A04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2GIG – Informatique  Exercice A02</dc:title>
  <dc:creator>KUGENER Georges</dc:creator>
  <cp:lastModifiedBy>KUGENER Georges</cp:lastModifiedBy>
  <cp:revision>34</cp:revision>
  <dcterms:created xsi:type="dcterms:W3CDTF">2019-08-15T05:46:13Z</dcterms:created>
  <dcterms:modified xsi:type="dcterms:W3CDTF">2019-09-19T11:20:21Z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0x01010046316DF04DACBE4AA7D5E47AEB8DECC1</vt:lpwstr>
  </property>
</Properties>
</file>