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84" r:id="rId5"/>
    <p:sldId id="278" r:id="rId6"/>
    <p:sldId id="279" r:id="rId7"/>
    <p:sldId id="280" r:id="rId8"/>
    <p:sldId id="266" r:id="rId9"/>
    <p:sldId id="281" r:id="rId10"/>
    <p:sldId id="267" r:id="rId11"/>
    <p:sldId id="285" r:id="rId12"/>
    <p:sldId id="286" r:id="rId13"/>
    <p:sldId id="287" r:id="rId14"/>
    <p:sldId id="288" r:id="rId15"/>
    <p:sldId id="289" r:id="rId16"/>
    <p:sldId id="290" r:id="rId17"/>
    <p:sldId id="282" r:id="rId18"/>
    <p:sldId id="292" r:id="rId19"/>
    <p:sldId id="291" r:id="rId20"/>
    <p:sldId id="293" r:id="rId21"/>
    <p:sldId id="294" r:id="rId22"/>
    <p:sldId id="268" r:id="rId23"/>
    <p:sldId id="269" r:id="rId24"/>
    <p:sldId id="270" r:id="rId25"/>
    <p:sldId id="271" r:id="rId26"/>
    <p:sldId id="277" r:id="rId27"/>
    <p:sldId id="27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C4"/>
    <a:srgbClr val="F775C2"/>
    <a:srgbClr val="FF6DB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04" autoAdjust="0"/>
    <p:restoredTop sz="94660"/>
  </p:normalViewPr>
  <p:slideViewPr>
    <p:cSldViewPr>
      <p:cViewPr varScale="1">
        <p:scale>
          <a:sx n="111" d="100"/>
          <a:sy n="111" d="100"/>
        </p:scale>
        <p:origin x="-156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808DD-5AEA-4902-BAD2-8C459E543B1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FBA5D4BC-00B9-43A4-9CDE-677C3F543E67}">
      <dgm:prSet phldrT="[텍스트]"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INDEX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21C2C6F-0C62-431A-81DD-056BEDCF2A60}" type="par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B96953D-8F3A-483B-A145-126F8DD7F2B5}" type="sib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9085917-599E-417E-ADF2-285138F4374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MAIN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13D82DA-F26E-4A20-8DFD-068BD0848D86}" type="parTrans" cxnId="{1FB6A591-6D71-44A6-A5E7-9F95958C4A6D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C218294-979F-4F3B-BFB7-1DB3931B2BB9}" type="sibTrans" cxnId="{1FB6A591-6D71-44A6-A5E7-9F95958C4A6D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1553CCF-80A5-4B53-9AD6-256202DBDB8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EC35198-A4D4-4CB1-ACD6-855DDCDE5533}" type="parTrans" cxnId="{2B9EC948-4784-4E72-A348-361BB1D0B9F3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124725A-5488-4775-BB22-51857F3CFEC4}" type="sibTrans" cxnId="{2B9EC948-4784-4E72-A348-361BB1D0B9F3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FAF157D-156A-4B16-AAEE-B71371E04AF0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6CE0F73-944E-4053-A88F-7DCB87B25189}" type="parTrans" cxnId="{B7610FF3-BF49-46C1-BE26-AC5808FCEF3F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409CCF6-8D1E-4342-B24E-04066DEC83E9}" type="sibTrans" cxnId="{B7610FF3-BF49-46C1-BE26-AC5808FCEF3F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5741BB2-03A6-4A2C-83A6-C3C7F0E69BE5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FEC16DD-7AE6-43C2-ABE4-32204093FBC7}" type="sibTrans" cxnId="{87227A56-5EB6-493B-9F73-2242B7839584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A259F31-5384-477E-A954-C94134DD273C}" type="parTrans" cxnId="{87227A56-5EB6-493B-9F73-2242B7839584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2A16877-0C7F-439A-8787-A9EEEF7D109A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C78C052-AA00-4EB3-8B36-7132D783AFBB}" type="parTrans" cxnId="{362FC170-13BA-4A04-820B-C4EF36BCF906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8933AA-84B5-4988-906F-ADC4A52A1F3F}" type="sibTrans" cxnId="{362FC170-13BA-4A04-820B-C4EF36BCF906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85BE50B-9D75-485F-B7F1-3EA1B1178C8F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FE5FA22-7D42-47A1-AA38-5530522CAAC1}" type="parTrans" cxnId="{9863BF07-EBC6-4488-9B00-ED7115DDF7AC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F7210B9-4BDE-4D55-9ADD-CD124E3E6309}" type="sibTrans" cxnId="{9863BF07-EBC6-4488-9B00-ED7115DDF7AC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ECC2448-69AE-4568-BDBD-3B1B228FA0E1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AREA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43E3AEB-DF4C-4D74-87B6-E0FEFA7B0DBB}" type="parTrans" cxnId="{CBDC9300-9678-4CC7-BF9D-FE52FFE7DCEA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DC8D2BF-F935-4838-ACC9-EEA48CBAE656}" type="sibTrans" cxnId="{CBDC9300-9678-4CC7-BF9D-FE52FFE7DCEA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3B56014-5ACF-47D3-A71D-07C5F08D6B66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SEASON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84E0C47-7CCF-4530-A579-FFBFDA74A939}" type="parTrans" cxnId="{368EAF25-4E6E-41B0-84B2-F95C1CC0D9E3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5AA4F23-7FDB-47F1-9533-0D8D7AD6AF29}" type="sibTrans" cxnId="{368EAF25-4E6E-41B0-84B2-F95C1CC0D9E3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60CAB5E-02A8-4861-BE37-1FAC22387110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FLOWER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92480C0-6700-4C60-915E-56C0CBDD4346}" type="parTrans" cxnId="{46C26512-60FC-4BFB-ACC9-BFEA4EB0D51C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B3DDE09-FC45-465F-B44F-AA0A8620740F}" type="sibTrans" cxnId="{46C26512-60FC-4BFB-ACC9-BFEA4EB0D51C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6FD6B86-8355-41F8-AFC1-76DCF28452FF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D429A89-80CC-4B67-A74E-E747081A7D0E}" type="parTrans" cxnId="{26D75BBF-E78A-44D3-BE3A-CA8D3690B24B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0752545-6717-4CC7-98E8-CEE42639E9C3}" type="sibTrans" cxnId="{26D75BBF-E78A-44D3-BE3A-CA8D3690B24B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3CFA7EA-003B-4EAB-B22F-D6B24C0BEB79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D346A4C-4D53-40DF-AD1D-18D18CAD0ECD}" type="parTrans" cxnId="{9442A7C5-44F8-40E7-AFC6-0AC1E2A37A7A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5C2F85E-57CB-4133-A4E2-F90D52E23C86}" type="sibTrans" cxnId="{9442A7C5-44F8-40E7-AFC6-0AC1E2A37A7A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A8D21C6-4DF5-43B2-9020-5ABFD0E8255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* </a:t>
          </a:r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로그인시 </a:t>
          </a:r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WRITE </a:t>
          </a:r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가능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5F15F6B-B569-49B3-8CF3-1B09A77FFCE0}" type="parTrans" cxnId="{B5206F1C-B54D-43B3-8575-91508C060452}">
      <dgm:prSet/>
      <dgm:spPr/>
      <dgm:t>
        <a:bodyPr/>
        <a:lstStyle/>
        <a:p>
          <a:pPr latinLnBrk="1"/>
          <a:endParaRPr lang="ko-KR" altLang="en-US"/>
        </a:p>
      </dgm:t>
    </dgm:pt>
    <dgm:pt modelId="{E1D89CC8-5ED2-436F-988A-0B93A175DCF8}" type="sibTrans" cxnId="{B5206F1C-B54D-43B3-8575-91508C060452}">
      <dgm:prSet/>
      <dgm:spPr/>
      <dgm:t>
        <a:bodyPr/>
        <a:lstStyle/>
        <a:p>
          <a:pPr latinLnBrk="1"/>
          <a:endParaRPr lang="ko-KR" altLang="en-US"/>
        </a:p>
      </dgm:t>
    </dgm:pt>
    <dgm:pt modelId="{5119883A-39D0-45D1-B1A4-44D39ED5D33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JOIN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2F9EE61-E8DF-4954-B92A-8BFEEBB7CF64}" type="sibTrans" cxnId="{95100A5D-1F4A-46DE-BECF-AD5FF94ABC8E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FDE9D52-7FF4-4478-8252-C7F03081A979}" type="parTrans" cxnId="{95100A5D-1F4A-46DE-BECF-AD5FF94ABC8E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7496E10-2A18-4E6C-8C26-8F29287D3963}" type="pres">
      <dgm:prSet presAssocID="{3B7808DD-5AEA-4902-BAD2-8C459E543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4EC592-222D-4CE3-B967-2F9EE5876019}" type="pres">
      <dgm:prSet presAssocID="{FBA5D4BC-00B9-43A4-9CDE-677C3F543E67}" presName="hierRoot1" presStyleCnt="0">
        <dgm:presLayoutVars>
          <dgm:hierBranch val="init"/>
        </dgm:presLayoutVars>
      </dgm:prSet>
      <dgm:spPr/>
    </dgm:pt>
    <dgm:pt modelId="{38C42999-66ED-42A1-9368-228ABC653A71}" type="pres">
      <dgm:prSet presAssocID="{FBA5D4BC-00B9-43A4-9CDE-677C3F543E67}" presName="rootComposite1" presStyleCnt="0"/>
      <dgm:spPr/>
    </dgm:pt>
    <dgm:pt modelId="{D033499A-580D-4B08-831A-B0B1E19AA1DA}" type="pres">
      <dgm:prSet presAssocID="{FBA5D4BC-00B9-43A4-9CDE-677C3F543E67}" presName="rootText1" presStyleLbl="node0" presStyleIdx="0" presStyleCnt="1" custScaleX="818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292E48-203B-472B-B801-E167C2D0B89D}" type="pres">
      <dgm:prSet presAssocID="{FBA5D4BC-00B9-43A4-9CDE-677C3F543E67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301D11B-FB9E-4B16-85E8-D5681D808AD1}" type="pres">
      <dgm:prSet presAssocID="{FBA5D4BC-00B9-43A4-9CDE-677C3F543E67}" presName="hierChild2" presStyleCnt="0"/>
      <dgm:spPr/>
    </dgm:pt>
    <dgm:pt modelId="{B57DC83A-30D2-403D-8B44-AAC3646BE996}" type="pres">
      <dgm:prSet presAssocID="{B13D82DA-F26E-4A20-8DFD-068BD0848D86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716586C-B77C-47B3-BE59-13D235AF8A98}" type="pres">
      <dgm:prSet presAssocID="{D9085917-599E-417E-ADF2-285138F4374E}" presName="hierRoot2" presStyleCnt="0">
        <dgm:presLayoutVars>
          <dgm:hierBranch val="init"/>
        </dgm:presLayoutVars>
      </dgm:prSet>
      <dgm:spPr/>
    </dgm:pt>
    <dgm:pt modelId="{60306EB5-96D8-43E5-A1F2-D1DD92C8AE79}" type="pres">
      <dgm:prSet presAssocID="{D9085917-599E-417E-ADF2-285138F4374E}" presName="rootComposite" presStyleCnt="0"/>
      <dgm:spPr/>
    </dgm:pt>
    <dgm:pt modelId="{D619787B-E100-4716-811B-BD0DA7FDC82B}" type="pres">
      <dgm:prSet presAssocID="{D9085917-599E-417E-ADF2-285138F4374E}" presName="rootText" presStyleLbl="node2" presStyleIdx="0" presStyleCnt="1" custScaleX="825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732108-8A06-416A-97AA-EA3C9A0BC0FB}" type="pres">
      <dgm:prSet presAssocID="{D9085917-599E-417E-ADF2-285138F4374E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C4C50AF-FFA4-4B7E-8D1F-E5F15024E792}" type="pres">
      <dgm:prSet presAssocID="{D9085917-599E-417E-ADF2-285138F4374E}" presName="hierChild4" presStyleCnt="0"/>
      <dgm:spPr/>
    </dgm:pt>
    <dgm:pt modelId="{45B63B50-283C-4AE6-A2EE-307AB0EA440F}" type="pres">
      <dgm:prSet presAssocID="{AFDE9D52-7FF4-4478-8252-C7F03081A979}" presName="Name64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CC62DAA-3F61-49B3-8012-90F9E89FEE9C}" type="pres">
      <dgm:prSet presAssocID="{5119883A-39D0-45D1-B1A4-44D39ED5D33E}" presName="hierRoot2" presStyleCnt="0">
        <dgm:presLayoutVars>
          <dgm:hierBranch val="init"/>
        </dgm:presLayoutVars>
      </dgm:prSet>
      <dgm:spPr/>
    </dgm:pt>
    <dgm:pt modelId="{C254F767-76F8-4D20-A236-1BF50DC5CB10}" type="pres">
      <dgm:prSet presAssocID="{5119883A-39D0-45D1-B1A4-44D39ED5D33E}" presName="rootComposite" presStyleCnt="0"/>
      <dgm:spPr/>
    </dgm:pt>
    <dgm:pt modelId="{F72A7783-C8BE-49F7-A398-A92C79A1BB92}" type="pres">
      <dgm:prSet presAssocID="{5119883A-39D0-45D1-B1A4-44D39ED5D33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C3635C-0445-4AE7-BE56-D7FAC06CBBC3}" type="pres">
      <dgm:prSet presAssocID="{5119883A-39D0-45D1-B1A4-44D39ED5D33E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D6B0658-95B0-4873-9E87-B75BA7897B94}" type="pres">
      <dgm:prSet presAssocID="{5119883A-39D0-45D1-B1A4-44D39ED5D33E}" presName="hierChild4" presStyleCnt="0"/>
      <dgm:spPr/>
    </dgm:pt>
    <dgm:pt modelId="{E7ECC6D3-554C-48A9-B68A-BFDDEEA16CDE}" type="pres">
      <dgm:prSet presAssocID="{5119883A-39D0-45D1-B1A4-44D39ED5D33E}" presName="hierChild5" presStyleCnt="0"/>
      <dgm:spPr/>
    </dgm:pt>
    <dgm:pt modelId="{BDDCF2CB-FEBB-4217-8147-9E09FF2FD23A}" type="pres">
      <dgm:prSet presAssocID="{BA259F31-5384-477E-A954-C94134DD273C}" presName="Name64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2F2FEFA-51B1-48CC-BF72-34A98F7DCC30}" type="pres">
      <dgm:prSet presAssocID="{25741BB2-03A6-4A2C-83A6-C3C7F0E69BE5}" presName="hierRoot2" presStyleCnt="0">
        <dgm:presLayoutVars>
          <dgm:hierBranch val="init"/>
        </dgm:presLayoutVars>
      </dgm:prSet>
      <dgm:spPr/>
    </dgm:pt>
    <dgm:pt modelId="{68703537-B5FC-4674-9F8E-FEA5A1D3D9CF}" type="pres">
      <dgm:prSet presAssocID="{25741BB2-03A6-4A2C-83A6-C3C7F0E69BE5}" presName="rootComposite" presStyleCnt="0"/>
      <dgm:spPr/>
    </dgm:pt>
    <dgm:pt modelId="{1F1FEC5B-7E6D-4467-8058-C31B4A3D0482}" type="pres">
      <dgm:prSet presAssocID="{25741BB2-03A6-4A2C-83A6-C3C7F0E69BE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D7B9E3-2F75-4AF7-8FD7-DE97CE2C9FC9}" type="pres">
      <dgm:prSet presAssocID="{25741BB2-03A6-4A2C-83A6-C3C7F0E69BE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C54F650-A0A6-491F-BF92-AFD751719EFE}" type="pres">
      <dgm:prSet presAssocID="{25741BB2-03A6-4A2C-83A6-C3C7F0E69BE5}" presName="hierChild4" presStyleCnt="0"/>
      <dgm:spPr/>
    </dgm:pt>
    <dgm:pt modelId="{E749B4A9-9439-4D22-8F07-7E89D9B73817}" type="pres">
      <dgm:prSet presAssocID="{DC78C052-AA00-4EB3-8B36-7132D783AFBB}" presName="Name64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F874337-A655-41B8-9630-5C4C5843FB55}" type="pres">
      <dgm:prSet presAssocID="{82A16877-0C7F-439A-8787-A9EEEF7D109A}" presName="hierRoot2" presStyleCnt="0">
        <dgm:presLayoutVars>
          <dgm:hierBranch val="init"/>
        </dgm:presLayoutVars>
      </dgm:prSet>
      <dgm:spPr/>
    </dgm:pt>
    <dgm:pt modelId="{7406E45D-D059-4A1A-9B6C-DC411DB19200}" type="pres">
      <dgm:prSet presAssocID="{82A16877-0C7F-439A-8787-A9EEEF7D109A}" presName="rootComposite" presStyleCnt="0"/>
      <dgm:spPr/>
    </dgm:pt>
    <dgm:pt modelId="{84873C15-F64A-43E8-99F0-E7E24CE6F68B}" type="pres">
      <dgm:prSet presAssocID="{82A16877-0C7F-439A-8787-A9EEEF7D109A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B3AA24-AEB1-4684-AD3E-0896063ACDBB}" type="pres">
      <dgm:prSet presAssocID="{82A16877-0C7F-439A-8787-A9EEEF7D109A}" presName="rootConnector" presStyleLbl="node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9265FBB-8458-450C-A56B-F7EC4997717F}" type="pres">
      <dgm:prSet presAssocID="{82A16877-0C7F-439A-8787-A9EEEF7D109A}" presName="hierChild4" presStyleCnt="0"/>
      <dgm:spPr/>
    </dgm:pt>
    <dgm:pt modelId="{8E55A888-1CEE-474F-BFED-4644500DA8B9}" type="pres">
      <dgm:prSet presAssocID="{BD346A4C-4D53-40DF-AD1D-18D18CAD0ECD}" presName="Name64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ACD18DA7-AD7C-4E54-8B35-C1C8BDF99D07}" type="pres">
      <dgm:prSet presAssocID="{93CFA7EA-003B-4EAB-B22F-D6B24C0BEB79}" presName="hierRoot2" presStyleCnt="0">
        <dgm:presLayoutVars>
          <dgm:hierBranch val="init"/>
        </dgm:presLayoutVars>
      </dgm:prSet>
      <dgm:spPr/>
    </dgm:pt>
    <dgm:pt modelId="{AC3AD199-6232-4704-B883-FF065981179A}" type="pres">
      <dgm:prSet presAssocID="{93CFA7EA-003B-4EAB-B22F-D6B24C0BEB79}" presName="rootComposite" presStyleCnt="0"/>
      <dgm:spPr/>
    </dgm:pt>
    <dgm:pt modelId="{9E9F7F53-0FEC-41C7-BE06-A626A939F63D}" type="pres">
      <dgm:prSet presAssocID="{93CFA7EA-003B-4EAB-B22F-D6B24C0BEB79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A2743D-EC36-4565-BEAC-076C24480377}" type="pres">
      <dgm:prSet presAssocID="{93CFA7EA-003B-4EAB-B22F-D6B24C0BEB79}" presName="rootConnector" presStyleLbl="node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E7E984AE-5B97-441B-86D8-7134B8F33514}" type="pres">
      <dgm:prSet presAssocID="{93CFA7EA-003B-4EAB-B22F-D6B24C0BEB79}" presName="hierChild4" presStyleCnt="0"/>
      <dgm:spPr/>
    </dgm:pt>
    <dgm:pt modelId="{8A459DC5-1086-484F-944D-7C72CC02CC64}" type="pres">
      <dgm:prSet presAssocID="{93CFA7EA-003B-4EAB-B22F-D6B24C0BEB79}" presName="hierChild5" presStyleCnt="0"/>
      <dgm:spPr/>
    </dgm:pt>
    <dgm:pt modelId="{C848E801-B235-4425-AD83-6A8F12D8DB3D}" type="pres">
      <dgm:prSet presAssocID="{82A16877-0C7F-439A-8787-A9EEEF7D109A}" presName="hierChild5" presStyleCnt="0"/>
      <dgm:spPr/>
    </dgm:pt>
    <dgm:pt modelId="{D5D33E88-7F16-4C05-999E-22314BFACA41}" type="pres">
      <dgm:prSet presAssocID="{0FE5FA22-7D42-47A1-AA38-5530522CAAC1}" presName="Name64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A0379EA4-7839-405D-B03C-82A1B61AFE9C}" type="pres">
      <dgm:prSet presAssocID="{585BE50B-9D75-485F-B7F1-3EA1B1178C8F}" presName="hierRoot2" presStyleCnt="0">
        <dgm:presLayoutVars>
          <dgm:hierBranch val="init"/>
        </dgm:presLayoutVars>
      </dgm:prSet>
      <dgm:spPr/>
    </dgm:pt>
    <dgm:pt modelId="{609D0F5C-6281-4A19-A700-57C9ABA6AEEB}" type="pres">
      <dgm:prSet presAssocID="{585BE50B-9D75-485F-B7F1-3EA1B1178C8F}" presName="rootComposite" presStyleCnt="0"/>
      <dgm:spPr/>
    </dgm:pt>
    <dgm:pt modelId="{90E6774A-431B-4105-AE60-0EFAE24F97EB}" type="pres">
      <dgm:prSet presAssocID="{585BE50B-9D75-485F-B7F1-3EA1B1178C8F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CAAB9-8913-451D-AF0D-5458CB5B4C09}" type="pres">
      <dgm:prSet presAssocID="{585BE50B-9D75-485F-B7F1-3EA1B1178C8F}" presName="rootConnector" presStyleLbl="node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EA0552A-BF73-4502-AE01-C770ED786C5E}" type="pres">
      <dgm:prSet presAssocID="{585BE50B-9D75-485F-B7F1-3EA1B1178C8F}" presName="hierChild4" presStyleCnt="0"/>
      <dgm:spPr/>
    </dgm:pt>
    <dgm:pt modelId="{FB2994F8-7A30-415F-9AE6-A4B35FC1EE7D}" type="pres">
      <dgm:prSet presAssocID="{CD429A89-80CC-4B67-A74E-E747081A7D0E}" presName="Name64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54BE0B6D-A705-42B3-9AF1-5371473DB079}" type="pres">
      <dgm:prSet presAssocID="{56FD6B86-8355-41F8-AFC1-76DCF28452FF}" presName="hierRoot2" presStyleCnt="0">
        <dgm:presLayoutVars>
          <dgm:hierBranch val="init"/>
        </dgm:presLayoutVars>
      </dgm:prSet>
      <dgm:spPr/>
    </dgm:pt>
    <dgm:pt modelId="{A7AE1CE5-1CAB-4E67-9CB5-4CF2627501A7}" type="pres">
      <dgm:prSet presAssocID="{56FD6B86-8355-41F8-AFC1-76DCF28452FF}" presName="rootComposite" presStyleCnt="0"/>
      <dgm:spPr/>
    </dgm:pt>
    <dgm:pt modelId="{989DAD59-23E2-47D0-B91B-4E493B312052}" type="pres">
      <dgm:prSet presAssocID="{56FD6B86-8355-41F8-AFC1-76DCF28452FF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70094A-4992-43A0-8FFA-B3E7DBF586D7}" type="pres">
      <dgm:prSet presAssocID="{56FD6B86-8355-41F8-AFC1-76DCF28452FF}" presName="rootConnector" presStyleLbl="node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46577CE5-2F11-403A-945A-A3DFBB6F6BE8}" type="pres">
      <dgm:prSet presAssocID="{56FD6B86-8355-41F8-AFC1-76DCF28452FF}" presName="hierChild4" presStyleCnt="0"/>
      <dgm:spPr/>
    </dgm:pt>
    <dgm:pt modelId="{C9DC7E94-71F7-489B-B920-6D06077E6ECE}" type="pres">
      <dgm:prSet presAssocID="{56FD6B86-8355-41F8-AFC1-76DCF28452FF}" presName="hierChild5" presStyleCnt="0"/>
      <dgm:spPr/>
    </dgm:pt>
    <dgm:pt modelId="{4BAF2197-87CA-416F-8B86-3D37C0EA35F3}" type="pres">
      <dgm:prSet presAssocID="{585BE50B-9D75-485F-B7F1-3EA1B1178C8F}" presName="hierChild5" presStyleCnt="0"/>
      <dgm:spPr/>
    </dgm:pt>
    <dgm:pt modelId="{5A6BB7FE-E70F-4590-9DF7-A55E34DDEA62}" type="pres">
      <dgm:prSet presAssocID="{25741BB2-03A6-4A2C-83A6-C3C7F0E69BE5}" presName="hierChild5" presStyleCnt="0"/>
      <dgm:spPr/>
    </dgm:pt>
    <dgm:pt modelId="{D59BF907-6102-4D25-A6E7-58DF24913548}" type="pres">
      <dgm:prSet presAssocID="{2EC35198-A4D4-4CB1-ACD6-855DDCDE5533}" presName="Name64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4138E02-AC0D-4A23-B84C-BF23B684EAB3}" type="pres">
      <dgm:prSet presAssocID="{A1553CCF-80A5-4B53-9AD6-256202DBDB8C}" presName="hierRoot2" presStyleCnt="0">
        <dgm:presLayoutVars>
          <dgm:hierBranch val="init"/>
        </dgm:presLayoutVars>
      </dgm:prSet>
      <dgm:spPr/>
    </dgm:pt>
    <dgm:pt modelId="{2BFA572C-3F95-4C4C-9849-958C38944022}" type="pres">
      <dgm:prSet presAssocID="{A1553CCF-80A5-4B53-9AD6-256202DBDB8C}" presName="rootComposite" presStyleCnt="0"/>
      <dgm:spPr/>
    </dgm:pt>
    <dgm:pt modelId="{B3FBB034-8FE8-4C7D-9DCD-C5745535D019}" type="pres">
      <dgm:prSet presAssocID="{A1553CCF-80A5-4B53-9AD6-256202DBDB8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6B163-8A38-460F-9686-925C4F285D4C}" type="pres">
      <dgm:prSet presAssocID="{A1553CCF-80A5-4B53-9AD6-256202DBDB8C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074D075-3F5F-42A2-9D3B-88DDE4FF1872}" type="pres">
      <dgm:prSet presAssocID="{A1553CCF-80A5-4B53-9AD6-256202DBDB8C}" presName="hierChild4" presStyleCnt="0"/>
      <dgm:spPr/>
    </dgm:pt>
    <dgm:pt modelId="{DEEADDB9-F60C-4836-A7D0-F4FFAF94D1ED}" type="pres">
      <dgm:prSet presAssocID="{A43E3AEB-DF4C-4D74-87B6-E0FEFA7B0DBB}" presName="Name64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A781D56-59C3-412F-8134-195098D846D0}" type="pres">
      <dgm:prSet presAssocID="{DECC2448-69AE-4568-BDBD-3B1B228FA0E1}" presName="hierRoot2" presStyleCnt="0">
        <dgm:presLayoutVars>
          <dgm:hierBranch val="init"/>
        </dgm:presLayoutVars>
      </dgm:prSet>
      <dgm:spPr/>
    </dgm:pt>
    <dgm:pt modelId="{7D17DB1B-F369-4A08-9E63-1E514FDCF8DC}" type="pres">
      <dgm:prSet presAssocID="{DECC2448-69AE-4568-BDBD-3B1B228FA0E1}" presName="rootComposite" presStyleCnt="0"/>
      <dgm:spPr/>
    </dgm:pt>
    <dgm:pt modelId="{53D0F8C5-67A4-4447-86E9-9D3039EF7A69}" type="pres">
      <dgm:prSet presAssocID="{DECC2448-69AE-4568-BDBD-3B1B228FA0E1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04E883-ED8C-4948-9831-99AADA536207}" type="pres">
      <dgm:prSet presAssocID="{DECC2448-69AE-4568-BDBD-3B1B228FA0E1}" presName="rootConnector" presStyleLbl="node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257EA09-CC3A-47BF-8893-FE628065A519}" type="pres">
      <dgm:prSet presAssocID="{DECC2448-69AE-4568-BDBD-3B1B228FA0E1}" presName="hierChild4" presStyleCnt="0"/>
      <dgm:spPr/>
    </dgm:pt>
    <dgm:pt modelId="{A8F33F64-8DA6-4933-8946-A3F8992A4C9D}" type="pres">
      <dgm:prSet presAssocID="{DECC2448-69AE-4568-BDBD-3B1B228FA0E1}" presName="hierChild5" presStyleCnt="0"/>
      <dgm:spPr/>
    </dgm:pt>
    <dgm:pt modelId="{74D9CF19-22C1-4864-9F56-1F0B20A16A5A}" type="pres">
      <dgm:prSet presAssocID="{A84E0C47-7CCF-4530-A579-FFBFDA74A939}" presName="Name64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EFC1CB93-FB14-4CDC-9141-08766CB9461A}" type="pres">
      <dgm:prSet presAssocID="{53B56014-5ACF-47D3-A71D-07C5F08D6B66}" presName="hierRoot2" presStyleCnt="0">
        <dgm:presLayoutVars>
          <dgm:hierBranch val="init"/>
        </dgm:presLayoutVars>
      </dgm:prSet>
      <dgm:spPr/>
    </dgm:pt>
    <dgm:pt modelId="{D07317E9-F41C-4A80-9C3A-54F875E0CEFB}" type="pres">
      <dgm:prSet presAssocID="{53B56014-5ACF-47D3-A71D-07C5F08D6B66}" presName="rootComposite" presStyleCnt="0"/>
      <dgm:spPr/>
    </dgm:pt>
    <dgm:pt modelId="{B8785BE7-7B38-4E2E-907B-C089BB01E979}" type="pres">
      <dgm:prSet presAssocID="{53B56014-5ACF-47D3-A71D-07C5F08D6B66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EC2DE-005E-40D7-BE8E-6A3D471F066E}" type="pres">
      <dgm:prSet presAssocID="{53B56014-5ACF-47D3-A71D-07C5F08D6B66}" presName="rootConnector" presStyleLbl="node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DD7090D7-097F-453A-AC20-D7735FE7DF1C}" type="pres">
      <dgm:prSet presAssocID="{53B56014-5ACF-47D3-A71D-07C5F08D6B66}" presName="hierChild4" presStyleCnt="0"/>
      <dgm:spPr/>
    </dgm:pt>
    <dgm:pt modelId="{522F6544-05F7-4E1B-A4F3-17F8310AD440}" type="pres">
      <dgm:prSet presAssocID="{53B56014-5ACF-47D3-A71D-07C5F08D6B66}" presName="hierChild5" presStyleCnt="0"/>
      <dgm:spPr/>
    </dgm:pt>
    <dgm:pt modelId="{853A01E7-4BDE-4C05-B87E-E6C65814CAB6}" type="pres">
      <dgm:prSet presAssocID="{A92480C0-6700-4C60-915E-56C0CBDD4346}" presName="Name64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24B6E5F-7AC0-4FB6-A214-835071A3E900}" type="pres">
      <dgm:prSet presAssocID="{160CAB5E-02A8-4861-BE37-1FAC22387110}" presName="hierRoot2" presStyleCnt="0">
        <dgm:presLayoutVars>
          <dgm:hierBranch val="init"/>
        </dgm:presLayoutVars>
      </dgm:prSet>
      <dgm:spPr/>
    </dgm:pt>
    <dgm:pt modelId="{DFA4BF8F-E1E9-4401-B3D3-B23C5C8D9030}" type="pres">
      <dgm:prSet presAssocID="{160CAB5E-02A8-4861-BE37-1FAC22387110}" presName="rootComposite" presStyleCnt="0"/>
      <dgm:spPr/>
    </dgm:pt>
    <dgm:pt modelId="{8E7FF67D-74C2-43B0-ABC9-94DDABB43E39}" type="pres">
      <dgm:prSet presAssocID="{160CAB5E-02A8-4861-BE37-1FAC2238711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C8AC59-E84F-49EB-9081-6038A67866D3}" type="pres">
      <dgm:prSet presAssocID="{160CAB5E-02A8-4861-BE37-1FAC22387110}" presName="rootConnector" presStyleLbl="node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4A9CB65-AD52-44BB-A6A8-DAD11E7CD6CE}" type="pres">
      <dgm:prSet presAssocID="{160CAB5E-02A8-4861-BE37-1FAC22387110}" presName="hierChild4" presStyleCnt="0"/>
      <dgm:spPr/>
    </dgm:pt>
    <dgm:pt modelId="{01FC0053-ABC5-4CE2-8D9B-073B03857224}" type="pres">
      <dgm:prSet presAssocID="{160CAB5E-02A8-4861-BE37-1FAC22387110}" presName="hierChild5" presStyleCnt="0"/>
      <dgm:spPr/>
    </dgm:pt>
    <dgm:pt modelId="{2170EE8B-373B-45DC-A48B-A14D0E6B0E45}" type="pres">
      <dgm:prSet presAssocID="{A1553CCF-80A5-4B53-9AD6-256202DBDB8C}" presName="hierChild5" presStyleCnt="0"/>
      <dgm:spPr/>
    </dgm:pt>
    <dgm:pt modelId="{91AB9F98-6AE9-4497-B0C5-5FEDF62FABEB}" type="pres">
      <dgm:prSet presAssocID="{36CE0F73-944E-4053-A88F-7DCB87B25189}" presName="Name64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DE98C24-0C62-4D03-8CAA-3B5E282EBDBC}" type="pres">
      <dgm:prSet presAssocID="{8FAF157D-156A-4B16-AAEE-B71371E04AF0}" presName="hierRoot2" presStyleCnt="0">
        <dgm:presLayoutVars>
          <dgm:hierBranch val="init"/>
        </dgm:presLayoutVars>
      </dgm:prSet>
      <dgm:spPr/>
    </dgm:pt>
    <dgm:pt modelId="{954DA936-7802-4AF2-833B-7CD26C247668}" type="pres">
      <dgm:prSet presAssocID="{8FAF157D-156A-4B16-AAEE-B71371E04AF0}" presName="rootComposite" presStyleCnt="0"/>
      <dgm:spPr/>
    </dgm:pt>
    <dgm:pt modelId="{26DBBAA5-E094-4CB1-B62C-7194F60656FB}" type="pres">
      <dgm:prSet presAssocID="{8FAF157D-156A-4B16-AAEE-B71371E04AF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37B7EE-B05E-4A66-BA5F-E531920E0D89}" type="pres">
      <dgm:prSet presAssocID="{8FAF157D-156A-4B16-AAEE-B71371E04AF0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7DA0A48-9773-4396-9539-6DDB171FB7C5}" type="pres">
      <dgm:prSet presAssocID="{8FAF157D-156A-4B16-AAEE-B71371E04AF0}" presName="hierChild4" presStyleCnt="0"/>
      <dgm:spPr/>
    </dgm:pt>
    <dgm:pt modelId="{A8EFE3E2-BDF3-4CCA-A1A0-58C1C9AB80CC}" type="pres">
      <dgm:prSet presAssocID="{05F15F6B-B569-49B3-8CF3-1B09A77FFCE0}" presName="Name64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66402892-BC29-43E5-BD8A-90A8D1240579}" type="pres">
      <dgm:prSet presAssocID="{FA8D21C6-4DF5-43B2-9020-5ABFD0E8255D}" presName="hierRoot2" presStyleCnt="0">
        <dgm:presLayoutVars>
          <dgm:hierBranch val="init"/>
        </dgm:presLayoutVars>
      </dgm:prSet>
      <dgm:spPr/>
    </dgm:pt>
    <dgm:pt modelId="{B2A17CEC-F79F-4216-AC52-3F81A5C8C939}" type="pres">
      <dgm:prSet presAssocID="{FA8D21C6-4DF5-43B2-9020-5ABFD0E8255D}" presName="rootComposite" presStyleCnt="0"/>
      <dgm:spPr/>
    </dgm:pt>
    <dgm:pt modelId="{55368838-1D30-487E-9548-A4168605E191}" type="pres">
      <dgm:prSet presAssocID="{FA8D21C6-4DF5-43B2-9020-5ABFD0E8255D}" presName="rootText" presStyleLbl="node4" presStyleIdx="7" presStyleCnt="8" custScaleX="15497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B1D478-75AF-4CCC-87DE-9217103DBBE3}" type="pres">
      <dgm:prSet presAssocID="{FA8D21C6-4DF5-43B2-9020-5ABFD0E8255D}" presName="rootConnector" presStyleLbl="node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CC510EAF-3CCE-4E55-BE34-4ED522E34FB4}" type="pres">
      <dgm:prSet presAssocID="{FA8D21C6-4DF5-43B2-9020-5ABFD0E8255D}" presName="hierChild4" presStyleCnt="0"/>
      <dgm:spPr/>
    </dgm:pt>
    <dgm:pt modelId="{8D2DF52B-2E02-4746-ABAF-02EA5826E9A6}" type="pres">
      <dgm:prSet presAssocID="{FA8D21C6-4DF5-43B2-9020-5ABFD0E8255D}" presName="hierChild5" presStyleCnt="0"/>
      <dgm:spPr/>
    </dgm:pt>
    <dgm:pt modelId="{BCE5DCA7-2FD6-4084-AA86-285FBF8F5C1B}" type="pres">
      <dgm:prSet presAssocID="{8FAF157D-156A-4B16-AAEE-B71371E04AF0}" presName="hierChild5" presStyleCnt="0"/>
      <dgm:spPr/>
    </dgm:pt>
    <dgm:pt modelId="{BF73916D-80B2-409A-AEEB-78CB75A53D0A}" type="pres">
      <dgm:prSet presAssocID="{D9085917-599E-417E-ADF2-285138F4374E}" presName="hierChild5" presStyleCnt="0"/>
      <dgm:spPr/>
    </dgm:pt>
    <dgm:pt modelId="{B3BBC90F-377F-488A-B3FD-9B76EA05F532}" type="pres">
      <dgm:prSet presAssocID="{FBA5D4BC-00B9-43A4-9CDE-677C3F543E67}" presName="hierChild3" presStyleCnt="0"/>
      <dgm:spPr/>
    </dgm:pt>
  </dgm:ptLst>
  <dgm:cxnLst>
    <dgm:cxn modelId="{EA9FD2B2-C9B4-48E9-A213-241D214CC0BB}" type="presOf" srcId="{A1553CCF-80A5-4B53-9AD6-256202DBDB8C}" destId="{B3FBB034-8FE8-4C7D-9DCD-C5745535D019}" srcOrd="0" destOrd="0" presId="urn:microsoft.com/office/officeart/2009/3/layout/HorizontalOrganizationChart"/>
    <dgm:cxn modelId="{CC64A97E-53DC-474A-ACB9-105E855B4DDE}" type="presOf" srcId="{3B7808DD-5AEA-4902-BAD2-8C459E543B1F}" destId="{D7496E10-2A18-4E6C-8C26-8F29287D3963}" srcOrd="0" destOrd="0" presId="urn:microsoft.com/office/officeart/2009/3/layout/HorizontalOrganizationChart"/>
    <dgm:cxn modelId="{26D75BBF-E78A-44D3-BE3A-CA8D3690B24B}" srcId="{585BE50B-9D75-485F-B7F1-3EA1B1178C8F}" destId="{56FD6B86-8355-41F8-AFC1-76DCF28452FF}" srcOrd="0" destOrd="0" parTransId="{CD429A89-80CC-4B67-A74E-E747081A7D0E}" sibTransId="{80752545-6717-4CC7-98E8-CEE42639E9C3}"/>
    <dgm:cxn modelId="{CBDC9300-9678-4CC7-BF9D-FE52FFE7DCEA}" srcId="{A1553CCF-80A5-4B53-9AD6-256202DBDB8C}" destId="{DECC2448-69AE-4568-BDBD-3B1B228FA0E1}" srcOrd="0" destOrd="0" parTransId="{A43E3AEB-DF4C-4D74-87B6-E0FEFA7B0DBB}" sibTransId="{EDC8D2BF-F935-4838-ACC9-EEA48CBAE656}"/>
    <dgm:cxn modelId="{87227A56-5EB6-493B-9F73-2242B7839584}" srcId="{D9085917-599E-417E-ADF2-285138F4374E}" destId="{25741BB2-03A6-4A2C-83A6-C3C7F0E69BE5}" srcOrd="1" destOrd="0" parTransId="{BA259F31-5384-477E-A954-C94134DD273C}" sibTransId="{EFEC16DD-7AE6-43C2-ABE4-32204093FBC7}"/>
    <dgm:cxn modelId="{46C26512-60FC-4BFB-ACC9-BFEA4EB0D51C}" srcId="{A1553CCF-80A5-4B53-9AD6-256202DBDB8C}" destId="{160CAB5E-02A8-4861-BE37-1FAC22387110}" srcOrd="2" destOrd="0" parTransId="{A92480C0-6700-4C60-915E-56C0CBDD4346}" sibTransId="{9B3DDE09-FC45-465F-B44F-AA0A8620740F}"/>
    <dgm:cxn modelId="{1823CEE9-5F92-45A6-9156-968DF5A5F5D0}" type="presOf" srcId="{DECC2448-69AE-4568-BDBD-3B1B228FA0E1}" destId="{53D0F8C5-67A4-4447-86E9-9D3039EF7A69}" srcOrd="0" destOrd="0" presId="urn:microsoft.com/office/officeart/2009/3/layout/HorizontalOrganizationChart"/>
    <dgm:cxn modelId="{47939474-B360-493C-9A96-490815D8670D}" type="presOf" srcId="{FA8D21C6-4DF5-43B2-9020-5ABFD0E8255D}" destId="{55368838-1D30-487E-9548-A4168605E191}" srcOrd="0" destOrd="0" presId="urn:microsoft.com/office/officeart/2009/3/layout/HorizontalOrganizationChart"/>
    <dgm:cxn modelId="{84B8A26F-EDD1-49EF-86FF-5299FE95317C}" type="presOf" srcId="{BD346A4C-4D53-40DF-AD1D-18D18CAD0ECD}" destId="{8E55A888-1CEE-474F-BFED-4644500DA8B9}" srcOrd="0" destOrd="0" presId="urn:microsoft.com/office/officeart/2009/3/layout/HorizontalOrganizationChart"/>
    <dgm:cxn modelId="{16F0AC47-7BF4-4DDE-A434-759B3F39FFD2}" type="presOf" srcId="{FBA5D4BC-00B9-43A4-9CDE-677C3F543E67}" destId="{AB292E48-203B-472B-B801-E167C2D0B89D}" srcOrd="1" destOrd="0" presId="urn:microsoft.com/office/officeart/2009/3/layout/HorizontalOrganizationChart"/>
    <dgm:cxn modelId="{1F5BDAB4-D86A-4B24-AC5D-18AB1EF38B8B}" type="presOf" srcId="{56FD6B86-8355-41F8-AFC1-76DCF28452FF}" destId="{F970094A-4992-43A0-8FFA-B3E7DBF586D7}" srcOrd="1" destOrd="0" presId="urn:microsoft.com/office/officeart/2009/3/layout/HorizontalOrganizationChart"/>
    <dgm:cxn modelId="{2B9EC948-4784-4E72-A348-361BB1D0B9F3}" srcId="{D9085917-599E-417E-ADF2-285138F4374E}" destId="{A1553CCF-80A5-4B53-9AD6-256202DBDB8C}" srcOrd="2" destOrd="0" parTransId="{2EC35198-A4D4-4CB1-ACD6-855DDCDE5533}" sibTransId="{B124725A-5488-4775-BB22-51857F3CFEC4}"/>
    <dgm:cxn modelId="{4AA3EA4B-C30A-4F17-8FC8-3D46AE10D475}" type="presOf" srcId="{CD429A89-80CC-4B67-A74E-E747081A7D0E}" destId="{FB2994F8-7A30-415F-9AE6-A4B35FC1EE7D}" srcOrd="0" destOrd="0" presId="urn:microsoft.com/office/officeart/2009/3/layout/HorizontalOrganizationChart"/>
    <dgm:cxn modelId="{F3D5917F-9F72-47DC-9A80-7EF8FEC509E7}" type="presOf" srcId="{DC78C052-AA00-4EB3-8B36-7132D783AFBB}" destId="{E749B4A9-9439-4D22-8F07-7E89D9B73817}" srcOrd="0" destOrd="0" presId="urn:microsoft.com/office/officeart/2009/3/layout/HorizontalOrganizationChart"/>
    <dgm:cxn modelId="{B81EF564-3B3E-480A-ADB5-0ED0439C127B}" type="presOf" srcId="{AFDE9D52-7FF4-4478-8252-C7F03081A979}" destId="{45B63B50-283C-4AE6-A2EE-307AB0EA440F}" srcOrd="0" destOrd="0" presId="urn:microsoft.com/office/officeart/2009/3/layout/HorizontalOrganizationChart"/>
    <dgm:cxn modelId="{5C0CADF2-8831-4869-BB8A-9A4029B97011}" srcId="{3B7808DD-5AEA-4902-BAD2-8C459E543B1F}" destId="{FBA5D4BC-00B9-43A4-9CDE-677C3F543E67}" srcOrd="0" destOrd="0" parTransId="{E21C2C6F-0C62-431A-81DD-056BEDCF2A60}" sibTransId="{AB96953D-8F3A-483B-A145-126F8DD7F2B5}"/>
    <dgm:cxn modelId="{778887F1-E90B-4C78-93ED-6162EE831372}" type="presOf" srcId="{DECC2448-69AE-4568-BDBD-3B1B228FA0E1}" destId="{7004E883-ED8C-4948-9831-99AADA536207}" srcOrd="1" destOrd="0" presId="urn:microsoft.com/office/officeart/2009/3/layout/HorizontalOrganizationChart"/>
    <dgm:cxn modelId="{4DEFA5F2-9165-42C8-BA47-8301D5643B50}" type="presOf" srcId="{160CAB5E-02A8-4861-BE37-1FAC22387110}" destId="{CBC8AC59-E84F-49EB-9081-6038A67866D3}" srcOrd="1" destOrd="0" presId="urn:microsoft.com/office/officeart/2009/3/layout/HorizontalOrganizationChart"/>
    <dgm:cxn modelId="{22301063-5A12-4675-91B8-73786291C818}" type="presOf" srcId="{8FAF157D-156A-4B16-AAEE-B71371E04AF0}" destId="{26DBBAA5-E094-4CB1-B62C-7194F60656FB}" srcOrd="0" destOrd="0" presId="urn:microsoft.com/office/officeart/2009/3/layout/HorizontalOrganizationChart"/>
    <dgm:cxn modelId="{0CC59E26-816D-47D2-8E5D-F4AF651AF0F2}" type="presOf" srcId="{D9085917-599E-417E-ADF2-285138F4374E}" destId="{22732108-8A06-416A-97AA-EA3C9A0BC0FB}" srcOrd="1" destOrd="0" presId="urn:microsoft.com/office/officeart/2009/3/layout/HorizontalOrganizationChart"/>
    <dgm:cxn modelId="{B5206F1C-B54D-43B3-8575-91508C060452}" srcId="{8FAF157D-156A-4B16-AAEE-B71371E04AF0}" destId="{FA8D21C6-4DF5-43B2-9020-5ABFD0E8255D}" srcOrd="0" destOrd="0" parTransId="{05F15F6B-B569-49B3-8CF3-1B09A77FFCE0}" sibTransId="{E1D89CC8-5ED2-436F-988A-0B93A175DCF8}"/>
    <dgm:cxn modelId="{4E621E72-C4B8-41B9-99EE-5288D5119DE4}" type="presOf" srcId="{BA259F31-5384-477E-A954-C94134DD273C}" destId="{BDDCF2CB-FEBB-4217-8147-9E09FF2FD23A}" srcOrd="0" destOrd="0" presId="urn:microsoft.com/office/officeart/2009/3/layout/HorizontalOrganizationChart"/>
    <dgm:cxn modelId="{9442A7C5-44F8-40E7-AFC6-0AC1E2A37A7A}" srcId="{82A16877-0C7F-439A-8787-A9EEEF7D109A}" destId="{93CFA7EA-003B-4EAB-B22F-D6B24C0BEB79}" srcOrd="0" destOrd="0" parTransId="{BD346A4C-4D53-40DF-AD1D-18D18CAD0ECD}" sibTransId="{35C2F85E-57CB-4133-A4E2-F90D52E23C86}"/>
    <dgm:cxn modelId="{8571BFF7-2C4E-49EE-9485-4F8E69F5D7DE}" type="presOf" srcId="{585BE50B-9D75-485F-B7F1-3EA1B1178C8F}" destId="{239CAAB9-8913-451D-AF0D-5458CB5B4C09}" srcOrd="1" destOrd="0" presId="urn:microsoft.com/office/officeart/2009/3/layout/HorizontalOrganizationChart"/>
    <dgm:cxn modelId="{58C89630-F4EF-4685-BAF1-760584D03EF1}" type="presOf" srcId="{160CAB5E-02A8-4861-BE37-1FAC22387110}" destId="{8E7FF67D-74C2-43B0-ABC9-94DDABB43E39}" srcOrd="0" destOrd="0" presId="urn:microsoft.com/office/officeart/2009/3/layout/HorizontalOrganizationChart"/>
    <dgm:cxn modelId="{AF7E171B-781C-4068-B3AE-90581EFC6910}" type="presOf" srcId="{05F15F6B-B569-49B3-8CF3-1B09A77FFCE0}" destId="{A8EFE3E2-BDF3-4CCA-A1A0-58C1C9AB80CC}" srcOrd="0" destOrd="0" presId="urn:microsoft.com/office/officeart/2009/3/layout/HorizontalOrganizationChart"/>
    <dgm:cxn modelId="{6549FEEB-21DF-4B04-8B55-17CB09245931}" type="presOf" srcId="{53B56014-5ACF-47D3-A71D-07C5F08D6B66}" destId="{546EC2DE-005E-40D7-BE8E-6A3D471F066E}" srcOrd="1" destOrd="0" presId="urn:microsoft.com/office/officeart/2009/3/layout/HorizontalOrganizationChart"/>
    <dgm:cxn modelId="{1F38C44C-3539-466E-A5AB-882D553EA5BA}" type="presOf" srcId="{A1553CCF-80A5-4B53-9AD6-256202DBDB8C}" destId="{74B6B163-8A38-460F-9686-925C4F285D4C}" srcOrd="1" destOrd="0" presId="urn:microsoft.com/office/officeart/2009/3/layout/HorizontalOrganizationChart"/>
    <dgm:cxn modelId="{ACA860A0-5D5E-458B-BBB7-458F4FE324DA}" type="presOf" srcId="{FA8D21C6-4DF5-43B2-9020-5ABFD0E8255D}" destId="{DCB1D478-75AF-4CCC-87DE-9217103DBBE3}" srcOrd="1" destOrd="0" presId="urn:microsoft.com/office/officeart/2009/3/layout/HorizontalOrganizationChart"/>
    <dgm:cxn modelId="{04CAA0B8-0BD1-4D6E-BA39-9749E0AD1537}" type="presOf" srcId="{93CFA7EA-003B-4EAB-B22F-D6B24C0BEB79}" destId="{63A2743D-EC36-4565-BEAC-076C24480377}" srcOrd="1" destOrd="0" presId="urn:microsoft.com/office/officeart/2009/3/layout/HorizontalOrganizationChart"/>
    <dgm:cxn modelId="{1FB6A591-6D71-44A6-A5E7-9F95958C4A6D}" srcId="{FBA5D4BC-00B9-43A4-9CDE-677C3F543E67}" destId="{D9085917-599E-417E-ADF2-285138F4374E}" srcOrd="0" destOrd="0" parTransId="{B13D82DA-F26E-4A20-8DFD-068BD0848D86}" sibTransId="{EC218294-979F-4F3B-BFB7-1DB3931B2BB9}"/>
    <dgm:cxn modelId="{74059E15-686D-44DE-BE52-80BD02930B8B}" type="presOf" srcId="{8FAF157D-156A-4B16-AAEE-B71371E04AF0}" destId="{3437B7EE-B05E-4A66-BA5F-E531920E0D89}" srcOrd="1" destOrd="0" presId="urn:microsoft.com/office/officeart/2009/3/layout/HorizontalOrganizationChart"/>
    <dgm:cxn modelId="{978B2A7E-BD78-4F3F-97F7-8F6056181477}" type="presOf" srcId="{36CE0F73-944E-4053-A88F-7DCB87B25189}" destId="{91AB9F98-6AE9-4497-B0C5-5FEDF62FABEB}" srcOrd="0" destOrd="0" presId="urn:microsoft.com/office/officeart/2009/3/layout/HorizontalOrganizationChart"/>
    <dgm:cxn modelId="{721FE870-9952-48C5-B897-E7FC54C1D08F}" type="presOf" srcId="{A43E3AEB-DF4C-4D74-87B6-E0FEFA7B0DBB}" destId="{DEEADDB9-F60C-4836-A7D0-F4FFAF94D1ED}" srcOrd="0" destOrd="0" presId="urn:microsoft.com/office/officeart/2009/3/layout/HorizontalOrganizationChart"/>
    <dgm:cxn modelId="{C26FDB8A-2388-4447-A8D3-F1AB5140804D}" type="presOf" srcId="{D9085917-599E-417E-ADF2-285138F4374E}" destId="{D619787B-E100-4716-811B-BD0DA7FDC82B}" srcOrd="0" destOrd="0" presId="urn:microsoft.com/office/officeart/2009/3/layout/HorizontalOrganizationChart"/>
    <dgm:cxn modelId="{C1FB2C06-33D9-4AD5-BF59-BE166CCBF150}" type="presOf" srcId="{A92480C0-6700-4C60-915E-56C0CBDD4346}" destId="{853A01E7-4BDE-4C05-B87E-E6C65814CAB6}" srcOrd="0" destOrd="0" presId="urn:microsoft.com/office/officeart/2009/3/layout/HorizontalOrganizationChart"/>
    <dgm:cxn modelId="{467C101D-8090-4A04-A30E-9460DA403BB6}" type="presOf" srcId="{82A16877-0C7F-439A-8787-A9EEEF7D109A}" destId="{E9B3AA24-AEB1-4684-AD3E-0896063ACDBB}" srcOrd="1" destOrd="0" presId="urn:microsoft.com/office/officeart/2009/3/layout/HorizontalOrganizationChart"/>
    <dgm:cxn modelId="{96574AEC-CBB2-4BC8-B53E-47E65EDBFE0E}" type="presOf" srcId="{2EC35198-A4D4-4CB1-ACD6-855DDCDE5533}" destId="{D59BF907-6102-4D25-A6E7-58DF24913548}" srcOrd="0" destOrd="0" presId="urn:microsoft.com/office/officeart/2009/3/layout/HorizontalOrganizationChart"/>
    <dgm:cxn modelId="{368EAF25-4E6E-41B0-84B2-F95C1CC0D9E3}" srcId="{A1553CCF-80A5-4B53-9AD6-256202DBDB8C}" destId="{53B56014-5ACF-47D3-A71D-07C5F08D6B66}" srcOrd="1" destOrd="0" parTransId="{A84E0C47-7CCF-4530-A579-FFBFDA74A939}" sibTransId="{05AA4F23-7FDB-47F1-9533-0D8D7AD6AF29}"/>
    <dgm:cxn modelId="{95100A5D-1F4A-46DE-BECF-AD5FF94ABC8E}" srcId="{D9085917-599E-417E-ADF2-285138F4374E}" destId="{5119883A-39D0-45D1-B1A4-44D39ED5D33E}" srcOrd="0" destOrd="0" parTransId="{AFDE9D52-7FF4-4478-8252-C7F03081A979}" sibTransId="{82F9EE61-E8DF-4954-B92A-8BFEEBB7CF64}"/>
    <dgm:cxn modelId="{BF25BC1E-B63E-42C0-A7F9-FC509F36B729}" type="presOf" srcId="{B13D82DA-F26E-4A20-8DFD-068BD0848D86}" destId="{B57DC83A-30D2-403D-8B44-AAC3646BE996}" srcOrd="0" destOrd="0" presId="urn:microsoft.com/office/officeart/2009/3/layout/HorizontalOrganizationChart"/>
    <dgm:cxn modelId="{C9A799D3-C47D-41A7-96E5-A67FCB210DA7}" type="presOf" srcId="{FBA5D4BC-00B9-43A4-9CDE-677C3F543E67}" destId="{D033499A-580D-4B08-831A-B0B1E19AA1DA}" srcOrd="0" destOrd="0" presId="urn:microsoft.com/office/officeart/2009/3/layout/HorizontalOrganizationChart"/>
    <dgm:cxn modelId="{769AEF52-EA11-499D-AD5D-6212134F6246}" type="presOf" srcId="{56FD6B86-8355-41F8-AFC1-76DCF28452FF}" destId="{989DAD59-23E2-47D0-B91B-4E493B312052}" srcOrd="0" destOrd="0" presId="urn:microsoft.com/office/officeart/2009/3/layout/HorizontalOrganizationChart"/>
    <dgm:cxn modelId="{E9EF8B7A-214D-428D-80AA-38B4CBF1A541}" type="presOf" srcId="{A84E0C47-7CCF-4530-A579-FFBFDA74A939}" destId="{74D9CF19-22C1-4864-9F56-1F0B20A16A5A}" srcOrd="0" destOrd="0" presId="urn:microsoft.com/office/officeart/2009/3/layout/HorizontalOrganizationChart"/>
    <dgm:cxn modelId="{5ABEC7AA-9FAB-4A0F-B85B-DD58404828B2}" type="presOf" srcId="{5119883A-39D0-45D1-B1A4-44D39ED5D33E}" destId="{39C3635C-0445-4AE7-BE56-D7FAC06CBBC3}" srcOrd="1" destOrd="0" presId="urn:microsoft.com/office/officeart/2009/3/layout/HorizontalOrganizationChart"/>
    <dgm:cxn modelId="{362FC170-13BA-4A04-820B-C4EF36BCF906}" srcId="{25741BB2-03A6-4A2C-83A6-C3C7F0E69BE5}" destId="{82A16877-0C7F-439A-8787-A9EEEF7D109A}" srcOrd="0" destOrd="0" parTransId="{DC78C052-AA00-4EB3-8B36-7132D783AFBB}" sibTransId="{018933AA-84B5-4988-906F-ADC4A52A1F3F}"/>
    <dgm:cxn modelId="{EA91CE80-7BCC-4800-A1FD-D2AAF310E7BF}" type="presOf" srcId="{585BE50B-9D75-485F-B7F1-3EA1B1178C8F}" destId="{90E6774A-431B-4105-AE60-0EFAE24F97EB}" srcOrd="0" destOrd="0" presId="urn:microsoft.com/office/officeart/2009/3/layout/HorizontalOrganizationChart"/>
    <dgm:cxn modelId="{B7610FF3-BF49-46C1-BE26-AC5808FCEF3F}" srcId="{D9085917-599E-417E-ADF2-285138F4374E}" destId="{8FAF157D-156A-4B16-AAEE-B71371E04AF0}" srcOrd="3" destOrd="0" parTransId="{36CE0F73-944E-4053-A88F-7DCB87B25189}" sibTransId="{D409CCF6-8D1E-4342-B24E-04066DEC83E9}"/>
    <dgm:cxn modelId="{044B431F-809C-4AA6-B448-AD0762F55880}" type="presOf" srcId="{93CFA7EA-003B-4EAB-B22F-D6B24C0BEB79}" destId="{9E9F7F53-0FEC-41C7-BE06-A626A939F63D}" srcOrd="0" destOrd="0" presId="urn:microsoft.com/office/officeart/2009/3/layout/HorizontalOrganizationChart"/>
    <dgm:cxn modelId="{7EE497D3-C9E2-4746-AFE4-866BEAB1F43D}" type="presOf" srcId="{5119883A-39D0-45D1-B1A4-44D39ED5D33E}" destId="{F72A7783-C8BE-49F7-A398-A92C79A1BB92}" srcOrd="0" destOrd="0" presId="urn:microsoft.com/office/officeart/2009/3/layout/HorizontalOrganizationChart"/>
    <dgm:cxn modelId="{8A418F43-54B6-4D54-8F88-FCB0E17E06D7}" type="presOf" srcId="{82A16877-0C7F-439A-8787-A9EEEF7D109A}" destId="{84873C15-F64A-43E8-99F0-E7E24CE6F68B}" srcOrd="0" destOrd="0" presId="urn:microsoft.com/office/officeart/2009/3/layout/HorizontalOrganizationChart"/>
    <dgm:cxn modelId="{9863BF07-EBC6-4488-9B00-ED7115DDF7AC}" srcId="{25741BB2-03A6-4A2C-83A6-C3C7F0E69BE5}" destId="{585BE50B-9D75-485F-B7F1-3EA1B1178C8F}" srcOrd="1" destOrd="0" parTransId="{0FE5FA22-7D42-47A1-AA38-5530522CAAC1}" sibTransId="{6F7210B9-4BDE-4D55-9ADD-CD124E3E6309}"/>
    <dgm:cxn modelId="{E89C3B08-118A-404C-9B82-8BE3D1167D0C}" type="presOf" srcId="{0FE5FA22-7D42-47A1-AA38-5530522CAAC1}" destId="{D5D33E88-7F16-4C05-999E-22314BFACA41}" srcOrd="0" destOrd="0" presId="urn:microsoft.com/office/officeart/2009/3/layout/HorizontalOrganizationChart"/>
    <dgm:cxn modelId="{DC92E200-57D9-4456-9695-98365B8EA021}" type="presOf" srcId="{25741BB2-03A6-4A2C-83A6-C3C7F0E69BE5}" destId="{AFD7B9E3-2F75-4AF7-8FD7-DE97CE2C9FC9}" srcOrd="1" destOrd="0" presId="urn:microsoft.com/office/officeart/2009/3/layout/HorizontalOrganizationChart"/>
    <dgm:cxn modelId="{8C03D643-87D0-4787-BD9A-2E06F92FE597}" type="presOf" srcId="{53B56014-5ACF-47D3-A71D-07C5F08D6B66}" destId="{B8785BE7-7B38-4E2E-907B-C089BB01E979}" srcOrd="0" destOrd="0" presId="urn:microsoft.com/office/officeart/2009/3/layout/HorizontalOrganizationChart"/>
    <dgm:cxn modelId="{BEC06D3D-A0AC-4962-8A5C-38BC5889CF0E}" type="presOf" srcId="{25741BB2-03A6-4A2C-83A6-C3C7F0E69BE5}" destId="{1F1FEC5B-7E6D-4467-8058-C31B4A3D0482}" srcOrd="0" destOrd="0" presId="urn:microsoft.com/office/officeart/2009/3/layout/HorizontalOrganizationChart"/>
    <dgm:cxn modelId="{105A7A9F-490E-499B-9F01-0C3F451C0B0C}" type="presParOf" srcId="{D7496E10-2A18-4E6C-8C26-8F29287D3963}" destId="{E14EC592-222D-4CE3-B967-2F9EE5876019}" srcOrd="0" destOrd="0" presId="urn:microsoft.com/office/officeart/2009/3/layout/HorizontalOrganizationChart"/>
    <dgm:cxn modelId="{ECACB11D-3AA7-475B-9719-45F8052321A4}" type="presParOf" srcId="{E14EC592-222D-4CE3-B967-2F9EE5876019}" destId="{38C42999-66ED-42A1-9368-228ABC653A71}" srcOrd="0" destOrd="0" presId="urn:microsoft.com/office/officeart/2009/3/layout/HorizontalOrganizationChart"/>
    <dgm:cxn modelId="{325EFD8A-271D-422D-8199-C974BFF78720}" type="presParOf" srcId="{38C42999-66ED-42A1-9368-228ABC653A71}" destId="{D033499A-580D-4B08-831A-B0B1E19AA1DA}" srcOrd="0" destOrd="0" presId="urn:microsoft.com/office/officeart/2009/3/layout/HorizontalOrganizationChart"/>
    <dgm:cxn modelId="{E9FE2EBA-DDC2-48DF-9767-5EB39420B962}" type="presParOf" srcId="{38C42999-66ED-42A1-9368-228ABC653A71}" destId="{AB292E48-203B-472B-B801-E167C2D0B89D}" srcOrd="1" destOrd="0" presId="urn:microsoft.com/office/officeart/2009/3/layout/HorizontalOrganizationChart"/>
    <dgm:cxn modelId="{FF236B0F-448B-437F-AC69-5B6FD123A0B3}" type="presParOf" srcId="{E14EC592-222D-4CE3-B967-2F9EE5876019}" destId="{4301D11B-FB9E-4B16-85E8-D5681D808AD1}" srcOrd="1" destOrd="0" presId="urn:microsoft.com/office/officeart/2009/3/layout/HorizontalOrganizationChart"/>
    <dgm:cxn modelId="{ACBC44BE-7D4A-4DB5-8540-E39F01174AF9}" type="presParOf" srcId="{4301D11B-FB9E-4B16-85E8-D5681D808AD1}" destId="{B57DC83A-30D2-403D-8B44-AAC3646BE996}" srcOrd="0" destOrd="0" presId="urn:microsoft.com/office/officeart/2009/3/layout/HorizontalOrganizationChart"/>
    <dgm:cxn modelId="{444866DA-5292-442D-92F0-72FEFE65E241}" type="presParOf" srcId="{4301D11B-FB9E-4B16-85E8-D5681D808AD1}" destId="{A716586C-B77C-47B3-BE59-13D235AF8A98}" srcOrd="1" destOrd="0" presId="urn:microsoft.com/office/officeart/2009/3/layout/HorizontalOrganizationChart"/>
    <dgm:cxn modelId="{D874FFD6-E5D9-4ECA-86C7-BF90D87A5039}" type="presParOf" srcId="{A716586C-B77C-47B3-BE59-13D235AF8A98}" destId="{60306EB5-96D8-43E5-A1F2-D1DD92C8AE79}" srcOrd="0" destOrd="0" presId="urn:microsoft.com/office/officeart/2009/3/layout/HorizontalOrganizationChart"/>
    <dgm:cxn modelId="{5B67D81F-06BC-47F3-9926-32D05C5CE5E2}" type="presParOf" srcId="{60306EB5-96D8-43E5-A1F2-D1DD92C8AE79}" destId="{D619787B-E100-4716-811B-BD0DA7FDC82B}" srcOrd="0" destOrd="0" presId="urn:microsoft.com/office/officeart/2009/3/layout/HorizontalOrganizationChart"/>
    <dgm:cxn modelId="{3D04C91C-AF91-485E-8659-6300558E536D}" type="presParOf" srcId="{60306EB5-96D8-43E5-A1F2-D1DD92C8AE79}" destId="{22732108-8A06-416A-97AA-EA3C9A0BC0FB}" srcOrd="1" destOrd="0" presId="urn:microsoft.com/office/officeart/2009/3/layout/HorizontalOrganizationChart"/>
    <dgm:cxn modelId="{28ED9809-D879-454E-847B-4DF19694060C}" type="presParOf" srcId="{A716586C-B77C-47B3-BE59-13D235AF8A98}" destId="{6C4C50AF-FFA4-4B7E-8D1F-E5F15024E792}" srcOrd="1" destOrd="0" presId="urn:microsoft.com/office/officeart/2009/3/layout/HorizontalOrganizationChart"/>
    <dgm:cxn modelId="{15AF7692-2D53-46E2-A528-EA1027A99C9D}" type="presParOf" srcId="{6C4C50AF-FFA4-4B7E-8D1F-E5F15024E792}" destId="{45B63B50-283C-4AE6-A2EE-307AB0EA440F}" srcOrd="0" destOrd="0" presId="urn:microsoft.com/office/officeart/2009/3/layout/HorizontalOrganizationChart"/>
    <dgm:cxn modelId="{1BB2C86C-22F6-4906-AF38-66CA324C0F1E}" type="presParOf" srcId="{6C4C50AF-FFA4-4B7E-8D1F-E5F15024E792}" destId="{ECC62DAA-3F61-49B3-8012-90F9E89FEE9C}" srcOrd="1" destOrd="0" presId="urn:microsoft.com/office/officeart/2009/3/layout/HorizontalOrganizationChart"/>
    <dgm:cxn modelId="{534921EC-04D6-49BA-994E-AEB82753956D}" type="presParOf" srcId="{ECC62DAA-3F61-49B3-8012-90F9E89FEE9C}" destId="{C254F767-76F8-4D20-A236-1BF50DC5CB10}" srcOrd="0" destOrd="0" presId="urn:microsoft.com/office/officeart/2009/3/layout/HorizontalOrganizationChart"/>
    <dgm:cxn modelId="{A233EADD-5888-483C-BD79-8599103011FB}" type="presParOf" srcId="{C254F767-76F8-4D20-A236-1BF50DC5CB10}" destId="{F72A7783-C8BE-49F7-A398-A92C79A1BB92}" srcOrd="0" destOrd="0" presId="urn:microsoft.com/office/officeart/2009/3/layout/HorizontalOrganizationChart"/>
    <dgm:cxn modelId="{73DCD5C8-A5EF-41DE-9FA4-7507B3AD7352}" type="presParOf" srcId="{C254F767-76F8-4D20-A236-1BF50DC5CB10}" destId="{39C3635C-0445-4AE7-BE56-D7FAC06CBBC3}" srcOrd="1" destOrd="0" presId="urn:microsoft.com/office/officeart/2009/3/layout/HorizontalOrganizationChart"/>
    <dgm:cxn modelId="{92CF9D3E-845E-4416-B241-6DE773907F06}" type="presParOf" srcId="{ECC62DAA-3F61-49B3-8012-90F9E89FEE9C}" destId="{7D6B0658-95B0-4873-9E87-B75BA7897B94}" srcOrd="1" destOrd="0" presId="urn:microsoft.com/office/officeart/2009/3/layout/HorizontalOrganizationChart"/>
    <dgm:cxn modelId="{85BE8A4A-C00F-49CC-A856-259D398A6F22}" type="presParOf" srcId="{ECC62DAA-3F61-49B3-8012-90F9E89FEE9C}" destId="{E7ECC6D3-554C-48A9-B68A-BFDDEEA16CDE}" srcOrd="2" destOrd="0" presId="urn:microsoft.com/office/officeart/2009/3/layout/HorizontalOrganizationChart"/>
    <dgm:cxn modelId="{DC674F6D-16A0-4DA8-8D19-4D92291BFD59}" type="presParOf" srcId="{6C4C50AF-FFA4-4B7E-8D1F-E5F15024E792}" destId="{BDDCF2CB-FEBB-4217-8147-9E09FF2FD23A}" srcOrd="2" destOrd="0" presId="urn:microsoft.com/office/officeart/2009/3/layout/HorizontalOrganizationChart"/>
    <dgm:cxn modelId="{4BAB111F-A431-4687-9960-8F85B88E2533}" type="presParOf" srcId="{6C4C50AF-FFA4-4B7E-8D1F-E5F15024E792}" destId="{12F2FEFA-51B1-48CC-BF72-34A98F7DCC30}" srcOrd="3" destOrd="0" presId="urn:microsoft.com/office/officeart/2009/3/layout/HorizontalOrganizationChart"/>
    <dgm:cxn modelId="{510A11B6-DA52-4A99-86F0-8C7B5E9A2F4C}" type="presParOf" srcId="{12F2FEFA-51B1-48CC-BF72-34A98F7DCC30}" destId="{68703537-B5FC-4674-9F8E-FEA5A1D3D9CF}" srcOrd="0" destOrd="0" presId="urn:microsoft.com/office/officeart/2009/3/layout/HorizontalOrganizationChart"/>
    <dgm:cxn modelId="{703E821F-A476-4B9E-AF34-BB02453D24A8}" type="presParOf" srcId="{68703537-B5FC-4674-9F8E-FEA5A1D3D9CF}" destId="{1F1FEC5B-7E6D-4467-8058-C31B4A3D0482}" srcOrd="0" destOrd="0" presId="urn:microsoft.com/office/officeart/2009/3/layout/HorizontalOrganizationChart"/>
    <dgm:cxn modelId="{BEDE8245-7691-47EE-9E01-EB632C93D9AF}" type="presParOf" srcId="{68703537-B5FC-4674-9F8E-FEA5A1D3D9CF}" destId="{AFD7B9E3-2F75-4AF7-8FD7-DE97CE2C9FC9}" srcOrd="1" destOrd="0" presId="urn:microsoft.com/office/officeart/2009/3/layout/HorizontalOrganizationChart"/>
    <dgm:cxn modelId="{6356CEC1-CF74-4F79-95A7-F70B873C4E3D}" type="presParOf" srcId="{12F2FEFA-51B1-48CC-BF72-34A98F7DCC30}" destId="{AC54F650-A0A6-491F-BF92-AFD751719EFE}" srcOrd="1" destOrd="0" presId="urn:microsoft.com/office/officeart/2009/3/layout/HorizontalOrganizationChart"/>
    <dgm:cxn modelId="{8DB56F1B-7D29-4503-B10C-E10639658EDB}" type="presParOf" srcId="{AC54F650-A0A6-491F-BF92-AFD751719EFE}" destId="{E749B4A9-9439-4D22-8F07-7E89D9B73817}" srcOrd="0" destOrd="0" presId="urn:microsoft.com/office/officeart/2009/3/layout/HorizontalOrganizationChart"/>
    <dgm:cxn modelId="{DCEAFB36-5698-4FAA-A1E8-92D5D45CE6A5}" type="presParOf" srcId="{AC54F650-A0A6-491F-BF92-AFD751719EFE}" destId="{1F874337-A655-41B8-9630-5C4C5843FB55}" srcOrd="1" destOrd="0" presId="urn:microsoft.com/office/officeart/2009/3/layout/HorizontalOrganizationChart"/>
    <dgm:cxn modelId="{19677486-6990-41CF-8BF1-C00F480F9248}" type="presParOf" srcId="{1F874337-A655-41B8-9630-5C4C5843FB55}" destId="{7406E45D-D059-4A1A-9B6C-DC411DB19200}" srcOrd="0" destOrd="0" presId="urn:microsoft.com/office/officeart/2009/3/layout/HorizontalOrganizationChart"/>
    <dgm:cxn modelId="{28F7D134-6B83-4EE8-95CD-B54C02801ABA}" type="presParOf" srcId="{7406E45D-D059-4A1A-9B6C-DC411DB19200}" destId="{84873C15-F64A-43E8-99F0-E7E24CE6F68B}" srcOrd="0" destOrd="0" presId="urn:microsoft.com/office/officeart/2009/3/layout/HorizontalOrganizationChart"/>
    <dgm:cxn modelId="{9B972601-C86D-4163-948E-EA59EA544B44}" type="presParOf" srcId="{7406E45D-D059-4A1A-9B6C-DC411DB19200}" destId="{E9B3AA24-AEB1-4684-AD3E-0896063ACDBB}" srcOrd="1" destOrd="0" presId="urn:microsoft.com/office/officeart/2009/3/layout/HorizontalOrganizationChart"/>
    <dgm:cxn modelId="{D2DCC764-4515-416E-8FD9-B53488CB31A7}" type="presParOf" srcId="{1F874337-A655-41B8-9630-5C4C5843FB55}" destId="{39265FBB-8458-450C-A56B-F7EC4997717F}" srcOrd="1" destOrd="0" presId="urn:microsoft.com/office/officeart/2009/3/layout/HorizontalOrganizationChart"/>
    <dgm:cxn modelId="{D381138F-54DD-4B0D-9DB0-A641CE7147BD}" type="presParOf" srcId="{39265FBB-8458-450C-A56B-F7EC4997717F}" destId="{8E55A888-1CEE-474F-BFED-4644500DA8B9}" srcOrd="0" destOrd="0" presId="urn:microsoft.com/office/officeart/2009/3/layout/HorizontalOrganizationChart"/>
    <dgm:cxn modelId="{5A33CBCF-09D0-47C3-91DC-F3E59C2BCE7C}" type="presParOf" srcId="{39265FBB-8458-450C-A56B-F7EC4997717F}" destId="{ACD18DA7-AD7C-4E54-8B35-C1C8BDF99D07}" srcOrd="1" destOrd="0" presId="urn:microsoft.com/office/officeart/2009/3/layout/HorizontalOrganizationChart"/>
    <dgm:cxn modelId="{5E2EE5EE-CD37-4685-B341-EDACF55B84B9}" type="presParOf" srcId="{ACD18DA7-AD7C-4E54-8B35-C1C8BDF99D07}" destId="{AC3AD199-6232-4704-B883-FF065981179A}" srcOrd="0" destOrd="0" presId="urn:microsoft.com/office/officeart/2009/3/layout/HorizontalOrganizationChart"/>
    <dgm:cxn modelId="{4C246FF8-FDB5-43CA-A8DF-5C49F66092F8}" type="presParOf" srcId="{AC3AD199-6232-4704-B883-FF065981179A}" destId="{9E9F7F53-0FEC-41C7-BE06-A626A939F63D}" srcOrd="0" destOrd="0" presId="urn:microsoft.com/office/officeart/2009/3/layout/HorizontalOrganizationChart"/>
    <dgm:cxn modelId="{F355F08B-12B7-4379-B100-8D46DE06668F}" type="presParOf" srcId="{AC3AD199-6232-4704-B883-FF065981179A}" destId="{63A2743D-EC36-4565-BEAC-076C24480377}" srcOrd="1" destOrd="0" presId="urn:microsoft.com/office/officeart/2009/3/layout/HorizontalOrganizationChart"/>
    <dgm:cxn modelId="{0893CA8D-7F19-4938-906C-86EF8932CBC6}" type="presParOf" srcId="{ACD18DA7-AD7C-4E54-8B35-C1C8BDF99D07}" destId="{E7E984AE-5B97-441B-86D8-7134B8F33514}" srcOrd="1" destOrd="0" presId="urn:microsoft.com/office/officeart/2009/3/layout/HorizontalOrganizationChart"/>
    <dgm:cxn modelId="{226D9628-A95C-4C00-AF38-8E220F517415}" type="presParOf" srcId="{ACD18DA7-AD7C-4E54-8B35-C1C8BDF99D07}" destId="{8A459DC5-1086-484F-944D-7C72CC02CC64}" srcOrd="2" destOrd="0" presId="urn:microsoft.com/office/officeart/2009/3/layout/HorizontalOrganizationChart"/>
    <dgm:cxn modelId="{E2EC9950-98EF-4493-911A-5C82F5CD9F97}" type="presParOf" srcId="{1F874337-A655-41B8-9630-5C4C5843FB55}" destId="{C848E801-B235-4425-AD83-6A8F12D8DB3D}" srcOrd="2" destOrd="0" presId="urn:microsoft.com/office/officeart/2009/3/layout/HorizontalOrganizationChart"/>
    <dgm:cxn modelId="{70340BDC-C21A-489B-A08B-C527A2053524}" type="presParOf" srcId="{AC54F650-A0A6-491F-BF92-AFD751719EFE}" destId="{D5D33E88-7F16-4C05-999E-22314BFACA41}" srcOrd="2" destOrd="0" presId="urn:microsoft.com/office/officeart/2009/3/layout/HorizontalOrganizationChart"/>
    <dgm:cxn modelId="{4A348D39-316A-46EE-8BE5-66A171EDA5B3}" type="presParOf" srcId="{AC54F650-A0A6-491F-BF92-AFD751719EFE}" destId="{A0379EA4-7839-405D-B03C-82A1B61AFE9C}" srcOrd="3" destOrd="0" presId="urn:microsoft.com/office/officeart/2009/3/layout/HorizontalOrganizationChart"/>
    <dgm:cxn modelId="{10AF758F-CB71-47D6-A8DE-C6ECF663E849}" type="presParOf" srcId="{A0379EA4-7839-405D-B03C-82A1B61AFE9C}" destId="{609D0F5C-6281-4A19-A700-57C9ABA6AEEB}" srcOrd="0" destOrd="0" presId="urn:microsoft.com/office/officeart/2009/3/layout/HorizontalOrganizationChart"/>
    <dgm:cxn modelId="{0BE4D5FF-8BC9-4A0D-BA5D-A873FCE8DBA6}" type="presParOf" srcId="{609D0F5C-6281-4A19-A700-57C9ABA6AEEB}" destId="{90E6774A-431B-4105-AE60-0EFAE24F97EB}" srcOrd="0" destOrd="0" presId="urn:microsoft.com/office/officeart/2009/3/layout/HorizontalOrganizationChart"/>
    <dgm:cxn modelId="{F14B2E9A-7F74-44E8-BCE0-93BFAAEC68F5}" type="presParOf" srcId="{609D0F5C-6281-4A19-A700-57C9ABA6AEEB}" destId="{239CAAB9-8913-451D-AF0D-5458CB5B4C09}" srcOrd="1" destOrd="0" presId="urn:microsoft.com/office/officeart/2009/3/layout/HorizontalOrganizationChart"/>
    <dgm:cxn modelId="{2E03B812-2B33-45E5-9451-7D8A9D2C4512}" type="presParOf" srcId="{A0379EA4-7839-405D-B03C-82A1B61AFE9C}" destId="{6EA0552A-BF73-4502-AE01-C770ED786C5E}" srcOrd="1" destOrd="0" presId="urn:microsoft.com/office/officeart/2009/3/layout/HorizontalOrganizationChart"/>
    <dgm:cxn modelId="{BD2A38B6-EF6A-4F61-AEEB-5A85F11E69F7}" type="presParOf" srcId="{6EA0552A-BF73-4502-AE01-C770ED786C5E}" destId="{FB2994F8-7A30-415F-9AE6-A4B35FC1EE7D}" srcOrd="0" destOrd="0" presId="urn:microsoft.com/office/officeart/2009/3/layout/HorizontalOrganizationChart"/>
    <dgm:cxn modelId="{9484C083-8724-4E45-AA11-C12220EDB029}" type="presParOf" srcId="{6EA0552A-BF73-4502-AE01-C770ED786C5E}" destId="{54BE0B6D-A705-42B3-9AF1-5371473DB079}" srcOrd="1" destOrd="0" presId="urn:microsoft.com/office/officeart/2009/3/layout/HorizontalOrganizationChart"/>
    <dgm:cxn modelId="{9261BD61-ACD8-4F28-867F-C66ABB597974}" type="presParOf" srcId="{54BE0B6D-A705-42B3-9AF1-5371473DB079}" destId="{A7AE1CE5-1CAB-4E67-9CB5-4CF2627501A7}" srcOrd="0" destOrd="0" presId="urn:microsoft.com/office/officeart/2009/3/layout/HorizontalOrganizationChart"/>
    <dgm:cxn modelId="{EAD080E2-E012-4E96-8598-0555997622E6}" type="presParOf" srcId="{A7AE1CE5-1CAB-4E67-9CB5-4CF2627501A7}" destId="{989DAD59-23E2-47D0-B91B-4E493B312052}" srcOrd="0" destOrd="0" presId="urn:microsoft.com/office/officeart/2009/3/layout/HorizontalOrganizationChart"/>
    <dgm:cxn modelId="{43D06359-CAA4-433A-8B5C-364865EC7B3F}" type="presParOf" srcId="{A7AE1CE5-1CAB-4E67-9CB5-4CF2627501A7}" destId="{F970094A-4992-43A0-8FFA-B3E7DBF586D7}" srcOrd="1" destOrd="0" presId="urn:microsoft.com/office/officeart/2009/3/layout/HorizontalOrganizationChart"/>
    <dgm:cxn modelId="{B65D5351-D4A0-4F30-A98D-3F393285773B}" type="presParOf" srcId="{54BE0B6D-A705-42B3-9AF1-5371473DB079}" destId="{46577CE5-2F11-403A-945A-A3DFBB6F6BE8}" srcOrd="1" destOrd="0" presId="urn:microsoft.com/office/officeart/2009/3/layout/HorizontalOrganizationChart"/>
    <dgm:cxn modelId="{763CCC9D-E0B1-46E3-9A73-93F4751FD4CA}" type="presParOf" srcId="{54BE0B6D-A705-42B3-9AF1-5371473DB079}" destId="{C9DC7E94-71F7-489B-B920-6D06077E6ECE}" srcOrd="2" destOrd="0" presId="urn:microsoft.com/office/officeart/2009/3/layout/HorizontalOrganizationChart"/>
    <dgm:cxn modelId="{6012D9CA-C5FC-413A-BE1F-7D8D082F349F}" type="presParOf" srcId="{A0379EA4-7839-405D-B03C-82A1B61AFE9C}" destId="{4BAF2197-87CA-416F-8B86-3D37C0EA35F3}" srcOrd="2" destOrd="0" presId="urn:microsoft.com/office/officeart/2009/3/layout/HorizontalOrganizationChart"/>
    <dgm:cxn modelId="{BC23B863-DC38-4136-9E35-BB143DD44024}" type="presParOf" srcId="{12F2FEFA-51B1-48CC-BF72-34A98F7DCC30}" destId="{5A6BB7FE-E70F-4590-9DF7-A55E34DDEA62}" srcOrd="2" destOrd="0" presId="urn:microsoft.com/office/officeart/2009/3/layout/HorizontalOrganizationChart"/>
    <dgm:cxn modelId="{E90FFF3F-4134-4F74-BFEE-EB42B5FE7431}" type="presParOf" srcId="{6C4C50AF-FFA4-4B7E-8D1F-E5F15024E792}" destId="{D59BF907-6102-4D25-A6E7-58DF24913548}" srcOrd="4" destOrd="0" presId="urn:microsoft.com/office/officeart/2009/3/layout/HorizontalOrganizationChart"/>
    <dgm:cxn modelId="{E0EF294A-0BA2-4A0B-BDF3-77E04C1A52CA}" type="presParOf" srcId="{6C4C50AF-FFA4-4B7E-8D1F-E5F15024E792}" destId="{E4138E02-AC0D-4A23-B84C-BF23B684EAB3}" srcOrd="5" destOrd="0" presId="urn:microsoft.com/office/officeart/2009/3/layout/HorizontalOrganizationChart"/>
    <dgm:cxn modelId="{09A37ADB-0FB7-4B62-BF9C-113F8EA9D02E}" type="presParOf" srcId="{E4138E02-AC0D-4A23-B84C-BF23B684EAB3}" destId="{2BFA572C-3F95-4C4C-9849-958C38944022}" srcOrd="0" destOrd="0" presId="urn:microsoft.com/office/officeart/2009/3/layout/HorizontalOrganizationChart"/>
    <dgm:cxn modelId="{79A9EFF8-7881-41C6-B47B-480C9F93FC05}" type="presParOf" srcId="{2BFA572C-3F95-4C4C-9849-958C38944022}" destId="{B3FBB034-8FE8-4C7D-9DCD-C5745535D019}" srcOrd="0" destOrd="0" presId="urn:microsoft.com/office/officeart/2009/3/layout/HorizontalOrganizationChart"/>
    <dgm:cxn modelId="{8CDE3484-1CE3-4253-9EA3-AF20A381093A}" type="presParOf" srcId="{2BFA572C-3F95-4C4C-9849-958C38944022}" destId="{74B6B163-8A38-460F-9686-925C4F285D4C}" srcOrd="1" destOrd="0" presId="urn:microsoft.com/office/officeart/2009/3/layout/HorizontalOrganizationChart"/>
    <dgm:cxn modelId="{96B227D4-FAD8-4BF1-AC0B-E75F96253BF4}" type="presParOf" srcId="{E4138E02-AC0D-4A23-B84C-BF23B684EAB3}" destId="{3074D075-3F5F-42A2-9D3B-88DDE4FF1872}" srcOrd="1" destOrd="0" presId="urn:microsoft.com/office/officeart/2009/3/layout/HorizontalOrganizationChart"/>
    <dgm:cxn modelId="{2589A345-7EB2-410D-9FCB-DD1367A56818}" type="presParOf" srcId="{3074D075-3F5F-42A2-9D3B-88DDE4FF1872}" destId="{DEEADDB9-F60C-4836-A7D0-F4FFAF94D1ED}" srcOrd="0" destOrd="0" presId="urn:microsoft.com/office/officeart/2009/3/layout/HorizontalOrganizationChart"/>
    <dgm:cxn modelId="{7B319B78-A6EF-40A9-A040-4773839156A3}" type="presParOf" srcId="{3074D075-3F5F-42A2-9D3B-88DDE4FF1872}" destId="{EA781D56-59C3-412F-8134-195098D846D0}" srcOrd="1" destOrd="0" presId="urn:microsoft.com/office/officeart/2009/3/layout/HorizontalOrganizationChart"/>
    <dgm:cxn modelId="{AF164F86-FCC6-45D0-9A4F-AE74244A8998}" type="presParOf" srcId="{EA781D56-59C3-412F-8134-195098D846D0}" destId="{7D17DB1B-F369-4A08-9E63-1E514FDCF8DC}" srcOrd="0" destOrd="0" presId="urn:microsoft.com/office/officeart/2009/3/layout/HorizontalOrganizationChart"/>
    <dgm:cxn modelId="{BD91337B-E3E6-41D6-95AE-2F858EFA7879}" type="presParOf" srcId="{7D17DB1B-F369-4A08-9E63-1E514FDCF8DC}" destId="{53D0F8C5-67A4-4447-86E9-9D3039EF7A69}" srcOrd="0" destOrd="0" presId="urn:microsoft.com/office/officeart/2009/3/layout/HorizontalOrganizationChart"/>
    <dgm:cxn modelId="{474EF5DD-BAE6-4C5F-AD3C-003154C56330}" type="presParOf" srcId="{7D17DB1B-F369-4A08-9E63-1E514FDCF8DC}" destId="{7004E883-ED8C-4948-9831-99AADA536207}" srcOrd="1" destOrd="0" presId="urn:microsoft.com/office/officeart/2009/3/layout/HorizontalOrganizationChart"/>
    <dgm:cxn modelId="{9FF96F0F-37BB-4439-8FC1-B6CFE8FC465C}" type="presParOf" srcId="{EA781D56-59C3-412F-8134-195098D846D0}" destId="{E257EA09-CC3A-47BF-8893-FE628065A519}" srcOrd="1" destOrd="0" presId="urn:microsoft.com/office/officeart/2009/3/layout/HorizontalOrganizationChart"/>
    <dgm:cxn modelId="{762932F1-DED7-46B1-AF38-CB470C1F4EF3}" type="presParOf" srcId="{EA781D56-59C3-412F-8134-195098D846D0}" destId="{A8F33F64-8DA6-4933-8946-A3F8992A4C9D}" srcOrd="2" destOrd="0" presId="urn:microsoft.com/office/officeart/2009/3/layout/HorizontalOrganizationChart"/>
    <dgm:cxn modelId="{561650FB-176D-4001-A471-29B339FB38C3}" type="presParOf" srcId="{3074D075-3F5F-42A2-9D3B-88DDE4FF1872}" destId="{74D9CF19-22C1-4864-9F56-1F0B20A16A5A}" srcOrd="2" destOrd="0" presId="urn:microsoft.com/office/officeart/2009/3/layout/HorizontalOrganizationChart"/>
    <dgm:cxn modelId="{CCD3E240-6CD1-4481-B26D-1E3C9D3DB484}" type="presParOf" srcId="{3074D075-3F5F-42A2-9D3B-88DDE4FF1872}" destId="{EFC1CB93-FB14-4CDC-9141-08766CB9461A}" srcOrd="3" destOrd="0" presId="urn:microsoft.com/office/officeart/2009/3/layout/HorizontalOrganizationChart"/>
    <dgm:cxn modelId="{AF9CB8EF-CCF1-429D-8973-89F742377325}" type="presParOf" srcId="{EFC1CB93-FB14-4CDC-9141-08766CB9461A}" destId="{D07317E9-F41C-4A80-9C3A-54F875E0CEFB}" srcOrd="0" destOrd="0" presId="urn:microsoft.com/office/officeart/2009/3/layout/HorizontalOrganizationChart"/>
    <dgm:cxn modelId="{0E349659-D4E1-4C4C-8684-1AB5B27702F8}" type="presParOf" srcId="{D07317E9-F41C-4A80-9C3A-54F875E0CEFB}" destId="{B8785BE7-7B38-4E2E-907B-C089BB01E979}" srcOrd="0" destOrd="0" presId="urn:microsoft.com/office/officeart/2009/3/layout/HorizontalOrganizationChart"/>
    <dgm:cxn modelId="{44E3EFCD-829B-4634-9C88-1B53AD87261B}" type="presParOf" srcId="{D07317E9-F41C-4A80-9C3A-54F875E0CEFB}" destId="{546EC2DE-005E-40D7-BE8E-6A3D471F066E}" srcOrd="1" destOrd="0" presId="urn:microsoft.com/office/officeart/2009/3/layout/HorizontalOrganizationChart"/>
    <dgm:cxn modelId="{43735F6E-64CE-42E8-A714-2C3224F0519C}" type="presParOf" srcId="{EFC1CB93-FB14-4CDC-9141-08766CB9461A}" destId="{DD7090D7-097F-453A-AC20-D7735FE7DF1C}" srcOrd="1" destOrd="0" presId="urn:microsoft.com/office/officeart/2009/3/layout/HorizontalOrganizationChart"/>
    <dgm:cxn modelId="{54B713E8-4FF3-455E-9BA6-AB556B7B3987}" type="presParOf" srcId="{EFC1CB93-FB14-4CDC-9141-08766CB9461A}" destId="{522F6544-05F7-4E1B-A4F3-17F8310AD440}" srcOrd="2" destOrd="0" presId="urn:microsoft.com/office/officeart/2009/3/layout/HorizontalOrganizationChart"/>
    <dgm:cxn modelId="{2D471B55-8078-4F55-90D9-4A410D4FE80A}" type="presParOf" srcId="{3074D075-3F5F-42A2-9D3B-88DDE4FF1872}" destId="{853A01E7-4BDE-4C05-B87E-E6C65814CAB6}" srcOrd="4" destOrd="0" presId="urn:microsoft.com/office/officeart/2009/3/layout/HorizontalOrganizationChart"/>
    <dgm:cxn modelId="{C9E5BEAD-D83A-4552-B9F7-8D3C55CCEBC0}" type="presParOf" srcId="{3074D075-3F5F-42A2-9D3B-88DDE4FF1872}" destId="{C24B6E5F-7AC0-4FB6-A214-835071A3E900}" srcOrd="5" destOrd="0" presId="urn:microsoft.com/office/officeart/2009/3/layout/HorizontalOrganizationChart"/>
    <dgm:cxn modelId="{27E8604A-1FE0-42FF-822B-6339BBCA2744}" type="presParOf" srcId="{C24B6E5F-7AC0-4FB6-A214-835071A3E900}" destId="{DFA4BF8F-E1E9-4401-B3D3-B23C5C8D9030}" srcOrd="0" destOrd="0" presId="urn:microsoft.com/office/officeart/2009/3/layout/HorizontalOrganizationChart"/>
    <dgm:cxn modelId="{F511B18B-2ECA-4759-8323-328219B08CA0}" type="presParOf" srcId="{DFA4BF8F-E1E9-4401-B3D3-B23C5C8D9030}" destId="{8E7FF67D-74C2-43B0-ABC9-94DDABB43E39}" srcOrd="0" destOrd="0" presId="urn:microsoft.com/office/officeart/2009/3/layout/HorizontalOrganizationChart"/>
    <dgm:cxn modelId="{B20F42D4-E22E-4014-881E-37C14FC861D2}" type="presParOf" srcId="{DFA4BF8F-E1E9-4401-B3D3-B23C5C8D9030}" destId="{CBC8AC59-E84F-49EB-9081-6038A67866D3}" srcOrd="1" destOrd="0" presId="urn:microsoft.com/office/officeart/2009/3/layout/HorizontalOrganizationChart"/>
    <dgm:cxn modelId="{E1276C91-C428-47B0-9B1B-0EAAC2A91530}" type="presParOf" srcId="{C24B6E5F-7AC0-4FB6-A214-835071A3E900}" destId="{C4A9CB65-AD52-44BB-A6A8-DAD11E7CD6CE}" srcOrd="1" destOrd="0" presId="urn:microsoft.com/office/officeart/2009/3/layout/HorizontalOrganizationChart"/>
    <dgm:cxn modelId="{43854E9C-D85D-48D0-800B-CBF66757A77F}" type="presParOf" srcId="{C24B6E5F-7AC0-4FB6-A214-835071A3E900}" destId="{01FC0053-ABC5-4CE2-8D9B-073B03857224}" srcOrd="2" destOrd="0" presId="urn:microsoft.com/office/officeart/2009/3/layout/HorizontalOrganizationChart"/>
    <dgm:cxn modelId="{22CE61A4-5591-4F6B-B870-2E07850A00FA}" type="presParOf" srcId="{E4138E02-AC0D-4A23-B84C-BF23B684EAB3}" destId="{2170EE8B-373B-45DC-A48B-A14D0E6B0E45}" srcOrd="2" destOrd="0" presId="urn:microsoft.com/office/officeart/2009/3/layout/HorizontalOrganizationChart"/>
    <dgm:cxn modelId="{A748B401-4D5D-41DE-A4A0-4988B7C5D02C}" type="presParOf" srcId="{6C4C50AF-FFA4-4B7E-8D1F-E5F15024E792}" destId="{91AB9F98-6AE9-4497-B0C5-5FEDF62FABEB}" srcOrd="6" destOrd="0" presId="urn:microsoft.com/office/officeart/2009/3/layout/HorizontalOrganizationChart"/>
    <dgm:cxn modelId="{C26242FB-527B-494B-A8DC-31A78F199BB1}" type="presParOf" srcId="{6C4C50AF-FFA4-4B7E-8D1F-E5F15024E792}" destId="{ADE98C24-0C62-4D03-8CAA-3B5E282EBDBC}" srcOrd="7" destOrd="0" presId="urn:microsoft.com/office/officeart/2009/3/layout/HorizontalOrganizationChart"/>
    <dgm:cxn modelId="{9F92E45B-999C-4C5F-939D-A4D278D92318}" type="presParOf" srcId="{ADE98C24-0C62-4D03-8CAA-3B5E282EBDBC}" destId="{954DA936-7802-4AF2-833B-7CD26C247668}" srcOrd="0" destOrd="0" presId="urn:microsoft.com/office/officeart/2009/3/layout/HorizontalOrganizationChart"/>
    <dgm:cxn modelId="{AA586DA5-24F9-41E3-A44A-28F40701DA87}" type="presParOf" srcId="{954DA936-7802-4AF2-833B-7CD26C247668}" destId="{26DBBAA5-E094-4CB1-B62C-7194F60656FB}" srcOrd="0" destOrd="0" presId="urn:microsoft.com/office/officeart/2009/3/layout/HorizontalOrganizationChart"/>
    <dgm:cxn modelId="{83DB8697-74C1-40B9-8B21-F6BA2AFA76C8}" type="presParOf" srcId="{954DA936-7802-4AF2-833B-7CD26C247668}" destId="{3437B7EE-B05E-4A66-BA5F-E531920E0D89}" srcOrd="1" destOrd="0" presId="urn:microsoft.com/office/officeart/2009/3/layout/HorizontalOrganizationChart"/>
    <dgm:cxn modelId="{6A5DE0A7-A338-43B5-9309-0F5CADD8693E}" type="presParOf" srcId="{ADE98C24-0C62-4D03-8CAA-3B5E282EBDBC}" destId="{37DA0A48-9773-4396-9539-6DDB171FB7C5}" srcOrd="1" destOrd="0" presId="urn:microsoft.com/office/officeart/2009/3/layout/HorizontalOrganizationChart"/>
    <dgm:cxn modelId="{5E5EC82B-F6B5-49EF-BD5E-55233FCF2D6D}" type="presParOf" srcId="{37DA0A48-9773-4396-9539-6DDB171FB7C5}" destId="{A8EFE3E2-BDF3-4CCA-A1A0-58C1C9AB80CC}" srcOrd="0" destOrd="0" presId="urn:microsoft.com/office/officeart/2009/3/layout/HorizontalOrganizationChart"/>
    <dgm:cxn modelId="{4520969C-A70A-4AB3-A289-BDC57120B6EE}" type="presParOf" srcId="{37DA0A48-9773-4396-9539-6DDB171FB7C5}" destId="{66402892-BC29-43E5-BD8A-90A8D1240579}" srcOrd="1" destOrd="0" presId="urn:microsoft.com/office/officeart/2009/3/layout/HorizontalOrganizationChart"/>
    <dgm:cxn modelId="{38121881-0477-4B3F-B43E-A3869F23D2D2}" type="presParOf" srcId="{66402892-BC29-43E5-BD8A-90A8D1240579}" destId="{B2A17CEC-F79F-4216-AC52-3F81A5C8C939}" srcOrd="0" destOrd="0" presId="urn:microsoft.com/office/officeart/2009/3/layout/HorizontalOrganizationChart"/>
    <dgm:cxn modelId="{EED2C5A2-2C26-40EA-BEDC-6BC1C0C8407E}" type="presParOf" srcId="{B2A17CEC-F79F-4216-AC52-3F81A5C8C939}" destId="{55368838-1D30-487E-9548-A4168605E191}" srcOrd="0" destOrd="0" presId="urn:microsoft.com/office/officeart/2009/3/layout/HorizontalOrganizationChart"/>
    <dgm:cxn modelId="{AB961F0A-6E41-431E-9165-0CE0C0B607C1}" type="presParOf" srcId="{B2A17CEC-F79F-4216-AC52-3F81A5C8C939}" destId="{DCB1D478-75AF-4CCC-87DE-9217103DBBE3}" srcOrd="1" destOrd="0" presId="urn:microsoft.com/office/officeart/2009/3/layout/HorizontalOrganizationChart"/>
    <dgm:cxn modelId="{A6EE4B6C-B5E9-41C2-85BD-9CF5AF9A8DCB}" type="presParOf" srcId="{66402892-BC29-43E5-BD8A-90A8D1240579}" destId="{CC510EAF-3CCE-4E55-BE34-4ED522E34FB4}" srcOrd="1" destOrd="0" presId="urn:microsoft.com/office/officeart/2009/3/layout/HorizontalOrganizationChart"/>
    <dgm:cxn modelId="{C9015E9C-972E-4DB3-9CFA-F309AC6D9479}" type="presParOf" srcId="{66402892-BC29-43E5-BD8A-90A8D1240579}" destId="{8D2DF52B-2E02-4746-ABAF-02EA5826E9A6}" srcOrd="2" destOrd="0" presId="urn:microsoft.com/office/officeart/2009/3/layout/HorizontalOrganizationChart"/>
    <dgm:cxn modelId="{C51E1FC8-4971-424E-9C67-B9CF18A29176}" type="presParOf" srcId="{ADE98C24-0C62-4D03-8CAA-3B5E282EBDBC}" destId="{BCE5DCA7-2FD6-4084-AA86-285FBF8F5C1B}" srcOrd="2" destOrd="0" presId="urn:microsoft.com/office/officeart/2009/3/layout/HorizontalOrganizationChart"/>
    <dgm:cxn modelId="{0132702B-090E-4410-9091-25FBF8520660}" type="presParOf" srcId="{A716586C-B77C-47B3-BE59-13D235AF8A98}" destId="{BF73916D-80B2-409A-AEEB-78CB75A53D0A}" srcOrd="2" destOrd="0" presId="urn:microsoft.com/office/officeart/2009/3/layout/HorizontalOrganizationChart"/>
    <dgm:cxn modelId="{5D37A36D-152B-4AD6-93B4-ECDFD8019DD6}" type="presParOf" srcId="{E14EC592-222D-4CE3-B967-2F9EE5876019}" destId="{B3BBC90F-377F-488A-B3FD-9B76EA05F5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808DD-5AEA-4902-BAD2-8C459E543B1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FBA5D4BC-00B9-43A4-9CDE-677C3F543E67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21C2C6F-0C62-431A-81DD-056BEDCF2A60}" type="par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B96953D-8F3A-483B-A145-126F8DD7F2B5}" type="sib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F8A8D90-3DA4-42C0-A6D2-4560AF48DF31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7E06570-52DB-46C7-B758-C84DF53278C9}" type="parTrans" cxnId="{A11C7573-5D35-4E71-AE7D-A3ABE01D5B92}">
      <dgm:prSet/>
      <dgm:spPr/>
      <dgm:t>
        <a:bodyPr/>
        <a:lstStyle/>
        <a:p>
          <a:pPr latinLnBrk="1"/>
          <a:endParaRPr lang="ko-KR" altLang="en-US"/>
        </a:p>
      </dgm:t>
    </dgm:pt>
    <dgm:pt modelId="{26259C3A-42DB-46D7-BDF6-E6F34C588074}" type="sibTrans" cxnId="{A11C7573-5D35-4E71-AE7D-A3ABE01D5B92}">
      <dgm:prSet/>
      <dgm:spPr/>
      <dgm:t>
        <a:bodyPr/>
        <a:lstStyle/>
        <a:p>
          <a:pPr latinLnBrk="1"/>
          <a:endParaRPr lang="ko-KR" altLang="en-US"/>
        </a:p>
      </dgm:t>
    </dgm:pt>
    <dgm:pt modelId="{9B32ABBA-D653-4BBD-BCE4-12E8CAD4860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7EF79C7-7503-4A41-A82F-76005A39BB33}" type="parTrans" cxnId="{330F4CC2-C1BC-4FFD-9303-E883339D3A6F}">
      <dgm:prSet/>
      <dgm:spPr/>
      <dgm:t>
        <a:bodyPr/>
        <a:lstStyle/>
        <a:p>
          <a:pPr latinLnBrk="1"/>
          <a:endParaRPr lang="ko-KR" altLang="en-US"/>
        </a:p>
      </dgm:t>
    </dgm:pt>
    <dgm:pt modelId="{9E86E2E5-F877-443F-9B3F-AE61055418BC}" type="sibTrans" cxnId="{330F4CC2-C1BC-4FFD-9303-E883339D3A6F}">
      <dgm:prSet/>
      <dgm:spPr/>
      <dgm:t>
        <a:bodyPr/>
        <a:lstStyle/>
        <a:p>
          <a:pPr latinLnBrk="1"/>
          <a:endParaRPr lang="ko-KR" altLang="en-US"/>
        </a:p>
      </dgm:t>
    </dgm:pt>
    <dgm:pt modelId="{48B4955C-8292-4612-B350-E6676CD5674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89671BE-925F-4192-B236-58ECBD09488B}" type="parTrans" cxnId="{F199D4C9-56C9-4A23-9CB4-542D7A90082F}">
      <dgm:prSet/>
      <dgm:spPr/>
      <dgm:t>
        <a:bodyPr/>
        <a:lstStyle/>
        <a:p>
          <a:pPr latinLnBrk="1"/>
          <a:endParaRPr lang="ko-KR" altLang="en-US"/>
        </a:p>
      </dgm:t>
    </dgm:pt>
    <dgm:pt modelId="{2BD53FDB-7770-4CE4-A831-A5E854054C0A}" type="sibTrans" cxnId="{F199D4C9-56C9-4A23-9CB4-542D7A90082F}">
      <dgm:prSet/>
      <dgm:spPr/>
      <dgm:t>
        <a:bodyPr/>
        <a:lstStyle/>
        <a:p>
          <a:pPr latinLnBrk="1"/>
          <a:endParaRPr lang="ko-KR" altLang="en-US"/>
        </a:p>
      </dgm:t>
    </dgm:pt>
    <dgm:pt modelId="{75EAF9D7-CDB1-4E7A-B6E3-1E76AEABC655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MEMBER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785A290-45E6-4F7A-9D51-D973F7BECF37}" type="parTrans" cxnId="{0B9073A1-BE92-435F-94A1-89B032E1C8DF}">
      <dgm:prSet/>
      <dgm:spPr/>
      <dgm:t>
        <a:bodyPr/>
        <a:lstStyle/>
        <a:p>
          <a:pPr latinLnBrk="1"/>
          <a:endParaRPr lang="ko-KR" altLang="en-US"/>
        </a:p>
      </dgm:t>
    </dgm:pt>
    <dgm:pt modelId="{A8721E0E-52A2-4E05-80BA-647E5F1BA764}" type="sibTrans" cxnId="{0B9073A1-BE92-435F-94A1-89B032E1C8DF}">
      <dgm:prSet/>
      <dgm:spPr/>
      <dgm:t>
        <a:bodyPr/>
        <a:lstStyle/>
        <a:p>
          <a:pPr latinLnBrk="1"/>
          <a:endParaRPr lang="ko-KR" altLang="en-US"/>
        </a:p>
      </dgm:t>
    </dgm:pt>
    <dgm:pt modelId="{FCDA1A72-58B2-4A6F-BC24-CE141F6342C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쓴 글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96DCB0A-A7CB-47E0-BE92-63D58D5A83E2}" type="parTrans" cxnId="{5A00046C-9665-41BB-B531-014A9DE7E7E2}">
      <dgm:prSet/>
      <dgm:spPr/>
      <dgm:t>
        <a:bodyPr/>
        <a:lstStyle/>
        <a:p>
          <a:pPr latinLnBrk="1"/>
          <a:endParaRPr lang="ko-KR" altLang="en-US"/>
        </a:p>
      </dgm:t>
    </dgm:pt>
    <dgm:pt modelId="{F69F14ED-A977-4C55-9C04-FC2D81435E6C}" type="sibTrans" cxnId="{5A00046C-9665-41BB-B531-014A9DE7E7E2}">
      <dgm:prSet/>
      <dgm:spPr/>
      <dgm:t>
        <a:bodyPr/>
        <a:lstStyle/>
        <a:p>
          <a:pPr latinLnBrk="1"/>
          <a:endParaRPr lang="ko-KR" altLang="en-US"/>
        </a:p>
      </dgm:t>
    </dgm:pt>
    <dgm:pt modelId="{26C06D58-C5C2-4CB6-A2C6-3CB798D60901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단 </a:t>
          </a:r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댓글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E88917B-2948-4AEC-9B07-F78C0A4F1486}" type="parTrans" cxnId="{5DC05ACB-2971-491D-918E-2667249F830F}">
      <dgm:prSet/>
      <dgm:spPr/>
      <dgm:t>
        <a:bodyPr/>
        <a:lstStyle/>
        <a:p>
          <a:pPr latinLnBrk="1"/>
          <a:endParaRPr lang="ko-KR" altLang="en-US"/>
        </a:p>
      </dgm:t>
    </dgm:pt>
    <dgm:pt modelId="{EEC8D5C8-987D-44B5-B7A3-53A89EB19C7C}" type="sibTrans" cxnId="{5DC05ACB-2971-491D-918E-2667249F830F}">
      <dgm:prSet/>
      <dgm:spPr/>
      <dgm:t>
        <a:bodyPr/>
        <a:lstStyle/>
        <a:p>
          <a:pPr latinLnBrk="1"/>
          <a:endParaRPr lang="ko-KR" altLang="en-US"/>
        </a:p>
      </dgm:t>
    </dgm:pt>
    <dgm:pt modelId="{AC2E99E8-8F8E-42E2-A630-81ADF07BCCD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등산목록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48F09203-F0BD-4E3F-A657-B388B83AAA75}" type="parTrans" cxnId="{A3C6ADE3-D2C5-4C7E-A77F-E1F433A23930}">
      <dgm:prSet/>
      <dgm:spPr/>
      <dgm:t>
        <a:bodyPr/>
        <a:lstStyle/>
        <a:p>
          <a:pPr latinLnBrk="1"/>
          <a:endParaRPr lang="ko-KR" altLang="en-US"/>
        </a:p>
      </dgm:t>
    </dgm:pt>
    <dgm:pt modelId="{68CB0EDD-73E2-49BD-B9CE-5ADC46B8BF69}" type="sibTrans" cxnId="{A3C6ADE3-D2C5-4C7E-A77F-E1F433A23930}">
      <dgm:prSet/>
      <dgm:spPr/>
      <dgm:t>
        <a:bodyPr/>
        <a:lstStyle/>
        <a:p>
          <a:pPr latinLnBrk="1"/>
          <a:endParaRPr lang="ko-KR" altLang="en-US"/>
        </a:p>
      </dgm:t>
    </dgm:pt>
    <dgm:pt modelId="{41B9A233-4B7A-4409-91B0-1BFBAE710CF9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타이틀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3507797-6961-4E0F-BAEE-58142A6F3371}" type="parTrans" cxnId="{87F7DFDF-95D5-492A-B359-B38C8F6E6E41}">
      <dgm:prSet/>
      <dgm:spPr/>
      <dgm:t>
        <a:bodyPr/>
        <a:lstStyle/>
        <a:p>
          <a:pPr latinLnBrk="1"/>
          <a:endParaRPr lang="ko-KR" altLang="en-US"/>
        </a:p>
      </dgm:t>
    </dgm:pt>
    <dgm:pt modelId="{2E4C9FF5-AD7B-4415-BD1E-923E8D56F176}" type="sibTrans" cxnId="{87F7DFDF-95D5-492A-B359-B38C8F6E6E41}">
      <dgm:prSet/>
      <dgm:spPr/>
      <dgm:t>
        <a:bodyPr/>
        <a:lstStyle/>
        <a:p>
          <a:pPr latinLnBrk="1"/>
          <a:endParaRPr lang="ko-KR" altLang="en-US"/>
        </a:p>
      </dgm:t>
    </dgm:pt>
    <dgm:pt modelId="{531F97DA-2818-434D-8D19-09DB64F8A833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08D11E5-2581-441E-BE91-C66C5D548520}" type="parTrans" cxnId="{DA0EF945-842B-462A-B1B3-10FDC1D96E7E}">
      <dgm:prSet/>
      <dgm:spPr/>
      <dgm:t>
        <a:bodyPr/>
        <a:lstStyle/>
        <a:p>
          <a:pPr latinLnBrk="1"/>
          <a:endParaRPr lang="ko-KR" altLang="en-US"/>
        </a:p>
      </dgm:t>
    </dgm:pt>
    <dgm:pt modelId="{33C01CBE-3F4E-42F4-AF5D-10EC829F0CB5}" type="sibTrans" cxnId="{DA0EF945-842B-462A-B1B3-10FDC1D96E7E}">
      <dgm:prSet/>
      <dgm:spPr/>
      <dgm:t>
        <a:bodyPr/>
        <a:lstStyle/>
        <a:p>
          <a:pPr latinLnBrk="1"/>
          <a:endParaRPr lang="ko-KR" altLang="en-US"/>
        </a:p>
      </dgm:t>
    </dgm:pt>
    <dgm:pt modelId="{7C732C40-834F-4487-982A-8F40B89B33B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90AA923-0BEB-40B7-8ED1-8953B1E3CC6A}" type="parTrans" cxnId="{5B284475-8F36-4738-99B8-0614B7305B8D}">
      <dgm:prSet/>
      <dgm:spPr/>
      <dgm:t>
        <a:bodyPr/>
        <a:lstStyle/>
        <a:p>
          <a:pPr latinLnBrk="1"/>
          <a:endParaRPr lang="ko-KR" altLang="en-US"/>
        </a:p>
      </dgm:t>
    </dgm:pt>
    <dgm:pt modelId="{8F8B6A71-14DC-4D9D-A27D-35C7D018BEB2}" type="sibTrans" cxnId="{5B284475-8F36-4738-99B8-0614B7305B8D}">
      <dgm:prSet/>
      <dgm:spPr/>
      <dgm:t>
        <a:bodyPr/>
        <a:lstStyle/>
        <a:p>
          <a:pPr latinLnBrk="1"/>
          <a:endParaRPr lang="ko-KR" altLang="en-US"/>
        </a:p>
      </dgm:t>
    </dgm:pt>
    <dgm:pt modelId="{E3462FC0-F80C-4E47-AA4B-A05B367F20A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8394EC7-4395-49B4-A672-466B7F600224}" type="parTrans" cxnId="{7F338A75-C36A-45D6-AD6E-90170F9A25B0}">
      <dgm:prSet/>
      <dgm:spPr/>
      <dgm:t>
        <a:bodyPr/>
        <a:lstStyle/>
        <a:p>
          <a:pPr latinLnBrk="1"/>
          <a:endParaRPr lang="ko-KR" altLang="en-US"/>
        </a:p>
      </dgm:t>
    </dgm:pt>
    <dgm:pt modelId="{E7D8C671-40C8-49C4-926C-2657F99CEC9D}" type="sibTrans" cxnId="{7F338A75-C36A-45D6-AD6E-90170F9A25B0}">
      <dgm:prSet/>
      <dgm:spPr/>
      <dgm:t>
        <a:bodyPr/>
        <a:lstStyle/>
        <a:p>
          <a:pPr latinLnBrk="1"/>
          <a:endParaRPr lang="ko-KR" altLang="en-US"/>
        </a:p>
      </dgm:t>
    </dgm:pt>
    <dgm:pt modelId="{2D7B4600-1601-4E10-ADDC-D549A3FD6DD7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28EAC5A-9612-4C17-9D84-1BC1437BA13C}" type="par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3DF5BDA2-2BE0-4A0C-810F-EAFF9105B809}" type="sib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D7496E10-2A18-4E6C-8C26-8F29287D3963}" type="pres">
      <dgm:prSet presAssocID="{3B7808DD-5AEA-4902-BAD2-8C459E543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1E1A2D-9C1C-487F-AA77-DE492A2518D1}" type="pres">
      <dgm:prSet presAssocID="{2D7B4600-1601-4E10-ADDC-D549A3FD6DD7}" presName="hierRoot1" presStyleCnt="0">
        <dgm:presLayoutVars>
          <dgm:hierBranch val="init"/>
        </dgm:presLayoutVars>
      </dgm:prSet>
      <dgm:spPr/>
    </dgm:pt>
    <dgm:pt modelId="{48F0F4BF-21FD-460C-80D8-695A319D4FFF}" type="pres">
      <dgm:prSet presAssocID="{2D7B4600-1601-4E10-ADDC-D549A3FD6DD7}" presName="rootComposite1" presStyleCnt="0"/>
      <dgm:spPr/>
    </dgm:pt>
    <dgm:pt modelId="{9E7A8DCB-4CD9-440C-81B6-B086730C79FA}" type="pres">
      <dgm:prSet presAssocID="{2D7B4600-1601-4E10-ADDC-D549A3FD6D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D33C37-E404-4067-BCEA-5F19E27A6A3E}" type="pres">
      <dgm:prSet presAssocID="{2D7B4600-1601-4E10-ADDC-D549A3FD6DD7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C6B76CF-6E01-4665-AAE4-6BD3228E5E70}" type="pres">
      <dgm:prSet presAssocID="{2D7B4600-1601-4E10-ADDC-D549A3FD6DD7}" presName="hierChild2" presStyleCnt="0"/>
      <dgm:spPr/>
    </dgm:pt>
    <dgm:pt modelId="{D6D7135F-A699-4734-A28E-4E8B2E5EFBC5}" type="pres">
      <dgm:prSet presAssocID="{E21C2C6F-0C62-431A-81DD-056BEDCF2A60}" presName="Name64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CA93FAD-59FC-48F8-B8FB-31EC8B158C12}" type="pres">
      <dgm:prSet presAssocID="{FBA5D4BC-00B9-43A4-9CDE-677C3F543E67}" presName="hierRoot2" presStyleCnt="0">
        <dgm:presLayoutVars>
          <dgm:hierBranch val="init"/>
        </dgm:presLayoutVars>
      </dgm:prSet>
      <dgm:spPr/>
    </dgm:pt>
    <dgm:pt modelId="{60915CA2-7501-4B0E-8ABA-2DAD0CF7C877}" type="pres">
      <dgm:prSet presAssocID="{FBA5D4BC-00B9-43A4-9CDE-677C3F543E67}" presName="rootComposite" presStyleCnt="0"/>
      <dgm:spPr/>
    </dgm:pt>
    <dgm:pt modelId="{B00EBA6B-D95E-4A95-93E1-10FC36F9C1CF}" type="pres">
      <dgm:prSet presAssocID="{FBA5D4BC-00B9-43A4-9CDE-677C3F543E67}" presName="rootText" presStyleLbl="node2" presStyleIdx="0" presStyleCnt="2" custScaleX="944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C4E1DA-A620-4319-AB94-ED08AA483AF5}" type="pres">
      <dgm:prSet presAssocID="{FBA5D4BC-00B9-43A4-9CDE-677C3F543E67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E2FE11C-D31D-4284-A746-B96932C0B7F0}" type="pres">
      <dgm:prSet presAssocID="{FBA5D4BC-00B9-43A4-9CDE-677C3F543E67}" presName="hierChild4" presStyleCnt="0"/>
      <dgm:spPr/>
    </dgm:pt>
    <dgm:pt modelId="{3ABC3710-5711-4CEF-AA76-71D7F498951A}" type="pres">
      <dgm:prSet presAssocID="{77E06570-52DB-46C7-B758-C84DF53278C9}" presName="Name64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C623EEA-18EA-4DFC-8918-DD2A5ED40EC3}" type="pres">
      <dgm:prSet presAssocID="{BF8A8D90-3DA4-42C0-A6D2-4560AF48DF31}" presName="hierRoot2" presStyleCnt="0">
        <dgm:presLayoutVars>
          <dgm:hierBranch val="init"/>
        </dgm:presLayoutVars>
      </dgm:prSet>
      <dgm:spPr/>
    </dgm:pt>
    <dgm:pt modelId="{999739DE-9133-4340-ADB5-A7BD0948FD8A}" type="pres">
      <dgm:prSet presAssocID="{BF8A8D90-3DA4-42C0-A6D2-4560AF48DF31}" presName="rootComposite" presStyleCnt="0"/>
      <dgm:spPr/>
    </dgm:pt>
    <dgm:pt modelId="{4672F020-9793-4ED9-A727-B39CB8B33DCF}" type="pres">
      <dgm:prSet presAssocID="{BF8A8D90-3DA4-42C0-A6D2-4560AF48DF31}" presName="rootText" presStyleLbl="node3" presStyleIdx="0" presStyleCnt="2" custScaleX="1365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4AFEA-2BD5-4DB1-BA1A-1BDF143FE39A}" type="pres">
      <dgm:prSet presAssocID="{BF8A8D90-3DA4-42C0-A6D2-4560AF48DF31}" presName="rootConnector" presStyleLbl="node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AE31B36-875F-4A6B-A3B3-A12DF57D7C82}" type="pres">
      <dgm:prSet presAssocID="{BF8A8D90-3DA4-42C0-A6D2-4560AF48DF31}" presName="hierChild4" presStyleCnt="0"/>
      <dgm:spPr/>
    </dgm:pt>
    <dgm:pt modelId="{4ED6B344-42EB-4273-9A76-6225255A0DC7}" type="pres">
      <dgm:prSet presAssocID="{7785A290-45E6-4F7A-9D51-D973F7BECF37}" presName="Name64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6365C40-58C5-4DC1-BEDC-0D9760F9DCE9}" type="pres">
      <dgm:prSet presAssocID="{75EAF9D7-CDB1-4E7A-B6E3-1E76AEABC655}" presName="hierRoot2" presStyleCnt="0">
        <dgm:presLayoutVars>
          <dgm:hierBranch val="init"/>
        </dgm:presLayoutVars>
      </dgm:prSet>
      <dgm:spPr/>
    </dgm:pt>
    <dgm:pt modelId="{8D1E34D6-19E8-45EA-A148-46A2E07D2725}" type="pres">
      <dgm:prSet presAssocID="{75EAF9D7-CDB1-4E7A-B6E3-1E76AEABC655}" presName="rootComposite" presStyleCnt="0"/>
      <dgm:spPr/>
    </dgm:pt>
    <dgm:pt modelId="{262A842D-51BC-4FC8-A5B5-32AF2700D3CB}" type="pres">
      <dgm:prSet presAssocID="{75EAF9D7-CDB1-4E7A-B6E3-1E76AEABC655}" presName="rootText" presStyleLbl="node4" presStyleIdx="0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F3950-697F-474B-9756-9E5266FECB2F}" type="pres">
      <dgm:prSet presAssocID="{75EAF9D7-CDB1-4E7A-B6E3-1E76AEABC655}" presName="rootConnector" presStyleLbl="node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3DBB30E-0D61-438C-A0B8-5C84017CED73}" type="pres">
      <dgm:prSet presAssocID="{75EAF9D7-CDB1-4E7A-B6E3-1E76AEABC655}" presName="hierChild4" presStyleCnt="0"/>
      <dgm:spPr/>
    </dgm:pt>
    <dgm:pt modelId="{7C8A71EE-A10F-4804-AC8F-C629C0F3A138}" type="pres">
      <dgm:prSet presAssocID="{75EAF9D7-CDB1-4E7A-B6E3-1E76AEABC655}" presName="hierChild5" presStyleCnt="0"/>
      <dgm:spPr/>
    </dgm:pt>
    <dgm:pt modelId="{18CF455B-CA1F-420E-B35A-7F69CD57C77F}" type="pres">
      <dgm:prSet presAssocID="{808D11E5-2581-441E-BE91-C66C5D548520}" presName="Name64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07B4350C-E138-4AD3-8F67-0216B2B9ED0B}" type="pres">
      <dgm:prSet presAssocID="{531F97DA-2818-434D-8D19-09DB64F8A833}" presName="hierRoot2" presStyleCnt="0">
        <dgm:presLayoutVars>
          <dgm:hierBranch val="init"/>
        </dgm:presLayoutVars>
      </dgm:prSet>
      <dgm:spPr/>
    </dgm:pt>
    <dgm:pt modelId="{757AF8AF-6FA2-4D4F-8490-C03B72331EF1}" type="pres">
      <dgm:prSet presAssocID="{531F97DA-2818-434D-8D19-09DB64F8A833}" presName="rootComposite" presStyleCnt="0"/>
      <dgm:spPr/>
    </dgm:pt>
    <dgm:pt modelId="{A4D31779-1886-4C5E-9871-BC519EBDB123}" type="pres">
      <dgm:prSet presAssocID="{531F97DA-2818-434D-8D19-09DB64F8A833}" presName="rootText" presStyleLbl="node4" presStyleIdx="1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C99A82-D1AB-4E5B-B8AF-6B063ECA3B2C}" type="pres">
      <dgm:prSet presAssocID="{531F97DA-2818-434D-8D19-09DB64F8A833}" presName="rootConnector" presStyleLbl="node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E9DEE64-97E6-4BBA-8698-F3FAA169A457}" type="pres">
      <dgm:prSet presAssocID="{531F97DA-2818-434D-8D19-09DB64F8A833}" presName="hierChild4" presStyleCnt="0"/>
      <dgm:spPr/>
    </dgm:pt>
    <dgm:pt modelId="{A3B9CFF8-57D1-4607-94EA-C337781BBCE8}" type="pres">
      <dgm:prSet presAssocID="{531F97DA-2818-434D-8D19-09DB64F8A833}" presName="hierChild5" presStyleCnt="0"/>
      <dgm:spPr/>
    </dgm:pt>
    <dgm:pt modelId="{6971CEB3-A4AF-45E4-A339-86A772B7C224}" type="pres">
      <dgm:prSet presAssocID="{A90AA923-0BEB-40B7-8ED1-8953B1E3CC6A}" presName="Name64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4AD7024-2BEA-484F-9FE6-7C4B646E5A40}" type="pres">
      <dgm:prSet presAssocID="{7C732C40-834F-4487-982A-8F40B89B33BE}" presName="hierRoot2" presStyleCnt="0">
        <dgm:presLayoutVars>
          <dgm:hierBranch val="init"/>
        </dgm:presLayoutVars>
      </dgm:prSet>
      <dgm:spPr/>
    </dgm:pt>
    <dgm:pt modelId="{59AAD4D8-5698-4C69-9836-F922F9D41D71}" type="pres">
      <dgm:prSet presAssocID="{7C732C40-834F-4487-982A-8F40B89B33BE}" presName="rootComposite" presStyleCnt="0"/>
      <dgm:spPr/>
    </dgm:pt>
    <dgm:pt modelId="{2D714279-6FCE-422F-984F-F40CF5FA8156}" type="pres">
      <dgm:prSet presAssocID="{7C732C40-834F-4487-982A-8F40B89B33BE}" presName="rootText" presStyleLbl="node4" presStyleIdx="2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C85811-FF19-4768-ABDA-1106F7C67567}" type="pres">
      <dgm:prSet presAssocID="{7C732C40-834F-4487-982A-8F40B89B33BE}" presName="rootConnector" presStyleLbl="node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C8C511DE-6EB9-4E38-992C-F09F2690471E}" type="pres">
      <dgm:prSet presAssocID="{7C732C40-834F-4487-982A-8F40B89B33BE}" presName="hierChild4" presStyleCnt="0"/>
      <dgm:spPr/>
    </dgm:pt>
    <dgm:pt modelId="{EAAA9300-B194-4E78-A21B-FCF84E7EDB88}" type="pres">
      <dgm:prSet presAssocID="{7C732C40-834F-4487-982A-8F40B89B33BE}" presName="hierChild5" presStyleCnt="0"/>
      <dgm:spPr/>
    </dgm:pt>
    <dgm:pt modelId="{2A3FC387-8321-455E-93FA-0ABB6CAA8D9D}" type="pres">
      <dgm:prSet presAssocID="{18394EC7-4395-49B4-A672-466B7F600224}" presName="Name64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5E6ADF86-2149-4655-A31C-E1C93D87AA37}" type="pres">
      <dgm:prSet presAssocID="{E3462FC0-F80C-4E47-AA4B-A05B367F20AD}" presName="hierRoot2" presStyleCnt="0">
        <dgm:presLayoutVars>
          <dgm:hierBranch val="init"/>
        </dgm:presLayoutVars>
      </dgm:prSet>
      <dgm:spPr/>
    </dgm:pt>
    <dgm:pt modelId="{C0D4F477-815D-41AA-8EE3-385D0AA3A2CD}" type="pres">
      <dgm:prSet presAssocID="{E3462FC0-F80C-4E47-AA4B-A05B367F20AD}" presName="rootComposite" presStyleCnt="0"/>
      <dgm:spPr/>
    </dgm:pt>
    <dgm:pt modelId="{36ACA70E-8A5A-4C1A-823A-36DFDDB4FC26}" type="pres">
      <dgm:prSet presAssocID="{E3462FC0-F80C-4E47-AA4B-A05B367F20AD}" presName="rootText" presStyleLbl="node4" presStyleIdx="3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3314B5-B805-4D24-9034-802E1CD8F2A4}" type="pres">
      <dgm:prSet presAssocID="{E3462FC0-F80C-4E47-AA4B-A05B367F20AD}" presName="rootConnector" presStyleLbl="node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19EF54F4-DA60-4ADB-9C59-09066243AF86}" type="pres">
      <dgm:prSet presAssocID="{E3462FC0-F80C-4E47-AA4B-A05B367F20AD}" presName="hierChild4" presStyleCnt="0"/>
      <dgm:spPr/>
    </dgm:pt>
    <dgm:pt modelId="{734E0F07-5C43-4FCD-A4FB-F0C1349F54BF}" type="pres">
      <dgm:prSet presAssocID="{E3462FC0-F80C-4E47-AA4B-A05B367F20AD}" presName="hierChild5" presStyleCnt="0"/>
      <dgm:spPr/>
    </dgm:pt>
    <dgm:pt modelId="{DD380A9D-B68D-47BA-AE8C-A9F3C8372340}" type="pres">
      <dgm:prSet presAssocID="{BF8A8D90-3DA4-42C0-A6D2-4560AF48DF31}" presName="hierChild5" presStyleCnt="0"/>
      <dgm:spPr/>
    </dgm:pt>
    <dgm:pt modelId="{2F974005-FF5D-4E3B-A857-3D983CE347D8}" type="pres">
      <dgm:prSet presAssocID="{FBA5D4BC-00B9-43A4-9CDE-677C3F543E67}" presName="hierChild5" presStyleCnt="0"/>
      <dgm:spPr/>
    </dgm:pt>
    <dgm:pt modelId="{C0CCC2A2-8739-4AE0-805F-C5E17DB5B6CC}" type="pres">
      <dgm:prSet presAssocID="{F7EF79C7-7503-4A41-A82F-76005A39BB33}" presName="Name64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EA5BE59-BBF5-4033-9875-2F03AD292AE1}" type="pres">
      <dgm:prSet presAssocID="{9B32ABBA-D653-4BBD-BCE4-12E8CAD48600}" presName="hierRoot2" presStyleCnt="0">
        <dgm:presLayoutVars>
          <dgm:hierBranch val="init"/>
        </dgm:presLayoutVars>
      </dgm:prSet>
      <dgm:spPr/>
    </dgm:pt>
    <dgm:pt modelId="{49CCFE42-0BCE-457F-9A52-744A92BB1822}" type="pres">
      <dgm:prSet presAssocID="{9B32ABBA-D653-4BBD-BCE4-12E8CAD48600}" presName="rootComposite" presStyleCnt="0"/>
      <dgm:spPr/>
    </dgm:pt>
    <dgm:pt modelId="{F90A3D11-B9E4-4A96-9B91-B62096142BEE}" type="pres">
      <dgm:prSet presAssocID="{9B32ABBA-D653-4BBD-BCE4-12E8CAD48600}" presName="rootText" presStyleLbl="node2" presStyleIdx="1" presStyleCnt="2" custScaleX="944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F6C0-3CB1-4D85-8544-D2F864C2F6E4}" type="pres">
      <dgm:prSet presAssocID="{9B32ABBA-D653-4BBD-BCE4-12E8CAD48600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55B6E5-9099-493F-8C8B-40A65540D499}" type="pres">
      <dgm:prSet presAssocID="{9B32ABBA-D653-4BBD-BCE4-12E8CAD48600}" presName="hierChild4" presStyleCnt="0"/>
      <dgm:spPr/>
    </dgm:pt>
    <dgm:pt modelId="{B08FB116-8AAB-4756-9D5F-DB0E09942C64}" type="pres">
      <dgm:prSet presAssocID="{E89671BE-925F-4192-B236-58ECBD09488B}" presName="Name64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A1D38E-F1E2-4E48-ABA4-3521D87E2F82}" type="pres">
      <dgm:prSet presAssocID="{48B4955C-8292-4612-B350-E6676CD5674E}" presName="hierRoot2" presStyleCnt="0">
        <dgm:presLayoutVars>
          <dgm:hierBranch val="init"/>
        </dgm:presLayoutVars>
      </dgm:prSet>
      <dgm:spPr/>
    </dgm:pt>
    <dgm:pt modelId="{4F9F99D9-80BB-4340-9547-0694B7E0EAE9}" type="pres">
      <dgm:prSet presAssocID="{48B4955C-8292-4612-B350-E6676CD5674E}" presName="rootComposite" presStyleCnt="0"/>
      <dgm:spPr/>
    </dgm:pt>
    <dgm:pt modelId="{B2574452-A554-414A-A881-BECD0C4D670B}" type="pres">
      <dgm:prSet presAssocID="{48B4955C-8292-4612-B350-E6676CD5674E}" presName="rootText" presStyleLbl="node3" presStyleIdx="1" presStyleCnt="2" custScaleX="1365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79A48-A5B2-43E6-934C-72838168636F}" type="pres">
      <dgm:prSet presAssocID="{48B4955C-8292-4612-B350-E6676CD5674E}" presName="rootConnector" presStyleLbl="node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FCF3A66-1F63-470A-9578-081F478A0B3A}" type="pres">
      <dgm:prSet presAssocID="{48B4955C-8292-4612-B350-E6676CD5674E}" presName="hierChild4" presStyleCnt="0"/>
      <dgm:spPr/>
    </dgm:pt>
    <dgm:pt modelId="{ABA936B6-440F-47B3-9553-140C88188F4B}" type="pres">
      <dgm:prSet presAssocID="{696DCB0A-A7CB-47E0-BE92-63D58D5A83E2}" presName="Name64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BAAD323-1063-4A0C-9E9B-32D735FB6F5C}" type="pres">
      <dgm:prSet presAssocID="{FCDA1A72-58B2-4A6F-BC24-CE141F6342C0}" presName="hierRoot2" presStyleCnt="0">
        <dgm:presLayoutVars>
          <dgm:hierBranch val="init"/>
        </dgm:presLayoutVars>
      </dgm:prSet>
      <dgm:spPr/>
    </dgm:pt>
    <dgm:pt modelId="{3268D55F-EFD2-4D65-B2F0-7FFC588D76A2}" type="pres">
      <dgm:prSet presAssocID="{FCDA1A72-58B2-4A6F-BC24-CE141F6342C0}" presName="rootComposite" presStyleCnt="0"/>
      <dgm:spPr/>
    </dgm:pt>
    <dgm:pt modelId="{2F9594AF-BBF5-4209-BD14-EA8589A44C78}" type="pres">
      <dgm:prSet presAssocID="{FCDA1A72-58B2-4A6F-BC24-CE141F6342C0}" presName="rootText" presStyleLbl="node4" presStyleIdx="4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C0ABD1-EE2A-4D5A-803D-9385BEDAEC76}" type="pres">
      <dgm:prSet presAssocID="{FCDA1A72-58B2-4A6F-BC24-CE141F6342C0}" presName="rootConnector" presStyleLbl="node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FB03CD8E-7A48-4BA7-8A87-6340A928D85A}" type="pres">
      <dgm:prSet presAssocID="{FCDA1A72-58B2-4A6F-BC24-CE141F6342C0}" presName="hierChild4" presStyleCnt="0"/>
      <dgm:spPr/>
    </dgm:pt>
    <dgm:pt modelId="{B26528C5-F424-421C-9DEE-8CD3EAA10498}" type="pres">
      <dgm:prSet presAssocID="{FCDA1A72-58B2-4A6F-BC24-CE141F6342C0}" presName="hierChild5" presStyleCnt="0"/>
      <dgm:spPr/>
    </dgm:pt>
    <dgm:pt modelId="{5C9E520E-7DDD-4C3D-B2D5-59213EAC3C5E}" type="pres">
      <dgm:prSet presAssocID="{2E88917B-2948-4AEC-9B07-F78C0A4F1486}" presName="Name64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9E57505E-3B07-4879-BA03-A4EE7E64115C}" type="pres">
      <dgm:prSet presAssocID="{26C06D58-C5C2-4CB6-A2C6-3CB798D60901}" presName="hierRoot2" presStyleCnt="0">
        <dgm:presLayoutVars>
          <dgm:hierBranch val="init"/>
        </dgm:presLayoutVars>
      </dgm:prSet>
      <dgm:spPr/>
    </dgm:pt>
    <dgm:pt modelId="{698F0438-57AD-4B86-9739-EF143E33139D}" type="pres">
      <dgm:prSet presAssocID="{26C06D58-C5C2-4CB6-A2C6-3CB798D60901}" presName="rootComposite" presStyleCnt="0"/>
      <dgm:spPr/>
    </dgm:pt>
    <dgm:pt modelId="{1E2E71C8-D8CB-4125-9EE9-661ABB466D89}" type="pres">
      <dgm:prSet presAssocID="{26C06D58-C5C2-4CB6-A2C6-3CB798D60901}" presName="rootText" presStyleLbl="node4" presStyleIdx="5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6338DA-D1DB-4F5F-B0A5-5AB6C2C3A4F2}" type="pres">
      <dgm:prSet presAssocID="{26C06D58-C5C2-4CB6-A2C6-3CB798D60901}" presName="rootConnector" presStyleLbl="node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9D01E0A2-098B-4D09-8E4E-B14A2BAE5C63}" type="pres">
      <dgm:prSet presAssocID="{26C06D58-C5C2-4CB6-A2C6-3CB798D60901}" presName="hierChild4" presStyleCnt="0"/>
      <dgm:spPr/>
    </dgm:pt>
    <dgm:pt modelId="{B1BD6DD1-6BAB-4F25-BBDC-028E5EDFD2D6}" type="pres">
      <dgm:prSet presAssocID="{26C06D58-C5C2-4CB6-A2C6-3CB798D60901}" presName="hierChild5" presStyleCnt="0"/>
      <dgm:spPr/>
    </dgm:pt>
    <dgm:pt modelId="{3BAB3F1B-8C51-434F-B4EA-F6B8189B6D38}" type="pres">
      <dgm:prSet presAssocID="{48F09203-F0BD-4E3F-A657-B388B83AAA75}" presName="Name64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DF69E7D-0261-4966-BD15-25465E4B6913}" type="pres">
      <dgm:prSet presAssocID="{AC2E99E8-8F8E-42E2-A630-81ADF07BCCDE}" presName="hierRoot2" presStyleCnt="0">
        <dgm:presLayoutVars>
          <dgm:hierBranch val="init"/>
        </dgm:presLayoutVars>
      </dgm:prSet>
      <dgm:spPr/>
    </dgm:pt>
    <dgm:pt modelId="{8F8AE0C3-1C0A-418A-8602-50534EA5DEE0}" type="pres">
      <dgm:prSet presAssocID="{AC2E99E8-8F8E-42E2-A630-81ADF07BCCDE}" presName="rootComposite" presStyleCnt="0"/>
      <dgm:spPr/>
    </dgm:pt>
    <dgm:pt modelId="{6F3540AE-C955-4790-BD83-46D46A294297}" type="pres">
      <dgm:prSet presAssocID="{AC2E99E8-8F8E-42E2-A630-81ADF07BCCDE}" presName="rootText" presStyleLbl="node4" presStyleIdx="6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5D898E-4EC7-45D6-A6A4-08EF4086D354}" type="pres">
      <dgm:prSet presAssocID="{AC2E99E8-8F8E-42E2-A630-81ADF07BCCDE}" presName="rootConnector" presStyleLbl="node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B9547EED-34E3-47FF-B315-D5B9B250133F}" type="pres">
      <dgm:prSet presAssocID="{AC2E99E8-8F8E-42E2-A630-81ADF07BCCDE}" presName="hierChild4" presStyleCnt="0"/>
      <dgm:spPr/>
    </dgm:pt>
    <dgm:pt modelId="{ECCE9E74-21F2-433F-8C0D-7AAF424E98FF}" type="pres">
      <dgm:prSet presAssocID="{AC2E99E8-8F8E-42E2-A630-81ADF07BCCDE}" presName="hierChild5" presStyleCnt="0"/>
      <dgm:spPr/>
    </dgm:pt>
    <dgm:pt modelId="{22703924-42D4-4868-B4C2-FA663DA721BF}" type="pres">
      <dgm:prSet presAssocID="{D3507797-6961-4E0F-BAEE-58142A6F3371}" presName="Name64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EF9EA01F-EE9D-40DE-B8B1-5DEF09FCFD90}" type="pres">
      <dgm:prSet presAssocID="{41B9A233-4B7A-4409-91B0-1BFBAE710CF9}" presName="hierRoot2" presStyleCnt="0">
        <dgm:presLayoutVars>
          <dgm:hierBranch val="init"/>
        </dgm:presLayoutVars>
      </dgm:prSet>
      <dgm:spPr/>
    </dgm:pt>
    <dgm:pt modelId="{0470465D-A781-4E80-B0A5-CE14FFB6EB11}" type="pres">
      <dgm:prSet presAssocID="{41B9A233-4B7A-4409-91B0-1BFBAE710CF9}" presName="rootComposite" presStyleCnt="0"/>
      <dgm:spPr/>
    </dgm:pt>
    <dgm:pt modelId="{566E703F-DB20-4655-AE41-85FA7F80D58A}" type="pres">
      <dgm:prSet presAssocID="{41B9A233-4B7A-4409-91B0-1BFBAE710CF9}" presName="rootText" presStyleLbl="node4" presStyleIdx="7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2FF8C9-055A-4D09-95CB-D3235B59A1B7}" type="pres">
      <dgm:prSet presAssocID="{41B9A233-4B7A-4409-91B0-1BFBAE710CF9}" presName="rootConnector" presStyleLbl="node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900916A3-39CA-40B9-A5E0-348EF0CA565F}" type="pres">
      <dgm:prSet presAssocID="{41B9A233-4B7A-4409-91B0-1BFBAE710CF9}" presName="hierChild4" presStyleCnt="0"/>
      <dgm:spPr/>
    </dgm:pt>
    <dgm:pt modelId="{35FB02C3-8EBC-448E-96DE-082BDDFE42F6}" type="pres">
      <dgm:prSet presAssocID="{41B9A233-4B7A-4409-91B0-1BFBAE710CF9}" presName="hierChild5" presStyleCnt="0"/>
      <dgm:spPr/>
    </dgm:pt>
    <dgm:pt modelId="{72A583AC-E6C5-45BC-A556-AAA472998F5F}" type="pres">
      <dgm:prSet presAssocID="{48B4955C-8292-4612-B350-E6676CD5674E}" presName="hierChild5" presStyleCnt="0"/>
      <dgm:spPr/>
    </dgm:pt>
    <dgm:pt modelId="{DFD52FB1-87DC-433F-BF7F-E4C6F599CB4E}" type="pres">
      <dgm:prSet presAssocID="{9B32ABBA-D653-4BBD-BCE4-12E8CAD48600}" presName="hierChild5" presStyleCnt="0"/>
      <dgm:spPr/>
    </dgm:pt>
    <dgm:pt modelId="{B90FFA60-AFD5-4283-8FC4-1F11A3F9E522}" type="pres">
      <dgm:prSet presAssocID="{2D7B4600-1601-4E10-ADDC-D549A3FD6DD7}" presName="hierChild3" presStyleCnt="0"/>
      <dgm:spPr/>
    </dgm:pt>
  </dgm:ptLst>
  <dgm:cxnLst>
    <dgm:cxn modelId="{5C0CADF2-8831-4869-BB8A-9A4029B97011}" srcId="{2D7B4600-1601-4E10-ADDC-D549A3FD6DD7}" destId="{FBA5D4BC-00B9-43A4-9CDE-677C3F543E67}" srcOrd="0" destOrd="0" parTransId="{E21C2C6F-0C62-431A-81DD-056BEDCF2A60}" sibTransId="{AB96953D-8F3A-483B-A145-126F8DD7F2B5}"/>
    <dgm:cxn modelId="{830E8354-3104-4806-9C7F-8FE0D28B3223}" type="presOf" srcId="{BF8A8D90-3DA4-42C0-A6D2-4560AF48DF31}" destId="{7184AFEA-2BD5-4DB1-BA1A-1BDF143FE39A}" srcOrd="1" destOrd="0" presId="urn:microsoft.com/office/officeart/2009/3/layout/HorizontalOrganizationChart"/>
    <dgm:cxn modelId="{7F338A75-C36A-45D6-AD6E-90170F9A25B0}" srcId="{BF8A8D90-3DA4-42C0-A6D2-4560AF48DF31}" destId="{E3462FC0-F80C-4E47-AA4B-A05B367F20AD}" srcOrd="3" destOrd="0" parTransId="{18394EC7-4395-49B4-A672-466B7F600224}" sibTransId="{E7D8C671-40C8-49C4-926C-2657F99CEC9D}"/>
    <dgm:cxn modelId="{741BF6CA-CCE1-42BD-8F16-CC350E7D602B}" type="presOf" srcId="{696DCB0A-A7CB-47E0-BE92-63D58D5A83E2}" destId="{ABA936B6-440F-47B3-9553-140C88188F4B}" srcOrd="0" destOrd="0" presId="urn:microsoft.com/office/officeart/2009/3/layout/HorizontalOrganizationChart"/>
    <dgm:cxn modelId="{A3C6ADE3-D2C5-4C7E-A77F-E1F433A23930}" srcId="{48B4955C-8292-4612-B350-E6676CD5674E}" destId="{AC2E99E8-8F8E-42E2-A630-81ADF07BCCDE}" srcOrd="2" destOrd="0" parTransId="{48F09203-F0BD-4E3F-A657-B388B83AAA75}" sibTransId="{68CB0EDD-73E2-49BD-B9CE-5ADC46B8BF69}"/>
    <dgm:cxn modelId="{67DCFBD6-1F75-4BDC-8D73-B38F6230991A}" type="presOf" srcId="{BF8A8D90-3DA4-42C0-A6D2-4560AF48DF31}" destId="{4672F020-9793-4ED9-A727-B39CB8B33DCF}" srcOrd="0" destOrd="0" presId="urn:microsoft.com/office/officeart/2009/3/layout/HorizontalOrganizationChart"/>
    <dgm:cxn modelId="{52B9104C-DE1F-4C7D-8D3E-4716684F7E47}" type="presOf" srcId="{77E06570-52DB-46C7-B758-C84DF53278C9}" destId="{3ABC3710-5711-4CEF-AA76-71D7F498951A}" srcOrd="0" destOrd="0" presId="urn:microsoft.com/office/officeart/2009/3/layout/HorizontalOrganizationChart"/>
    <dgm:cxn modelId="{5B284475-8F36-4738-99B8-0614B7305B8D}" srcId="{BF8A8D90-3DA4-42C0-A6D2-4560AF48DF31}" destId="{7C732C40-834F-4487-982A-8F40B89B33BE}" srcOrd="2" destOrd="0" parTransId="{A90AA923-0BEB-40B7-8ED1-8953B1E3CC6A}" sibTransId="{8F8B6A71-14DC-4D9D-A27D-35C7D018BEB2}"/>
    <dgm:cxn modelId="{DEAFD173-9FCD-4FDB-BF58-21E6BC2C08DD}" type="presOf" srcId="{AC2E99E8-8F8E-42E2-A630-81ADF07BCCDE}" destId="{6F3540AE-C955-4790-BD83-46D46A294297}" srcOrd="0" destOrd="0" presId="urn:microsoft.com/office/officeart/2009/3/layout/HorizontalOrganizationChart"/>
    <dgm:cxn modelId="{C632D59B-545B-4F43-A5B0-D2ED2903BBDF}" type="presOf" srcId="{75EAF9D7-CDB1-4E7A-B6E3-1E76AEABC655}" destId="{6C5F3950-697F-474B-9756-9E5266FECB2F}" srcOrd="1" destOrd="0" presId="urn:microsoft.com/office/officeart/2009/3/layout/HorizontalOrganizationChart"/>
    <dgm:cxn modelId="{4E206D4B-0208-400A-956F-765F9F2658B0}" type="presOf" srcId="{FCDA1A72-58B2-4A6F-BC24-CE141F6342C0}" destId="{2F9594AF-BBF5-4209-BD14-EA8589A44C78}" srcOrd="0" destOrd="0" presId="urn:microsoft.com/office/officeart/2009/3/layout/HorizontalOrganizationChart"/>
    <dgm:cxn modelId="{3D12D3D6-F752-494B-990D-EDF0CCDE62B5}" type="presOf" srcId="{E3462FC0-F80C-4E47-AA4B-A05B367F20AD}" destId="{B03314B5-B805-4D24-9034-802E1CD8F2A4}" srcOrd="1" destOrd="0" presId="urn:microsoft.com/office/officeart/2009/3/layout/HorizontalOrganizationChart"/>
    <dgm:cxn modelId="{1EC57EC0-1758-413C-9A1A-1132AB29D882}" type="presOf" srcId="{531F97DA-2818-434D-8D19-09DB64F8A833}" destId="{46C99A82-D1AB-4E5B-B8AF-6B063ECA3B2C}" srcOrd="1" destOrd="0" presId="urn:microsoft.com/office/officeart/2009/3/layout/HorizontalOrganizationChart"/>
    <dgm:cxn modelId="{C606D566-7528-4B91-BEA8-720492B7EE47}" type="presOf" srcId="{2E88917B-2948-4AEC-9B07-F78C0A4F1486}" destId="{5C9E520E-7DDD-4C3D-B2D5-59213EAC3C5E}" srcOrd="0" destOrd="0" presId="urn:microsoft.com/office/officeart/2009/3/layout/HorizontalOrganizationChart"/>
    <dgm:cxn modelId="{64F87BCB-44CC-4CCB-997F-4AB8865B50A9}" type="presOf" srcId="{7C732C40-834F-4487-982A-8F40B89B33BE}" destId="{99C85811-FF19-4768-ABDA-1106F7C67567}" srcOrd="1" destOrd="0" presId="urn:microsoft.com/office/officeart/2009/3/layout/HorizontalOrganizationChart"/>
    <dgm:cxn modelId="{0B9073A1-BE92-435F-94A1-89B032E1C8DF}" srcId="{BF8A8D90-3DA4-42C0-A6D2-4560AF48DF31}" destId="{75EAF9D7-CDB1-4E7A-B6E3-1E76AEABC655}" srcOrd="0" destOrd="0" parTransId="{7785A290-45E6-4F7A-9D51-D973F7BECF37}" sibTransId="{A8721E0E-52A2-4E05-80BA-647E5F1BA764}"/>
    <dgm:cxn modelId="{330F4CC2-C1BC-4FFD-9303-E883339D3A6F}" srcId="{2D7B4600-1601-4E10-ADDC-D549A3FD6DD7}" destId="{9B32ABBA-D653-4BBD-BCE4-12E8CAD48600}" srcOrd="1" destOrd="0" parTransId="{F7EF79C7-7503-4A41-A82F-76005A39BB33}" sibTransId="{9E86E2E5-F877-443F-9B3F-AE61055418BC}"/>
    <dgm:cxn modelId="{FDF0D5AC-B451-4515-B9FF-6AC707B9C97B}" type="presOf" srcId="{41B9A233-4B7A-4409-91B0-1BFBAE710CF9}" destId="{5F2FF8C9-055A-4D09-95CB-D3235B59A1B7}" srcOrd="1" destOrd="0" presId="urn:microsoft.com/office/officeart/2009/3/layout/HorizontalOrganizationChart"/>
    <dgm:cxn modelId="{FBC4E4A6-6934-456A-AF62-4D9DF8EBFD6B}" srcId="{3B7808DD-5AEA-4902-BAD2-8C459E543B1F}" destId="{2D7B4600-1601-4E10-ADDC-D549A3FD6DD7}" srcOrd="0" destOrd="0" parTransId="{F28EAC5A-9612-4C17-9D84-1BC1437BA13C}" sibTransId="{3DF5BDA2-2BE0-4A0C-810F-EAFF9105B809}"/>
    <dgm:cxn modelId="{4691EB61-85B8-4E83-9AA7-B687F484CA3F}" type="presOf" srcId="{AC2E99E8-8F8E-42E2-A630-81ADF07BCCDE}" destId="{3A5D898E-4EC7-45D6-A6A4-08EF4086D354}" srcOrd="1" destOrd="0" presId="urn:microsoft.com/office/officeart/2009/3/layout/HorizontalOrganizationChart"/>
    <dgm:cxn modelId="{E36A80BB-5FED-4986-A720-D5100A0EC139}" type="presOf" srcId="{41B9A233-4B7A-4409-91B0-1BFBAE710CF9}" destId="{566E703F-DB20-4655-AE41-85FA7F80D58A}" srcOrd="0" destOrd="0" presId="urn:microsoft.com/office/officeart/2009/3/layout/HorizontalOrganizationChart"/>
    <dgm:cxn modelId="{A11C7573-5D35-4E71-AE7D-A3ABE01D5B92}" srcId="{FBA5D4BC-00B9-43A4-9CDE-677C3F543E67}" destId="{BF8A8D90-3DA4-42C0-A6D2-4560AF48DF31}" srcOrd="0" destOrd="0" parTransId="{77E06570-52DB-46C7-B758-C84DF53278C9}" sibTransId="{26259C3A-42DB-46D7-BDF6-E6F34C588074}"/>
    <dgm:cxn modelId="{77AC3868-A815-4099-BE38-6F9276B6C28D}" type="presOf" srcId="{48B4955C-8292-4612-B350-E6676CD5674E}" destId="{B2574452-A554-414A-A881-BECD0C4D670B}" srcOrd="0" destOrd="0" presId="urn:microsoft.com/office/officeart/2009/3/layout/HorizontalOrganizationChart"/>
    <dgm:cxn modelId="{07E74433-75C5-4FB0-88CC-F6CF62C3C1F8}" type="presOf" srcId="{3B7808DD-5AEA-4902-BAD2-8C459E543B1F}" destId="{D7496E10-2A18-4E6C-8C26-8F29287D3963}" srcOrd="0" destOrd="0" presId="urn:microsoft.com/office/officeart/2009/3/layout/HorizontalOrganizationChart"/>
    <dgm:cxn modelId="{38DEA0CE-6F0A-4FB6-86B2-D8CE9140E64F}" type="presOf" srcId="{808D11E5-2581-441E-BE91-C66C5D548520}" destId="{18CF455B-CA1F-420E-B35A-7F69CD57C77F}" srcOrd="0" destOrd="0" presId="urn:microsoft.com/office/officeart/2009/3/layout/HorizontalOrganizationChart"/>
    <dgm:cxn modelId="{8AFC6D3C-952D-4D9E-B640-95CF1DB70585}" type="presOf" srcId="{FBA5D4BC-00B9-43A4-9CDE-677C3F543E67}" destId="{16C4E1DA-A620-4319-AB94-ED08AA483AF5}" srcOrd="1" destOrd="0" presId="urn:microsoft.com/office/officeart/2009/3/layout/HorizontalOrganizationChart"/>
    <dgm:cxn modelId="{48826D7B-29C2-4981-A23B-1C212868E1C0}" type="presOf" srcId="{2D7B4600-1601-4E10-ADDC-D549A3FD6DD7}" destId="{74D33C37-E404-4067-BCEA-5F19E27A6A3E}" srcOrd="1" destOrd="0" presId="urn:microsoft.com/office/officeart/2009/3/layout/HorizontalOrganizationChart"/>
    <dgm:cxn modelId="{4862124F-F65E-4222-8499-6843EF725D6E}" type="presOf" srcId="{F7EF79C7-7503-4A41-A82F-76005A39BB33}" destId="{C0CCC2A2-8739-4AE0-805F-C5E17DB5B6CC}" srcOrd="0" destOrd="0" presId="urn:microsoft.com/office/officeart/2009/3/layout/HorizontalOrganizationChart"/>
    <dgm:cxn modelId="{49FE1A55-733F-4A7B-BE8C-B85A126C237D}" type="presOf" srcId="{9B32ABBA-D653-4BBD-BCE4-12E8CAD48600}" destId="{F90A3D11-B9E4-4A96-9B91-B62096142BEE}" srcOrd="0" destOrd="0" presId="urn:microsoft.com/office/officeart/2009/3/layout/HorizontalOrganizationChart"/>
    <dgm:cxn modelId="{5A2CAD4C-AFF9-4B91-AE67-9FE9E4D8C267}" type="presOf" srcId="{2D7B4600-1601-4E10-ADDC-D549A3FD6DD7}" destId="{9E7A8DCB-4CD9-440C-81B6-B086730C79FA}" srcOrd="0" destOrd="0" presId="urn:microsoft.com/office/officeart/2009/3/layout/HorizontalOrganizationChart"/>
    <dgm:cxn modelId="{87F7DFDF-95D5-492A-B359-B38C8F6E6E41}" srcId="{48B4955C-8292-4612-B350-E6676CD5674E}" destId="{41B9A233-4B7A-4409-91B0-1BFBAE710CF9}" srcOrd="3" destOrd="0" parTransId="{D3507797-6961-4E0F-BAEE-58142A6F3371}" sibTransId="{2E4C9FF5-AD7B-4415-BD1E-923E8D56F176}"/>
    <dgm:cxn modelId="{7E14D207-D792-4817-92BD-17245A56C407}" type="presOf" srcId="{D3507797-6961-4E0F-BAEE-58142A6F3371}" destId="{22703924-42D4-4868-B4C2-FA663DA721BF}" srcOrd="0" destOrd="0" presId="urn:microsoft.com/office/officeart/2009/3/layout/HorizontalOrganizationChart"/>
    <dgm:cxn modelId="{943DADFB-47C1-491F-B84E-9AFF5FB9F831}" type="presOf" srcId="{48F09203-F0BD-4E3F-A657-B388B83AAA75}" destId="{3BAB3F1B-8C51-434F-B4EA-F6B8189B6D38}" srcOrd="0" destOrd="0" presId="urn:microsoft.com/office/officeart/2009/3/layout/HorizontalOrganizationChart"/>
    <dgm:cxn modelId="{F457F571-7C50-49E2-B94A-73D06F763D63}" type="presOf" srcId="{75EAF9D7-CDB1-4E7A-B6E3-1E76AEABC655}" destId="{262A842D-51BC-4FC8-A5B5-32AF2700D3CB}" srcOrd="0" destOrd="0" presId="urn:microsoft.com/office/officeart/2009/3/layout/HorizontalOrganizationChart"/>
    <dgm:cxn modelId="{1180A25E-26E9-4EBA-B4E9-4804FC2A4AF0}" type="presOf" srcId="{48B4955C-8292-4612-B350-E6676CD5674E}" destId="{A2879A48-A5B2-43E6-934C-72838168636F}" srcOrd="1" destOrd="0" presId="urn:microsoft.com/office/officeart/2009/3/layout/HorizontalOrganizationChart"/>
    <dgm:cxn modelId="{CA112A28-E6D9-44A4-8AE4-4116EF9213BA}" type="presOf" srcId="{9B32ABBA-D653-4BBD-BCE4-12E8CAD48600}" destId="{4953F6C0-3CB1-4D85-8544-D2F864C2F6E4}" srcOrd="1" destOrd="0" presId="urn:microsoft.com/office/officeart/2009/3/layout/HorizontalOrganizationChart"/>
    <dgm:cxn modelId="{8CF4EBC1-9658-4A3F-9D5B-4B8C43CBF665}" type="presOf" srcId="{26C06D58-C5C2-4CB6-A2C6-3CB798D60901}" destId="{0F6338DA-D1DB-4F5F-B0A5-5AB6C2C3A4F2}" srcOrd="1" destOrd="0" presId="urn:microsoft.com/office/officeart/2009/3/layout/HorizontalOrganizationChart"/>
    <dgm:cxn modelId="{5A00046C-9665-41BB-B531-014A9DE7E7E2}" srcId="{48B4955C-8292-4612-B350-E6676CD5674E}" destId="{FCDA1A72-58B2-4A6F-BC24-CE141F6342C0}" srcOrd="0" destOrd="0" parTransId="{696DCB0A-A7CB-47E0-BE92-63D58D5A83E2}" sibTransId="{F69F14ED-A977-4C55-9C04-FC2D81435E6C}"/>
    <dgm:cxn modelId="{E3C64B1E-9ED9-4EE4-A865-6FE562C713B9}" type="presOf" srcId="{531F97DA-2818-434D-8D19-09DB64F8A833}" destId="{A4D31779-1886-4C5E-9871-BC519EBDB123}" srcOrd="0" destOrd="0" presId="urn:microsoft.com/office/officeart/2009/3/layout/HorizontalOrganizationChart"/>
    <dgm:cxn modelId="{6267DDCB-FA2D-48EB-A516-AF22027714D0}" type="presOf" srcId="{7C732C40-834F-4487-982A-8F40B89B33BE}" destId="{2D714279-6FCE-422F-984F-F40CF5FA8156}" srcOrd="0" destOrd="0" presId="urn:microsoft.com/office/officeart/2009/3/layout/HorizontalOrganizationChart"/>
    <dgm:cxn modelId="{A755B4B0-03A0-4690-A623-CFA73A6F112C}" type="presOf" srcId="{E89671BE-925F-4192-B236-58ECBD09488B}" destId="{B08FB116-8AAB-4756-9D5F-DB0E09942C64}" srcOrd="0" destOrd="0" presId="urn:microsoft.com/office/officeart/2009/3/layout/HorizontalOrganizationChart"/>
    <dgm:cxn modelId="{558CF114-A66F-41DF-BE02-A903B87D11DE}" type="presOf" srcId="{E21C2C6F-0C62-431A-81DD-056BEDCF2A60}" destId="{D6D7135F-A699-4734-A28E-4E8B2E5EFBC5}" srcOrd="0" destOrd="0" presId="urn:microsoft.com/office/officeart/2009/3/layout/HorizontalOrganizationChart"/>
    <dgm:cxn modelId="{BB32A36C-2D51-4C36-9906-9018761D2286}" type="presOf" srcId="{7785A290-45E6-4F7A-9D51-D973F7BECF37}" destId="{4ED6B344-42EB-4273-9A76-6225255A0DC7}" srcOrd="0" destOrd="0" presId="urn:microsoft.com/office/officeart/2009/3/layout/HorizontalOrganizationChart"/>
    <dgm:cxn modelId="{7B48BEFB-2EBD-4D29-B531-A003775633B9}" type="presOf" srcId="{18394EC7-4395-49B4-A672-466B7F600224}" destId="{2A3FC387-8321-455E-93FA-0ABB6CAA8D9D}" srcOrd="0" destOrd="0" presId="urn:microsoft.com/office/officeart/2009/3/layout/HorizontalOrganizationChart"/>
    <dgm:cxn modelId="{9A2FC9BB-C937-4557-87F4-E65D77157777}" type="presOf" srcId="{A90AA923-0BEB-40B7-8ED1-8953B1E3CC6A}" destId="{6971CEB3-A4AF-45E4-A339-86A772B7C224}" srcOrd="0" destOrd="0" presId="urn:microsoft.com/office/officeart/2009/3/layout/HorizontalOrganizationChart"/>
    <dgm:cxn modelId="{5DC05ACB-2971-491D-918E-2667249F830F}" srcId="{48B4955C-8292-4612-B350-E6676CD5674E}" destId="{26C06D58-C5C2-4CB6-A2C6-3CB798D60901}" srcOrd="1" destOrd="0" parTransId="{2E88917B-2948-4AEC-9B07-F78C0A4F1486}" sibTransId="{EEC8D5C8-987D-44B5-B7A3-53A89EB19C7C}"/>
    <dgm:cxn modelId="{062B3E7C-1736-4BF1-90DF-5E385C27CF02}" type="presOf" srcId="{FBA5D4BC-00B9-43A4-9CDE-677C3F543E67}" destId="{B00EBA6B-D95E-4A95-93E1-10FC36F9C1CF}" srcOrd="0" destOrd="0" presId="urn:microsoft.com/office/officeart/2009/3/layout/HorizontalOrganizationChart"/>
    <dgm:cxn modelId="{7296A26C-F319-488C-933E-8F73B186024F}" type="presOf" srcId="{E3462FC0-F80C-4E47-AA4B-A05B367F20AD}" destId="{36ACA70E-8A5A-4C1A-823A-36DFDDB4FC26}" srcOrd="0" destOrd="0" presId="urn:microsoft.com/office/officeart/2009/3/layout/HorizontalOrganizationChart"/>
    <dgm:cxn modelId="{9835BD3B-E7C6-4CE6-8E88-1F904250DAAD}" type="presOf" srcId="{FCDA1A72-58B2-4A6F-BC24-CE141F6342C0}" destId="{08C0ABD1-EE2A-4D5A-803D-9385BEDAEC76}" srcOrd="1" destOrd="0" presId="urn:microsoft.com/office/officeart/2009/3/layout/HorizontalOrganizationChart"/>
    <dgm:cxn modelId="{F199D4C9-56C9-4A23-9CB4-542D7A90082F}" srcId="{9B32ABBA-D653-4BBD-BCE4-12E8CAD48600}" destId="{48B4955C-8292-4612-B350-E6676CD5674E}" srcOrd="0" destOrd="0" parTransId="{E89671BE-925F-4192-B236-58ECBD09488B}" sibTransId="{2BD53FDB-7770-4CE4-A831-A5E854054C0A}"/>
    <dgm:cxn modelId="{DA0EF945-842B-462A-B1B3-10FDC1D96E7E}" srcId="{BF8A8D90-3DA4-42C0-A6D2-4560AF48DF31}" destId="{531F97DA-2818-434D-8D19-09DB64F8A833}" srcOrd="1" destOrd="0" parTransId="{808D11E5-2581-441E-BE91-C66C5D548520}" sibTransId="{33C01CBE-3F4E-42F4-AF5D-10EC829F0CB5}"/>
    <dgm:cxn modelId="{89A0AD9D-D93E-4194-8B70-CD219B386E12}" type="presOf" srcId="{26C06D58-C5C2-4CB6-A2C6-3CB798D60901}" destId="{1E2E71C8-D8CB-4125-9EE9-661ABB466D89}" srcOrd="0" destOrd="0" presId="urn:microsoft.com/office/officeart/2009/3/layout/HorizontalOrganizationChart"/>
    <dgm:cxn modelId="{9D154196-880A-4C12-81CB-2445A1D2B764}" type="presParOf" srcId="{D7496E10-2A18-4E6C-8C26-8F29287D3963}" destId="{741E1A2D-9C1C-487F-AA77-DE492A2518D1}" srcOrd="0" destOrd="0" presId="urn:microsoft.com/office/officeart/2009/3/layout/HorizontalOrganizationChart"/>
    <dgm:cxn modelId="{77279A15-8FBC-4D1C-8D7B-C03E333762D4}" type="presParOf" srcId="{741E1A2D-9C1C-487F-AA77-DE492A2518D1}" destId="{48F0F4BF-21FD-460C-80D8-695A319D4FFF}" srcOrd="0" destOrd="0" presId="urn:microsoft.com/office/officeart/2009/3/layout/HorizontalOrganizationChart"/>
    <dgm:cxn modelId="{7C4F0B07-FCFB-442B-A700-8E7E8641D971}" type="presParOf" srcId="{48F0F4BF-21FD-460C-80D8-695A319D4FFF}" destId="{9E7A8DCB-4CD9-440C-81B6-B086730C79FA}" srcOrd="0" destOrd="0" presId="urn:microsoft.com/office/officeart/2009/3/layout/HorizontalOrganizationChart"/>
    <dgm:cxn modelId="{80FA8161-4432-42E6-8BB7-D12D49A3A7B0}" type="presParOf" srcId="{48F0F4BF-21FD-460C-80D8-695A319D4FFF}" destId="{74D33C37-E404-4067-BCEA-5F19E27A6A3E}" srcOrd="1" destOrd="0" presId="urn:microsoft.com/office/officeart/2009/3/layout/HorizontalOrganizationChart"/>
    <dgm:cxn modelId="{277B08C2-7AAC-4747-9B3A-24366467A5C8}" type="presParOf" srcId="{741E1A2D-9C1C-487F-AA77-DE492A2518D1}" destId="{1C6B76CF-6E01-4665-AAE4-6BD3228E5E70}" srcOrd="1" destOrd="0" presId="urn:microsoft.com/office/officeart/2009/3/layout/HorizontalOrganizationChart"/>
    <dgm:cxn modelId="{7A353100-4A2C-4B55-A22D-24D912DC64DB}" type="presParOf" srcId="{1C6B76CF-6E01-4665-AAE4-6BD3228E5E70}" destId="{D6D7135F-A699-4734-A28E-4E8B2E5EFBC5}" srcOrd="0" destOrd="0" presId="urn:microsoft.com/office/officeart/2009/3/layout/HorizontalOrganizationChart"/>
    <dgm:cxn modelId="{AF6EEE22-2D44-4D52-9672-B77638E9FC05}" type="presParOf" srcId="{1C6B76CF-6E01-4665-AAE4-6BD3228E5E70}" destId="{CCA93FAD-59FC-48F8-B8FB-31EC8B158C12}" srcOrd="1" destOrd="0" presId="urn:microsoft.com/office/officeart/2009/3/layout/HorizontalOrganizationChart"/>
    <dgm:cxn modelId="{01EDB56A-C5AC-4AC1-A06A-8A490685BAEF}" type="presParOf" srcId="{CCA93FAD-59FC-48F8-B8FB-31EC8B158C12}" destId="{60915CA2-7501-4B0E-8ABA-2DAD0CF7C877}" srcOrd="0" destOrd="0" presId="urn:microsoft.com/office/officeart/2009/3/layout/HorizontalOrganizationChart"/>
    <dgm:cxn modelId="{5609B93C-EA47-4AFA-92E6-258C465735A5}" type="presParOf" srcId="{60915CA2-7501-4B0E-8ABA-2DAD0CF7C877}" destId="{B00EBA6B-D95E-4A95-93E1-10FC36F9C1CF}" srcOrd="0" destOrd="0" presId="urn:microsoft.com/office/officeart/2009/3/layout/HorizontalOrganizationChart"/>
    <dgm:cxn modelId="{6B3A1CB7-68EB-4AB6-A2F2-893F8C81C20E}" type="presParOf" srcId="{60915CA2-7501-4B0E-8ABA-2DAD0CF7C877}" destId="{16C4E1DA-A620-4319-AB94-ED08AA483AF5}" srcOrd="1" destOrd="0" presId="urn:microsoft.com/office/officeart/2009/3/layout/HorizontalOrganizationChart"/>
    <dgm:cxn modelId="{2D0B2FAD-4271-4BCA-A4CC-8985DF493413}" type="presParOf" srcId="{CCA93FAD-59FC-48F8-B8FB-31EC8B158C12}" destId="{6E2FE11C-D31D-4284-A746-B96932C0B7F0}" srcOrd="1" destOrd="0" presId="urn:microsoft.com/office/officeart/2009/3/layout/HorizontalOrganizationChart"/>
    <dgm:cxn modelId="{6C68C9EB-7504-4DE8-AA19-6A89F178E792}" type="presParOf" srcId="{6E2FE11C-D31D-4284-A746-B96932C0B7F0}" destId="{3ABC3710-5711-4CEF-AA76-71D7F498951A}" srcOrd="0" destOrd="0" presId="urn:microsoft.com/office/officeart/2009/3/layout/HorizontalOrganizationChart"/>
    <dgm:cxn modelId="{C3072FCD-FB22-4C36-955E-CA779D82C380}" type="presParOf" srcId="{6E2FE11C-D31D-4284-A746-B96932C0B7F0}" destId="{5C623EEA-18EA-4DFC-8918-DD2A5ED40EC3}" srcOrd="1" destOrd="0" presId="urn:microsoft.com/office/officeart/2009/3/layout/HorizontalOrganizationChart"/>
    <dgm:cxn modelId="{BA31BE03-D6AC-41B7-ADD1-F330C081EA92}" type="presParOf" srcId="{5C623EEA-18EA-4DFC-8918-DD2A5ED40EC3}" destId="{999739DE-9133-4340-ADB5-A7BD0948FD8A}" srcOrd="0" destOrd="0" presId="urn:microsoft.com/office/officeart/2009/3/layout/HorizontalOrganizationChart"/>
    <dgm:cxn modelId="{9324C058-52A9-429E-B96E-2FD620B4CB20}" type="presParOf" srcId="{999739DE-9133-4340-ADB5-A7BD0948FD8A}" destId="{4672F020-9793-4ED9-A727-B39CB8B33DCF}" srcOrd="0" destOrd="0" presId="urn:microsoft.com/office/officeart/2009/3/layout/HorizontalOrganizationChart"/>
    <dgm:cxn modelId="{C686B02E-85A6-4ECF-A004-EBFD031ADDAC}" type="presParOf" srcId="{999739DE-9133-4340-ADB5-A7BD0948FD8A}" destId="{7184AFEA-2BD5-4DB1-BA1A-1BDF143FE39A}" srcOrd="1" destOrd="0" presId="urn:microsoft.com/office/officeart/2009/3/layout/HorizontalOrganizationChart"/>
    <dgm:cxn modelId="{A8BB7043-418A-4FB6-91FF-567690711388}" type="presParOf" srcId="{5C623EEA-18EA-4DFC-8918-DD2A5ED40EC3}" destId="{4AE31B36-875F-4A6B-A3B3-A12DF57D7C82}" srcOrd="1" destOrd="0" presId="urn:microsoft.com/office/officeart/2009/3/layout/HorizontalOrganizationChart"/>
    <dgm:cxn modelId="{71DB92E4-2CB1-43DE-AE5F-EB54FDA5791E}" type="presParOf" srcId="{4AE31B36-875F-4A6B-A3B3-A12DF57D7C82}" destId="{4ED6B344-42EB-4273-9A76-6225255A0DC7}" srcOrd="0" destOrd="0" presId="urn:microsoft.com/office/officeart/2009/3/layout/HorizontalOrganizationChart"/>
    <dgm:cxn modelId="{24020A42-C12E-47E5-809A-C4667C499047}" type="presParOf" srcId="{4AE31B36-875F-4A6B-A3B3-A12DF57D7C82}" destId="{16365C40-58C5-4DC1-BEDC-0D9760F9DCE9}" srcOrd="1" destOrd="0" presId="urn:microsoft.com/office/officeart/2009/3/layout/HorizontalOrganizationChart"/>
    <dgm:cxn modelId="{67724DE5-5CD8-4979-A970-B97B5B711387}" type="presParOf" srcId="{16365C40-58C5-4DC1-BEDC-0D9760F9DCE9}" destId="{8D1E34D6-19E8-45EA-A148-46A2E07D2725}" srcOrd="0" destOrd="0" presId="urn:microsoft.com/office/officeart/2009/3/layout/HorizontalOrganizationChart"/>
    <dgm:cxn modelId="{CE125268-A187-46B7-A455-1903A5C04659}" type="presParOf" srcId="{8D1E34D6-19E8-45EA-A148-46A2E07D2725}" destId="{262A842D-51BC-4FC8-A5B5-32AF2700D3CB}" srcOrd="0" destOrd="0" presId="urn:microsoft.com/office/officeart/2009/3/layout/HorizontalOrganizationChart"/>
    <dgm:cxn modelId="{9BCAEFF2-DDE6-4EE6-BFE3-B9EB3691FD6B}" type="presParOf" srcId="{8D1E34D6-19E8-45EA-A148-46A2E07D2725}" destId="{6C5F3950-697F-474B-9756-9E5266FECB2F}" srcOrd="1" destOrd="0" presId="urn:microsoft.com/office/officeart/2009/3/layout/HorizontalOrganizationChart"/>
    <dgm:cxn modelId="{F1903DFE-AE0D-48BC-8EB6-814E145C1E5E}" type="presParOf" srcId="{16365C40-58C5-4DC1-BEDC-0D9760F9DCE9}" destId="{33DBB30E-0D61-438C-A0B8-5C84017CED73}" srcOrd="1" destOrd="0" presId="urn:microsoft.com/office/officeart/2009/3/layout/HorizontalOrganizationChart"/>
    <dgm:cxn modelId="{A5A9C294-3E70-404C-A203-2AB68D218F1E}" type="presParOf" srcId="{16365C40-58C5-4DC1-BEDC-0D9760F9DCE9}" destId="{7C8A71EE-A10F-4804-AC8F-C629C0F3A138}" srcOrd="2" destOrd="0" presId="urn:microsoft.com/office/officeart/2009/3/layout/HorizontalOrganizationChart"/>
    <dgm:cxn modelId="{B92B1C05-069D-41C9-9A57-903FC3FFEE42}" type="presParOf" srcId="{4AE31B36-875F-4A6B-A3B3-A12DF57D7C82}" destId="{18CF455B-CA1F-420E-B35A-7F69CD57C77F}" srcOrd="2" destOrd="0" presId="urn:microsoft.com/office/officeart/2009/3/layout/HorizontalOrganizationChart"/>
    <dgm:cxn modelId="{F42ACC77-B143-4E13-95B3-F14F1BFA7388}" type="presParOf" srcId="{4AE31B36-875F-4A6B-A3B3-A12DF57D7C82}" destId="{07B4350C-E138-4AD3-8F67-0216B2B9ED0B}" srcOrd="3" destOrd="0" presId="urn:microsoft.com/office/officeart/2009/3/layout/HorizontalOrganizationChart"/>
    <dgm:cxn modelId="{1B2DFD90-E93A-47D8-82AA-0A84A235AA6A}" type="presParOf" srcId="{07B4350C-E138-4AD3-8F67-0216B2B9ED0B}" destId="{757AF8AF-6FA2-4D4F-8490-C03B72331EF1}" srcOrd="0" destOrd="0" presId="urn:microsoft.com/office/officeart/2009/3/layout/HorizontalOrganizationChart"/>
    <dgm:cxn modelId="{38394D5E-E563-4D45-BB63-4ADCF539DB3E}" type="presParOf" srcId="{757AF8AF-6FA2-4D4F-8490-C03B72331EF1}" destId="{A4D31779-1886-4C5E-9871-BC519EBDB123}" srcOrd="0" destOrd="0" presId="urn:microsoft.com/office/officeart/2009/3/layout/HorizontalOrganizationChart"/>
    <dgm:cxn modelId="{954B6998-4FAE-442F-97ED-C233713077E0}" type="presParOf" srcId="{757AF8AF-6FA2-4D4F-8490-C03B72331EF1}" destId="{46C99A82-D1AB-4E5B-B8AF-6B063ECA3B2C}" srcOrd="1" destOrd="0" presId="urn:microsoft.com/office/officeart/2009/3/layout/HorizontalOrganizationChart"/>
    <dgm:cxn modelId="{CE326250-367D-472E-B2BB-DDAD400C3085}" type="presParOf" srcId="{07B4350C-E138-4AD3-8F67-0216B2B9ED0B}" destId="{1E9DEE64-97E6-4BBA-8698-F3FAA169A457}" srcOrd="1" destOrd="0" presId="urn:microsoft.com/office/officeart/2009/3/layout/HorizontalOrganizationChart"/>
    <dgm:cxn modelId="{C5370568-7DF0-4F68-ACF2-92E1130DB698}" type="presParOf" srcId="{07B4350C-E138-4AD3-8F67-0216B2B9ED0B}" destId="{A3B9CFF8-57D1-4607-94EA-C337781BBCE8}" srcOrd="2" destOrd="0" presId="urn:microsoft.com/office/officeart/2009/3/layout/HorizontalOrganizationChart"/>
    <dgm:cxn modelId="{85878DAD-F2C3-4F17-A207-54D356FF2797}" type="presParOf" srcId="{4AE31B36-875F-4A6B-A3B3-A12DF57D7C82}" destId="{6971CEB3-A4AF-45E4-A339-86A772B7C224}" srcOrd="4" destOrd="0" presId="urn:microsoft.com/office/officeart/2009/3/layout/HorizontalOrganizationChart"/>
    <dgm:cxn modelId="{569871E6-9123-41DD-9FE1-C808D6FBAE38}" type="presParOf" srcId="{4AE31B36-875F-4A6B-A3B3-A12DF57D7C82}" destId="{F4AD7024-2BEA-484F-9FE6-7C4B646E5A40}" srcOrd="5" destOrd="0" presId="urn:microsoft.com/office/officeart/2009/3/layout/HorizontalOrganizationChart"/>
    <dgm:cxn modelId="{EDB89AFB-FE7C-4D78-B91F-BBC609FB7CE4}" type="presParOf" srcId="{F4AD7024-2BEA-484F-9FE6-7C4B646E5A40}" destId="{59AAD4D8-5698-4C69-9836-F922F9D41D71}" srcOrd="0" destOrd="0" presId="urn:microsoft.com/office/officeart/2009/3/layout/HorizontalOrganizationChart"/>
    <dgm:cxn modelId="{A7183250-7512-49B1-A90A-2889E428A29A}" type="presParOf" srcId="{59AAD4D8-5698-4C69-9836-F922F9D41D71}" destId="{2D714279-6FCE-422F-984F-F40CF5FA8156}" srcOrd="0" destOrd="0" presId="urn:microsoft.com/office/officeart/2009/3/layout/HorizontalOrganizationChart"/>
    <dgm:cxn modelId="{05B16FA2-8974-46DA-932F-EF33983EDE52}" type="presParOf" srcId="{59AAD4D8-5698-4C69-9836-F922F9D41D71}" destId="{99C85811-FF19-4768-ABDA-1106F7C67567}" srcOrd="1" destOrd="0" presId="urn:microsoft.com/office/officeart/2009/3/layout/HorizontalOrganizationChart"/>
    <dgm:cxn modelId="{EEF12827-B2F5-4C99-B96C-7231410DA306}" type="presParOf" srcId="{F4AD7024-2BEA-484F-9FE6-7C4B646E5A40}" destId="{C8C511DE-6EB9-4E38-992C-F09F2690471E}" srcOrd="1" destOrd="0" presId="urn:microsoft.com/office/officeart/2009/3/layout/HorizontalOrganizationChart"/>
    <dgm:cxn modelId="{C60466A3-0649-4BEB-9618-5266979C94F5}" type="presParOf" srcId="{F4AD7024-2BEA-484F-9FE6-7C4B646E5A40}" destId="{EAAA9300-B194-4E78-A21B-FCF84E7EDB88}" srcOrd="2" destOrd="0" presId="urn:microsoft.com/office/officeart/2009/3/layout/HorizontalOrganizationChart"/>
    <dgm:cxn modelId="{CEC44EB2-3D6E-45EB-A602-ECA8CCFAF0A5}" type="presParOf" srcId="{4AE31B36-875F-4A6B-A3B3-A12DF57D7C82}" destId="{2A3FC387-8321-455E-93FA-0ABB6CAA8D9D}" srcOrd="6" destOrd="0" presId="urn:microsoft.com/office/officeart/2009/3/layout/HorizontalOrganizationChart"/>
    <dgm:cxn modelId="{1637E362-6531-49C5-92F5-E74FBBBA5865}" type="presParOf" srcId="{4AE31B36-875F-4A6B-A3B3-A12DF57D7C82}" destId="{5E6ADF86-2149-4655-A31C-E1C93D87AA37}" srcOrd="7" destOrd="0" presId="urn:microsoft.com/office/officeart/2009/3/layout/HorizontalOrganizationChart"/>
    <dgm:cxn modelId="{ADDD7BBB-8670-40E4-B618-55910CAB66FA}" type="presParOf" srcId="{5E6ADF86-2149-4655-A31C-E1C93D87AA37}" destId="{C0D4F477-815D-41AA-8EE3-385D0AA3A2CD}" srcOrd="0" destOrd="0" presId="urn:microsoft.com/office/officeart/2009/3/layout/HorizontalOrganizationChart"/>
    <dgm:cxn modelId="{E5FB2883-9940-4508-B7C3-8CD65B1B3F65}" type="presParOf" srcId="{C0D4F477-815D-41AA-8EE3-385D0AA3A2CD}" destId="{36ACA70E-8A5A-4C1A-823A-36DFDDB4FC26}" srcOrd="0" destOrd="0" presId="urn:microsoft.com/office/officeart/2009/3/layout/HorizontalOrganizationChart"/>
    <dgm:cxn modelId="{32ADE547-4C7C-49B7-8A6C-797BA557895B}" type="presParOf" srcId="{C0D4F477-815D-41AA-8EE3-385D0AA3A2CD}" destId="{B03314B5-B805-4D24-9034-802E1CD8F2A4}" srcOrd="1" destOrd="0" presId="urn:microsoft.com/office/officeart/2009/3/layout/HorizontalOrganizationChart"/>
    <dgm:cxn modelId="{8255ADB0-BFBD-4994-B6CA-155BDD4E7C6C}" type="presParOf" srcId="{5E6ADF86-2149-4655-A31C-E1C93D87AA37}" destId="{19EF54F4-DA60-4ADB-9C59-09066243AF86}" srcOrd="1" destOrd="0" presId="urn:microsoft.com/office/officeart/2009/3/layout/HorizontalOrganizationChart"/>
    <dgm:cxn modelId="{B36CE4AA-35F2-4668-9F84-AEF04EA37133}" type="presParOf" srcId="{5E6ADF86-2149-4655-A31C-E1C93D87AA37}" destId="{734E0F07-5C43-4FCD-A4FB-F0C1349F54BF}" srcOrd="2" destOrd="0" presId="urn:microsoft.com/office/officeart/2009/3/layout/HorizontalOrganizationChart"/>
    <dgm:cxn modelId="{364F42AD-8D6D-4961-AAE8-EB11E22601EC}" type="presParOf" srcId="{5C623EEA-18EA-4DFC-8918-DD2A5ED40EC3}" destId="{DD380A9D-B68D-47BA-AE8C-A9F3C8372340}" srcOrd="2" destOrd="0" presId="urn:microsoft.com/office/officeart/2009/3/layout/HorizontalOrganizationChart"/>
    <dgm:cxn modelId="{5258EC2B-5166-4CA8-8F0E-7A55A3AD3B0F}" type="presParOf" srcId="{CCA93FAD-59FC-48F8-B8FB-31EC8B158C12}" destId="{2F974005-FF5D-4E3B-A857-3D983CE347D8}" srcOrd="2" destOrd="0" presId="urn:microsoft.com/office/officeart/2009/3/layout/HorizontalOrganizationChart"/>
    <dgm:cxn modelId="{5F39748E-9616-43B3-AA4B-8DFA9D40BA72}" type="presParOf" srcId="{1C6B76CF-6E01-4665-AAE4-6BD3228E5E70}" destId="{C0CCC2A2-8739-4AE0-805F-C5E17DB5B6CC}" srcOrd="2" destOrd="0" presId="urn:microsoft.com/office/officeart/2009/3/layout/HorizontalOrganizationChart"/>
    <dgm:cxn modelId="{62572068-0745-4C9C-982D-6D620008CEEB}" type="presParOf" srcId="{1C6B76CF-6E01-4665-AAE4-6BD3228E5E70}" destId="{8EA5BE59-BBF5-4033-9875-2F03AD292AE1}" srcOrd="3" destOrd="0" presId="urn:microsoft.com/office/officeart/2009/3/layout/HorizontalOrganizationChart"/>
    <dgm:cxn modelId="{31E9BCB6-5298-443F-B40C-7D0231EC2A34}" type="presParOf" srcId="{8EA5BE59-BBF5-4033-9875-2F03AD292AE1}" destId="{49CCFE42-0BCE-457F-9A52-744A92BB1822}" srcOrd="0" destOrd="0" presId="urn:microsoft.com/office/officeart/2009/3/layout/HorizontalOrganizationChart"/>
    <dgm:cxn modelId="{DF6FF32B-A42F-4521-AC23-561271DA5ABB}" type="presParOf" srcId="{49CCFE42-0BCE-457F-9A52-744A92BB1822}" destId="{F90A3D11-B9E4-4A96-9B91-B62096142BEE}" srcOrd="0" destOrd="0" presId="urn:microsoft.com/office/officeart/2009/3/layout/HorizontalOrganizationChart"/>
    <dgm:cxn modelId="{140C447C-FA96-4E88-B593-992C19F42CC0}" type="presParOf" srcId="{49CCFE42-0BCE-457F-9A52-744A92BB1822}" destId="{4953F6C0-3CB1-4D85-8544-D2F864C2F6E4}" srcOrd="1" destOrd="0" presId="urn:microsoft.com/office/officeart/2009/3/layout/HorizontalOrganizationChart"/>
    <dgm:cxn modelId="{43C7625A-9F33-4A11-8CDB-A68E9D7F56B3}" type="presParOf" srcId="{8EA5BE59-BBF5-4033-9875-2F03AD292AE1}" destId="{C455B6E5-9099-493F-8C8B-40A65540D499}" srcOrd="1" destOrd="0" presId="urn:microsoft.com/office/officeart/2009/3/layout/HorizontalOrganizationChart"/>
    <dgm:cxn modelId="{07E997BB-EA11-42D0-B0D8-E4DF7D9922B7}" type="presParOf" srcId="{C455B6E5-9099-493F-8C8B-40A65540D499}" destId="{B08FB116-8AAB-4756-9D5F-DB0E09942C64}" srcOrd="0" destOrd="0" presId="urn:microsoft.com/office/officeart/2009/3/layout/HorizontalOrganizationChart"/>
    <dgm:cxn modelId="{5ABE65BF-688A-4795-AF36-36F797FF2829}" type="presParOf" srcId="{C455B6E5-9099-493F-8C8B-40A65540D499}" destId="{0EA1D38E-F1E2-4E48-ABA4-3521D87E2F82}" srcOrd="1" destOrd="0" presId="urn:microsoft.com/office/officeart/2009/3/layout/HorizontalOrganizationChart"/>
    <dgm:cxn modelId="{99558C0B-D342-4BBA-864B-E883C677CC04}" type="presParOf" srcId="{0EA1D38E-F1E2-4E48-ABA4-3521D87E2F82}" destId="{4F9F99D9-80BB-4340-9547-0694B7E0EAE9}" srcOrd="0" destOrd="0" presId="urn:microsoft.com/office/officeart/2009/3/layout/HorizontalOrganizationChart"/>
    <dgm:cxn modelId="{8EA03E57-F479-49FB-9309-425294C54A8D}" type="presParOf" srcId="{4F9F99D9-80BB-4340-9547-0694B7E0EAE9}" destId="{B2574452-A554-414A-A881-BECD0C4D670B}" srcOrd="0" destOrd="0" presId="urn:microsoft.com/office/officeart/2009/3/layout/HorizontalOrganizationChart"/>
    <dgm:cxn modelId="{06930DD5-A5DE-4687-953B-3F521DCF3B48}" type="presParOf" srcId="{4F9F99D9-80BB-4340-9547-0694B7E0EAE9}" destId="{A2879A48-A5B2-43E6-934C-72838168636F}" srcOrd="1" destOrd="0" presId="urn:microsoft.com/office/officeart/2009/3/layout/HorizontalOrganizationChart"/>
    <dgm:cxn modelId="{E4AFA679-24F6-4049-826A-5181C3A4EE09}" type="presParOf" srcId="{0EA1D38E-F1E2-4E48-ABA4-3521D87E2F82}" destId="{EFCF3A66-1F63-470A-9578-081F478A0B3A}" srcOrd="1" destOrd="0" presId="urn:microsoft.com/office/officeart/2009/3/layout/HorizontalOrganizationChart"/>
    <dgm:cxn modelId="{0E34F10E-355F-499A-9AA7-AA12E6C34750}" type="presParOf" srcId="{EFCF3A66-1F63-470A-9578-081F478A0B3A}" destId="{ABA936B6-440F-47B3-9553-140C88188F4B}" srcOrd="0" destOrd="0" presId="urn:microsoft.com/office/officeart/2009/3/layout/HorizontalOrganizationChart"/>
    <dgm:cxn modelId="{93B9F6A6-4DCD-4482-93EB-7694AE56915A}" type="presParOf" srcId="{EFCF3A66-1F63-470A-9578-081F478A0B3A}" destId="{EBAAD323-1063-4A0C-9E9B-32D735FB6F5C}" srcOrd="1" destOrd="0" presId="urn:microsoft.com/office/officeart/2009/3/layout/HorizontalOrganizationChart"/>
    <dgm:cxn modelId="{D7C5F7F6-D71C-4B0D-8387-43F93F0B1069}" type="presParOf" srcId="{EBAAD323-1063-4A0C-9E9B-32D735FB6F5C}" destId="{3268D55F-EFD2-4D65-B2F0-7FFC588D76A2}" srcOrd="0" destOrd="0" presId="urn:microsoft.com/office/officeart/2009/3/layout/HorizontalOrganizationChart"/>
    <dgm:cxn modelId="{292FE5FE-C535-476F-AC4E-414E91E2E3D0}" type="presParOf" srcId="{3268D55F-EFD2-4D65-B2F0-7FFC588D76A2}" destId="{2F9594AF-BBF5-4209-BD14-EA8589A44C78}" srcOrd="0" destOrd="0" presId="urn:microsoft.com/office/officeart/2009/3/layout/HorizontalOrganizationChart"/>
    <dgm:cxn modelId="{9298EC44-1F1C-4465-9DA9-722D0ADF22C2}" type="presParOf" srcId="{3268D55F-EFD2-4D65-B2F0-7FFC588D76A2}" destId="{08C0ABD1-EE2A-4D5A-803D-9385BEDAEC76}" srcOrd="1" destOrd="0" presId="urn:microsoft.com/office/officeart/2009/3/layout/HorizontalOrganizationChart"/>
    <dgm:cxn modelId="{AEB31135-47E0-4997-BC7F-088EE575B583}" type="presParOf" srcId="{EBAAD323-1063-4A0C-9E9B-32D735FB6F5C}" destId="{FB03CD8E-7A48-4BA7-8A87-6340A928D85A}" srcOrd="1" destOrd="0" presId="urn:microsoft.com/office/officeart/2009/3/layout/HorizontalOrganizationChart"/>
    <dgm:cxn modelId="{BDAB2F38-0E50-4FF8-80D5-7A09C07B4A63}" type="presParOf" srcId="{EBAAD323-1063-4A0C-9E9B-32D735FB6F5C}" destId="{B26528C5-F424-421C-9DEE-8CD3EAA10498}" srcOrd="2" destOrd="0" presId="urn:microsoft.com/office/officeart/2009/3/layout/HorizontalOrganizationChart"/>
    <dgm:cxn modelId="{81B534B6-DE1B-4D00-A280-0C7AC7E124ED}" type="presParOf" srcId="{EFCF3A66-1F63-470A-9578-081F478A0B3A}" destId="{5C9E520E-7DDD-4C3D-B2D5-59213EAC3C5E}" srcOrd="2" destOrd="0" presId="urn:microsoft.com/office/officeart/2009/3/layout/HorizontalOrganizationChart"/>
    <dgm:cxn modelId="{374CB4F7-30FD-4409-8CA5-7AF8ABB54248}" type="presParOf" srcId="{EFCF3A66-1F63-470A-9578-081F478A0B3A}" destId="{9E57505E-3B07-4879-BA03-A4EE7E64115C}" srcOrd="3" destOrd="0" presId="urn:microsoft.com/office/officeart/2009/3/layout/HorizontalOrganizationChart"/>
    <dgm:cxn modelId="{2DF06FBD-7448-4905-85A3-DE7D2A02F8DC}" type="presParOf" srcId="{9E57505E-3B07-4879-BA03-A4EE7E64115C}" destId="{698F0438-57AD-4B86-9739-EF143E33139D}" srcOrd="0" destOrd="0" presId="urn:microsoft.com/office/officeart/2009/3/layout/HorizontalOrganizationChart"/>
    <dgm:cxn modelId="{2EB25B1D-957C-4187-998B-1AD65DB8593E}" type="presParOf" srcId="{698F0438-57AD-4B86-9739-EF143E33139D}" destId="{1E2E71C8-D8CB-4125-9EE9-661ABB466D89}" srcOrd="0" destOrd="0" presId="urn:microsoft.com/office/officeart/2009/3/layout/HorizontalOrganizationChart"/>
    <dgm:cxn modelId="{1BA83E54-940D-4F82-BEEB-D1650AFB8716}" type="presParOf" srcId="{698F0438-57AD-4B86-9739-EF143E33139D}" destId="{0F6338DA-D1DB-4F5F-B0A5-5AB6C2C3A4F2}" srcOrd="1" destOrd="0" presId="urn:microsoft.com/office/officeart/2009/3/layout/HorizontalOrganizationChart"/>
    <dgm:cxn modelId="{0ECA2366-0D2D-4335-AB33-4803FA3964DA}" type="presParOf" srcId="{9E57505E-3B07-4879-BA03-A4EE7E64115C}" destId="{9D01E0A2-098B-4D09-8E4E-B14A2BAE5C63}" srcOrd="1" destOrd="0" presId="urn:microsoft.com/office/officeart/2009/3/layout/HorizontalOrganizationChart"/>
    <dgm:cxn modelId="{21101F41-CE91-4FAA-86B3-B9D40794CFE9}" type="presParOf" srcId="{9E57505E-3B07-4879-BA03-A4EE7E64115C}" destId="{B1BD6DD1-6BAB-4F25-BBDC-028E5EDFD2D6}" srcOrd="2" destOrd="0" presId="urn:microsoft.com/office/officeart/2009/3/layout/HorizontalOrganizationChart"/>
    <dgm:cxn modelId="{1222C74A-FC8B-4198-A300-7C316499F2A4}" type="presParOf" srcId="{EFCF3A66-1F63-470A-9578-081F478A0B3A}" destId="{3BAB3F1B-8C51-434F-B4EA-F6B8189B6D38}" srcOrd="4" destOrd="0" presId="urn:microsoft.com/office/officeart/2009/3/layout/HorizontalOrganizationChart"/>
    <dgm:cxn modelId="{2FB9D8D6-8A9A-41BA-98E9-11F80E325D93}" type="presParOf" srcId="{EFCF3A66-1F63-470A-9578-081F478A0B3A}" destId="{5DF69E7D-0261-4966-BD15-25465E4B6913}" srcOrd="5" destOrd="0" presId="urn:microsoft.com/office/officeart/2009/3/layout/HorizontalOrganizationChart"/>
    <dgm:cxn modelId="{7974A10C-6C05-4FBD-9A7F-0AD0CA8A2C78}" type="presParOf" srcId="{5DF69E7D-0261-4966-BD15-25465E4B6913}" destId="{8F8AE0C3-1C0A-418A-8602-50534EA5DEE0}" srcOrd="0" destOrd="0" presId="urn:microsoft.com/office/officeart/2009/3/layout/HorizontalOrganizationChart"/>
    <dgm:cxn modelId="{4153A682-979C-4488-A3EA-CE3A3D378B44}" type="presParOf" srcId="{8F8AE0C3-1C0A-418A-8602-50534EA5DEE0}" destId="{6F3540AE-C955-4790-BD83-46D46A294297}" srcOrd="0" destOrd="0" presId="urn:microsoft.com/office/officeart/2009/3/layout/HorizontalOrganizationChart"/>
    <dgm:cxn modelId="{C8141BFB-EF24-4C54-8CC4-21A7D983FA0B}" type="presParOf" srcId="{8F8AE0C3-1C0A-418A-8602-50534EA5DEE0}" destId="{3A5D898E-4EC7-45D6-A6A4-08EF4086D354}" srcOrd="1" destOrd="0" presId="urn:microsoft.com/office/officeart/2009/3/layout/HorizontalOrganizationChart"/>
    <dgm:cxn modelId="{C34A0EE6-2DF7-43AF-95FE-0C1015444786}" type="presParOf" srcId="{5DF69E7D-0261-4966-BD15-25465E4B6913}" destId="{B9547EED-34E3-47FF-B315-D5B9B250133F}" srcOrd="1" destOrd="0" presId="urn:microsoft.com/office/officeart/2009/3/layout/HorizontalOrganizationChart"/>
    <dgm:cxn modelId="{01D45949-653A-4C70-B3D4-045B8855592E}" type="presParOf" srcId="{5DF69E7D-0261-4966-BD15-25465E4B6913}" destId="{ECCE9E74-21F2-433F-8C0D-7AAF424E98FF}" srcOrd="2" destOrd="0" presId="urn:microsoft.com/office/officeart/2009/3/layout/HorizontalOrganizationChart"/>
    <dgm:cxn modelId="{DF1E612A-BE1A-4538-AB8F-EF2A70EA6A99}" type="presParOf" srcId="{EFCF3A66-1F63-470A-9578-081F478A0B3A}" destId="{22703924-42D4-4868-B4C2-FA663DA721BF}" srcOrd="6" destOrd="0" presId="urn:microsoft.com/office/officeart/2009/3/layout/HorizontalOrganizationChart"/>
    <dgm:cxn modelId="{7E4463F4-8FF5-4AB1-B231-943DA647D0FE}" type="presParOf" srcId="{EFCF3A66-1F63-470A-9578-081F478A0B3A}" destId="{EF9EA01F-EE9D-40DE-B8B1-5DEF09FCFD90}" srcOrd="7" destOrd="0" presId="urn:microsoft.com/office/officeart/2009/3/layout/HorizontalOrganizationChart"/>
    <dgm:cxn modelId="{7EB438F3-FA7C-4884-8955-D44B81A6F732}" type="presParOf" srcId="{EF9EA01F-EE9D-40DE-B8B1-5DEF09FCFD90}" destId="{0470465D-A781-4E80-B0A5-CE14FFB6EB11}" srcOrd="0" destOrd="0" presId="urn:microsoft.com/office/officeart/2009/3/layout/HorizontalOrganizationChart"/>
    <dgm:cxn modelId="{1BEB786D-9D01-41B0-A13E-270A417FD188}" type="presParOf" srcId="{0470465D-A781-4E80-B0A5-CE14FFB6EB11}" destId="{566E703F-DB20-4655-AE41-85FA7F80D58A}" srcOrd="0" destOrd="0" presId="urn:microsoft.com/office/officeart/2009/3/layout/HorizontalOrganizationChart"/>
    <dgm:cxn modelId="{6DEB7DBB-B542-4178-9C1A-A7883D81F685}" type="presParOf" srcId="{0470465D-A781-4E80-B0A5-CE14FFB6EB11}" destId="{5F2FF8C9-055A-4D09-95CB-D3235B59A1B7}" srcOrd="1" destOrd="0" presId="urn:microsoft.com/office/officeart/2009/3/layout/HorizontalOrganizationChart"/>
    <dgm:cxn modelId="{562D9201-0E78-4C46-AC9F-7B3D93777E8F}" type="presParOf" srcId="{EF9EA01F-EE9D-40DE-B8B1-5DEF09FCFD90}" destId="{900916A3-39CA-40B9-A5E0-348EF0CA565F}" srcOrd="1" destOrd="0" presId="urn:microsoft.com/office/officeart/2009/3/layout/HorizontalOrganizationChart"/>
    <dgm:cxn modelId="{61B6B502-00DF-4FFF-93A2-8CB2720055F9}" type="presParOf" srcId="{EF9EA01F-EE9D-40DE-B8B1-5DEF09FCFD90}" destId="{35FB02C3-8EBC-448E-96DE-082BDDFE42F6}" srcOrd="2" destOrd="0" presId="urn:microsoft.com/office/officeart/2009/3/layout/HorizontalOrganizationChart"/>
    <dgm:cxn modelId="{F2865FE0-4159-4A6E-92E5-61DDBB95D54E}" type="presParOf" srcId="{0EA1D38E-F1E2-4E48-ABA4-3521D87E2F82}" destId="{72A583AC-E6C5-45BC-A556-AAA472998F5F}" srcOrd="2" destOrd="0" presId="urn:microsoft.com/office/officeart/2009/3/layout/HorizontalOrganizationChart"/>
    <dgm:cxn modelId="{76C2BFE9-3672-4F78-9F41-481C4D4B288E}" type="presParOf" srcId="{8EA5BE59-BBF5-4033-9875-2F03AD292AE1}" destId="{DFD52FB1-87DC-433F-BF7F-E4C6F599CB4E}" srcOrd="2" destOrd="0" presId="urn:microsoft.com/office/officeart/2009/3/layout/HorizontalOrganizationChart"/>
    <dgm:cxn modelId="{32312011-F482-4ED1-83E6-58540BB86C53}" type="presParOf" srcId="{741E1A2D-9C1C-487F-AA77-DE492A2518D1}" destId="{B90FFA60-AFD5-4283-8FC4-1F11A3F9E5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808DD-5AEA-4902-BAD2-8C459E543B1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2D7B4600-1601-4E10-ADDC-D549A3FD6DD7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28EAC5A-9612-4C17-9D84-1BC1437BA13C}" type="par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3DF5BDA2-2BE0-4A0C-810F-EAFF9105B809}" type="sib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58325598-3B25-4596-B07D-45C0BDE33C5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지역별 명산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B3D41B4-9FAD-41A4-A094-63771C20A622}" type="parTrans" cxnId="{7E6B2E63-6AB2-4773-81F0-6E71312268B2}">
      <dgm:prSet/>
      <dgm:spPr/>
      <dgm:t>
        <a:bodyPr/>
        <a:lstStyle/>
        <a:p>
          <a:pPr latinLnBrk="1"/>
          <a:endParaRPr lang="ko-KR" altLang="en-US"/>
        </a:p>
      </dgm:t>
    </dgm:pt>
    <dgm:pt modelId="{C260D6C1-3466-41EE-9DC7-AE35697FE76A}" type="sibTrans" cxnId="{7E6B2E63-6AB2-4773-81F0-6E71312268B2}">
      <dgm:prSet/>
      <dgm:spPr/>
      <dgm:t>
        <a:bodyPr/>
        <a:lstStyle/>
        <a:p>
          <a:pPr latinLnBrk="1"/>
          <a:endParaRPr lang="ko-KR" altLang="en-US"/>
        </a:p>
      </dgm:t>
    </dgm:pt>
    <dgm:pt modelId="{F2B3E7D7-B9B9-4B47-A4E6-9A012FC47667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계절별 명산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4A7C9FDC-B917-4501-8932-AAD5938D8928}" type="parTrans" cxnId="{70568EF2-6E93-4D79-8946-153115F7BD58}">
      <dgm:prSet/>
      <dgm:spPr/>
      <dgm:t>
        <a:bodyPr/>
        <a:lstStyle/>
        <a:p>
          <a:pPr latinLnBrk="1"/>
          <a:endParaRPr lang="ko-KR" altLang="en-US"/>
        </a:p>
      </dgm:t>
    </dgm:pt>
    <dgm:pt modelId="{B318FC46-BAF8-4728-BC8A-E3B435FAE82B}" type="sibTrans" cxnId="{70568EF2-6E93-4D79-8946-153115F7BD58}">
      <dgm:prSet/>
      <dgm:spPr/>
      <dgm:t>
        <a:bodyPr/>
        <a:lstStyle/>
        <a:p>
          <a:pPr latinLnBrk="1"/>
          <a:endParaRPr lang="ko-KR" altLang="en-US"/>
        </a:p>
      </dgm:t>
    </dgm:pt>
    <dgm:pt modelId="{F8F53093-3E2A-4796-9D27-A3D50248B204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꽃 명산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6597458-2AF8-473B-8DFF-7607BBFC5B4B}" type="parTrans" cxnId="{BF6992E7-5D96-4E92-A51C-FB6583142A0E}">
      <dgm:prSet/>
      <dgm:spPr/>
      <dgm:t>
        <a:bodyPr/>
        <a:lstStyle/>
        <a:p>
          <a:pPr latinLnBrk="1"/>
          <a:endParaRPr lang="ko-KR" altLang="en-US"/>
        </a:p>
      </dgm:t>
    </dgm:pt>
    <dgm:pt modelId="{CA5E74BC-28D7-4AFC-A363-4B80D7286CDB}" type="sibTrans" cxnId="{BF6992E7-5D96-4E92-A51C-FB6583142A0E}">
      <dgm:prSet/>
      <dgm:spPr/>
      <dgm:t>
        <a:bodyPr/>
        <a:lstStyle/>
        <a:p>
          <a:pPr latinLnBrk="1"/>
          <a:endParaRPr lang="ko-KR" altLang="en-US"/>
        </a:p>
      </dgm:t>
    </dgm:pt>
    <dgm:pt modelId="{CC47C404-857E-44D1-B6DA-D6AFF9BE8EB0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훗카맨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F61F019-89F5-423B-B336-B6BAD3D04331}" type="parTrans" cxnId="{3A9CA004-0DDF-41A5-9D82-925017C7C1A4}">
      <dgm:prSet/>
      <dgm:spPr/>
      <dgm:t>
        <a:bodyPr/>
        <a:lstStyle/>
        <a:p>
          <a:pPr latinLnBrk="1"/>
          <a:endParaRPr lang="ko-KR" altLang="en-US"/>
        </a:p>
      </dgm:t>
    </dgm:pt>
    <dgm:pt modelId="{DC39F3A3-BA64-4940-AF4B-037FAEB3C503}" type="sibTrans" cxnId="{3A9CA004-0DDF-41A5-9D82-925017C7C1A4}">
      <dgm:prSet/>
      <dgm:spPr/>
      <dgm:t>
        <a:bodyPr/>
        <a:lstStyle/>
        <a:p>
          <a:pPr latinLnBrk="1"/>
          <a:endParaRPr lang="ko-KR" altLang="en-US"/>
        </a:p>
      </dgm:t>
    </dgm:pt>
    <dgm:pt modelId="{68EDDFB9-4356-44FB-B6FF-F68427042C8A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혼슈맨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91C3C93-8B1E-4EC3-83DB-091A86FE52C9}" type="parTrans" cxnId="{D31D690E-AB42-44DD-807B-15D51921F750}">
      <dgm:prSet/>
      <dgm:spPr/>
      <dgm:t>
        <a:bodyPr/>
        <a:lstStyle/>
        <a:p>
          <a:pPr latinLnBrk="1"/>
          <a:endParaRPr lang="ko-KR" altLang="en-US"/>
        </a:p>
      </dgm:t>
    </dgm:pt>
    <dgm:pt modelId="{BE67E62D-AE27-418E-8D08-7D6012998C60}" type="sibTrans" cxnId="{D31D690E-AB42-44DD-807B-15D51921F750}">
      <dgm:prSet/>
      <dgm:spPr/>
      <dgm:t>
        <a:bodyPr/>
        <a:lstStyle/>
        <a:p>
          <a:pPr latinLnBrk="1"/>
          <a:endParaRPr lang="ko-KR" altLang="en-US"/>
        </a:p>
      </dgm:t>
    </dgm:pt>
    <dgm:pt modelId="{30BDCBD2-A4A6-4F05-BB5A-6C21F5B0EA9F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알프스맨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4A8EFF2-7728-452E-AF7F-FA2724C96BF7}" type="parTrans" cxnId="{549196FA-5060-487A-B422-058BC4348096}">
      <dgm:prSet/>
      <dgm:spPr/>
      <dgm:t>
        <a:bodyPr/>
        <a:lstStyle/>
        <a:p>
          <a:pPr latinLnBrk="1"/>
          <a:endParaRPr lang="ko-KR" altLang="en-US"/>
        </a:p>
      </dgm:t>
    </dgm:pt>
    <dgm:pt modelId="{9B88B012-C36F-40B3-853F-1126740A58DF}" type="sibTrans" cxnId="{549196FA-5060-487A-B422-058BC4348096}">
      <dgm:prSet/>
      <dgm:spPr/>
      <dgm:t>
        <a:bodyPr/>
        <a:lstStyle/>
        <a:p>
          <a:pPr latinLnBrk="1"/>
          <a:endParaRPr lang="ko-KR" altLang="en-US"/>
        </a:p>
      </dgm:t>
    </dgm:pt>
    <dgm:pt modelId="{2CCBBF25-BEBD-4DB7-BDBA-B960CE5E6546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큐슈맨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7F5DD93-41AC-48CE-AE1F-CC3560FECB48}" type="parTrans" cxnId="{5A23F256-209E-4B0A-AAD1-1051256DC0F4}">
      <dgm:prSet/>
      <dgm:spPr/>
      <dgm:t>
        <a:bodyPr/>
        <a:lstStyle/>
        <a:p>
          <a:pPr latinLnBrk="1"/>
          <a:endParaRPr lang="ko-KR" altLang="en-US"/>
        </a:p>
      </dgm:t>
    </dgm:pt>
    <dgm:pt modelId="{820983A0-ECC7-4781-A1B9-10FB3586826C}" type="sibTrans" cxnId="{5A23F256-209E-4B0A-AAD1-1051256DC0F4}">
      <dgm:prSet/>
      <dgm:spPr/>
      <dgm:t>
        <a:bodyPr/>
        <a:lstStyle/>
        <a:p>
          <a:pPr latinLnBrk="1"/>
          <a:endParaRPr lang="ko-KR" altLang="en-US"/>
        </a:p>
      </dgm:t>
    </dgm:pt>
    <dgm:pt modelId="{539C451C-D54D-4545-A625-FEB95D17BFD9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하루맨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B68C0DE-FC3A-4534-8E3E-C890EC5D1703}" type="parTrans" cxnId="{4BB2AB35-3F66-4DF7-AE76-115256FBBDE4}">
      <dgm:prSet/>
      <dgm:spPr/>
      <dgm:t>
        <a:bodyPr/>
        <a:lstStyle/>
        <a:p>
          <a:pPr latinLnBrk="1"/>
          <a:endParaRPr lang="ko-KR" altLang="en-US"/>
        </a:p>
      </dgm:t>
    </dgm:pt>
    <dgm:pt modelId="{C558AFB7-EF80-4E66-929A-73EE6EFF6BBE}" type="sibTrans" cxnId="{4BB2AB35-3F66-4DF7-AE76-115256FBBDE4}">
      <dgm:prSet/>
      <dgm:spPr/>
      <dgm:t>
        <a:bodyPr/>
        <a:lstStyle/>
        <a:p>
          <a:pPr latinLnBrk="1"/>
          <a:endParaRPr lang="ko-KR" altLang="en-US"/>
        </a:p>
      </dgm:t>
    </dgm:pt>
    <dgm:pt modelId="{1A5C8238-5237-48BA-9892-61B631EA645E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나츠맨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2F27D99-E334-4ABB-8CDE-13EDEBFAAD7B}" type="parTrans" cxnId="{868CDD86-C756-4476-836C-2D18E5BFFF63}">
      <dgm:prSet/>
      <dgm:spPr/>
      <dgm:t>
        <a:bodyPr/>
        <a:lstStyle/>
        <a:p>
          <a:pPr latinLnBrk="1"/>
          <a:endParaRPr lang="ko-KR" altLang="en-US"/>
        </a:p>
      </dgm:t>
    </dgm:pt>
    <dgm:pt modelId="{F946DE45-8935-4D82-B27F-78FF5C089C97}" type="sibTrans" cxnId="{868CDD86-C756-4476-836C-2D18E5BFFF63}">
      <dgm:prSet/>
      <dgm:spPr/>
      <dgm:t>
        <a:bodyPr/>
        <a:lstStyle/>
        <a:p>
          <a:pPr latinLnBrk="1"/>
          <a:endParaRPr lang="ko-KR" altLang="en-US"/>
        </a:p>
      </dgm:t>
    </dgm:pt>
    <dgm:pt modelId="{E58D23E8-E06C-416D-BBAD-92C9B8528BF1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아키맨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DDCB895-F782-46D1-8E3E-882362A47E1F}" type="parTrans" cxnId="{A33E824F-C30E-486A-9235-F093BE11E2A6}">
      <dgm:prSet/>
      <dgm:spPr/>
      <dgm:t>
        <a:bodyPr/>
        <a:lstStyle/>
        <a:p>
          <a:pPr latinLnBrk="1"/>
          <a:endParaRPr lang="ko-KR" altLang="en-US"/>
        </a:p>
      </dgm:t>
    </dgm:pt>
    <dgm:pt modelId="{CC5969F4-2958-4694-ADFE-1D94866CA6A1}" type="sibTrans" cxnId="{A33E824F-C30E-486A-9235-F093BE11E2A6}">
      <dgm:prSet/>
      <dgm:spPr/>
      <dgm:t>
        <a:bodyPr/>
        <a:lstStyle/>
        <a:p>
          <a:pPr latinLnBrk="1"/>
          <a:endParaRPr lang="ko-KR" altLang="en-US"/>
        </a:p>
      </dgm:t>
    </dgm:pt>
    <dgm:pt modelId="{1462529D-716A-42CD-A8EA-89F4D8799F8F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후유맨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75E5227-21E0-4A33-A3B3-8444F4857A5D}" type="parTrans" cxnId="{3FF66AFC-6123-4449-919C-70A4B50092BD}">
      <dgm:prSet/>
      <dgm:spPr/>
      <dgm:t>
        <a:bodyPr/>
        <a:lstStyle/>
        <a:p>
          <a:pPr latinLnBrk="1"/>
          <a:endParaRPr lang="ko-KR" altLang="en-US"/>
        </a:p>
      </dgm:t>
    </dgm:pt>
    <dgm:pt modelId="{1CE5C7D4-3FB8-424E-804B-9E610543B9ED}" type="sibTrans" cxnId="{3FF66AFC-6123-4449-919C-70A4B50092BD}">
      <dgm:prSet/>
      <dgm:spPr/>
      <dgm:t>
        <a:bodyPr/>
        <a:lstStyle/>
        <a:p>
          <a:pPr latinLnBrk="1"/>
          <a:endParaRPr lang="ko-KR" altLang="en-US"/>
        </a:p>
      </dgm:t>
    </dgm:pt>
    <dgm:pt modelId="{99D62587-FB1A-477A-A0F6-7AA4641CC55F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사쿠라맨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4F996D0A-A94A-4E77-8B17-40BC8908F89F}" type="parTrans" cxnId="{B6BEEC58-E61B-478B-93FF-663CCEE4FAC4}">
      <dgm:prSet/>
      <dgm:spPr/>
      <dgm:t>
        <a:bodyPr/>
        <a:lstStyle/>
        <a:p>
          <a:pPr latinLnBrk="1"/>
          <a:endParaRPr lang="ko-KR" altLang="en-US"/>
        </a:p>
      </dgm:t>
    </dgm:pt>
    <dgm:pt modelId="{361001A2-66B2-44C8-90EE-B245083309EF}" type="sibTrans" cxnId="{B6BEEC58-E61B-478B-93FF-663CCEE4FAC4}">
      <dgm:prSet/>
      <dgm:spPr/>
      <dgm:t>
        <a:bodyPr/>
        <a:lstStyle/>
        <a:p>
          <a:pPr latinLnBrk="1"/>
          <a:endParaRPr lang="ko-KR" altLang="en-US"/>
        </a:p>
      </dgm:t>
    </dgm:pt>
    <dgm:pt modelId="{D7496E10-2A18-4E6C-8C26-8F29287D3963}" type="pres">
      <dgm:prSet presAssocID="{3B7808DD-5AEA-4902-BAD2-8C459E543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1E1A2D-9C1C-487F-AA77-DE492A2518D1}" type="pres">
      <dgm:prSet presAssocID="{2D7B4600-1601-4E10-ADDC-D549A3FD6DD7}" presName="hierRoot1" presStyleCnt="0">
        <dgm:presLayoutVars>
          <dgm:hierBranch val="init"/>
        </dgm:presLayoutVars>
      </dgm:prSet>
      <dgm:spPr/>
    </dgm:pt>
    <dgm:pt modelId="{48F0F4BF-21FD-460C-80D8-695A319D4FFF}" type="pres">
      <dgm:prSet presAssocID="{2D7B4600-1601-4E10-ADDC-D549A3FD6DD7}" presName="rootComposite1" presStyleCnt="0"/>
      <dgm:spPr/>
    </dgm:pt>
    <dgm:pt modelId="{9E7A8DCB-4CD9-440C-81B6-B086730C79FA}" type="pres">
      <dgm:prSet presAssocID="{2D7B4600-1601-4E10-ADDC-D549A3FD6D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D33C37-E404-4067-BCEA-5F19E27A6A3E}" type="pres">
      <dgm:prSet presAssocID="{2D7B4600-1601-4E10-ADDC-D549A3FD6DD7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C6B76CF-6E01-4665-AAE4-6BD3228E5E70}" type="pres">
      <dgm:prSet presAssocID="{2D7B4600-1601-4E10-ADDC-D549A3FD6DD7}" presName="hierChild2" presStyleCnt="0"/>
      <dgm:spPr/>
    </dgm:pt>
    <dgm:pt modelId="{41E1125D-FA0D-4501-85CD-45210C137FEB}" type="pres">
      <dgm:prSet presAssocID="{CB3D41B4-9FAD-41A4-A094-63771C20A622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1A4B1C1-E104-48FC-A8C9-6D6542EAB8FC}" type="pres">
      <dgm:prSet presAssocID="{58325598-3B25-4596-B07D-45C0BDE33C50}" presName="hierRoot2" presStyleCnt="0">
        <dgm:presLayoutVars>
          <dgm:hierBranch val="init"/>
        </dgm:presLayoutVars>
      </dgm:prSet>
      <dgm:spPr/>
    </dgm:pt>
    <dgm:pt modelId="{56F401F4-26CB-4C9E-AD8D-705FCE6D382B}" type="pres">
      <dgm:prSet presAssocID="{58325598-3B25-4596-B07D-45C0BDE33C50}" presName="rootComposite" presStyleCnt="0"/>
      <dgm:spPr/>
    </dgm:pt>
    <dgm:pt modelId="{0C52790A-DCE7-48EC-84E6-0A278C9B7073}" type="pres">
      <dgm:prSet presAssocID="{58325598-3B25-4596-B07D-45C0BDE33C50}" presName="rootText" presStyleLbl="node2" presStyleIdx="0" presStyleCnt="3" custScaleX="1929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242EF7-8ACC-43E7-B6B6-268F9CFFCA01}" type="pres">
      <dgm:prSet presAssocID="{58325598-3B25-4596-B07D-45C0BDE33C50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D1894-19E1-494E-8CFE-2DDE73762EC5}" type="pres">
      <dgm:prSet presAssocID="{58325598-3B25-4596-B07D-45C0BDE33C50}" presName="hierChild4" presStyleCnt="0"/>
      <dgm:spPr/>
    </dgm:pt>
    <dgm:pt modelId="{D1F3DC5E-31FB-4AB0-93E4-7080BEC0FA49}" type="pres">
      <dgm:prSet presAssocID="{DF61F019-89F5-423B-B336-B6BAD3D04331}" presName="Name64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1CFB0398-47B2-44DD-877B-07B493D04D63}" type="pres">
      <dgm:prSet presAssocID="{CC47C404-857E-44D1-B6DA-D6AFF9BE8EB0}" presName="hierRoot2" presStyleCnt="0">
        <dgm:presLayoutVars>
          <dgm:hierBranch val="init"/>
        </dgm:presLayoutVars>
      </dgm:prSet>
      <dgm:spPr/>
    </dgm:pt>
    <dgm:pt modelId="{4A54D846-39CD-495F-B6E3-A6628D4848AF}" type="pres">
      <dgm:prSet presAssocID="{CC47C404-857E-44D1-B6DA-D6AFF9BE8EB0}" presName="rootComposite" presStyleCnt="0"/>
      <dgm:spPr/>
    </dgm:pt>
    <dgm:pt modelId="{1CC45500-36B3-4677-98E2-FB7C0E5F0D6F}" type="pres">
      <dgm:prSet presAssocID="{CC47C404-857E-44D1-B6DA-D6AFF9BE8EB0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8F3E0F-266C-41DC-9A16-4271BE1604C8}" type="pres">
      <dgm:prSet presAssocID="{CC47C404-857E-44D1-B6DA-D6AFF9BE8EB0}" presName="rootConnector" presStyleLbl="node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BAC25444-9A0D-4CD9-AA35-4B0162611284}" type="pres">
      <dgm:prSet presAssocID="{CC47C404-857E-44D1-B6DA-D6AFF9BE8EB0}" presName="hierChild4" presStyleCnt="0"/>
      <dgm:spPr/>
    </dgm:pt>
    <dgm:pt modelId="{3EB59B3F-CB14-453D-98B6-7E1AF5872752}" type="pres">
      <dgm:prSet presAssocID="{CC47C404-857E-44D1-B6DA-D6AFF9BE8EB0}" presName="hierChild5" presStyleCnt="0"/>
      <dgm:spPr/>
    </dgm:pt>
    <dgm:pt modelId="{6B48B1FF-EC44-46F4-9D5C-A7BD0657912C}" type="pres">
      <dgm:prSet presAssocID="{991C3C93-8B1E-4EC3-83DB-091A86FE52C9}" presName="Name64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4C7D5DD-68A3-4931-ABEE-1E37980B9422}" type="pres">
      <dgm:prSet presAssocID="{68EDDFB9-4356-44FB-B6FF-F68427042C8A}" presName="hierRoot2" presStyleCnt="0">
        <dgm:presLayoutVars>
          <dgm:hierBranch val="init"/>
        </dgm:presLayoutVars>
      </dgm:prSet>
      <dgm:spPr/>
    </dgm:pt>
    <dgm:pt modelId="{43408FFC-C104-426C-990D-7BEC7A5DA3C9}" type="pres">
      <dgm:prSet presAssocID="{68EDDFB9-4356-44FB-B6FF-F68427042C8A}" presName="rootComposite" presStyleCnt="0"/>
      <dgm:spPr/>
    </dgm:pt>
    <dgm:pt modelId="{AAA39EAD-ECC9-4275-AC0B-D889911276DC}" type="pres">
      <dgm:prSet presAssocID="{68EDDFB9-4356-44FB-B6FF-F68427042C8A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EB02AE-D01C-4041-A330-4E12F39BC998}" type="pres">
      <dgm:prSet presAssocID="{68EDDFB9-4356-44FB-B6FF-F68427042C8A}" presName="rootConnector" presStyleLbl="node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420EBE9-7EED-4017-B27F-90258EC3CA4C}" type="pres">
      <dgm:prSet presAssocID="{68EDDFB9-4356-44FB-B6FF-F68427042C8A}" presName="hierChild4" presStyleCnt="0"/>
      <dgm:spPr/>
    </dgm:pt>
    <dgm:pt modelId="{C8C620ED-765F-421D-957B-13F9987911F8}" type="pres">
      <dgm:prSet presAssocID="{68EDDFB9-4356-44FB-B6FF-F68427042C8A}" presName="hierChild5" presStyleCnt="0"/>
      <dgm:spPr/>
    </dgm:pt>
    <dgm:pt modelId="{3FC57272-21D1-46C3-879F-949A24FA37F3}" type="pres">
      <dgm:prSet presAssocID="{74A8EFF2-7728-452E-AF7F-FA2724C96BF7}" presName="Name64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E926B75D-6154-4E3F-A0C0-DF4E7229BB26}" type="pres">
      <dgm:prSet presAssocID="{30BDCBD2-A4A6-4F05-BB5A-6C21F5B0EA9F}" presName="hierRoot2" presStyleCnt="0">
        <dgm:presLayoutVars>
          <dgm:hierBranch val="init"/>
        </dgm:presLayoutVars>
      </dgm:prSet>
      <dgm:spPr/>
    </dgm:pt>
    <dgm:pt modelId="{9FDE6875-515B-4640-85E8-7ABE33929A50}" type="pres">
      <dgm:prSet presAssocID="{30BDCBD2-A4A6-4F05-BB5A-6C21F5B0EA9F}" presName="rootComposite" presStyleCnt="0"/>
      <dgm:spPr/>
    </dgm:pt>
    <dgm:pt modelId="{5A5060DA-58F0-4C20-8840-DF54B89E06B2}" type="pres">
      <dgm:prSet presAssocID="{30BDCBD2-A4A6-4F05-BB5A-6C21F5B0EA9F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2A57DA-EFE1-48C3-935F-B1F398F36454}" type="pres">
      <dgm:prSet presAssocID="{30BDCBD2-A4A6-4F05-BB5A-6C21F5B0EA9F}" presName="rootConnector" presStyleLbl="node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800656D3-A73E-4938-A8B4-BE4219364BE8}" type="pres">
      <dgm:prSet presAssocID="{30BDCBD2-A4A6-4F05-BB5A-6C21F5B0EA9F}" presName="hierChild4" presStyleCnt="0"/>
      <dgm:spPr/>
    </dgm:pt>
    <dgm:pt modelId="{07F79A58-3143-4C4B-B917-58A69DDA8342}" type="pres">
      <dgm:prSet presAssocID="{30BDCBD2-A4A6-4F05-BB5A-6C21F5B0EA9F}" presName="hierChild5" presStyleCnt="0"/>
      <dgm:spPr/>
    </dgm:pt>
    <dgm:pt modelId="{A0AC781F-DDF8-45F8-98AF-555F02A79A2B}" type="pres">
      <dgm:prSet presAssocID="{87F5DD93-41AC-48CE-AE1F-CC3560FECB48}" presName="Name64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BB33A91D-3DA4-4C77-9AD9-F36D5FF07F09}" type="pres">
      <dgm:prSet presAssocID="{2CCBBF25-BEBD-4DB7-BDBA-B960CE5E6546}" presName="hierRoot2" presStyleCnt="0">
        <dgm:presLayoutVars>
          <dgm:hierBranch val="init"/>
        </dgm:presLayoutVars>
      </dgm:prSet>
      <dgm:spPr/>
    </dgm:pt>
    <dgm:pt modelId="{E17B3E3D-4A2B-4A32-A1D9-128CE99D5F0E}" type="pres">
      <dgm:prSet presAssocID="{2CCBBF25-BEBD-4DB7-BDBA-B960CE5E6546}" presName="rootComposite" presStyleCnt="0"/>
      <dgm:spPr/>
    </dgm:pt>
    <dgm:pt modelId="{566D7959-E259-4009-A4D1-1B4B1FB11BF8}" type="pres">
      <dgm:prSet presAssocID="{2CCBBF25-BEBD-4DB7-BDBA-B960CE5E6546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F0454-E1D4-4024-80C4-55900B765C23}" type="pres">
      <dgm:prSet presAssocID="{2CCBBF25-BEBD-4DB7-BDBA-B960CE5E6546}" presName="rootConnector" presStyleLbl="node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80B7116-F3EF-43DA-AF46-17BDBA43E63D}" type="pres">
      <dgm:prSet presAssocID="{2CCBBF25-BEBD-4DB7-BDBA-B960CE5E6546}" presName="hierChild4" presStyleCnt="0"/>
      <dgm:spPr/>
    </dgm:pt>
    <dgm:pt modelId="{5AEE3B89-6597-4B63-81EB-BAE1DD7C7600}" type="pres">
      <dgm:prSet presAssocID="{2CCBBF25-BEBD-4DB7-BDBA-B960CE5E6546}" presName="hierChild5" presStyleCnt="0"/>
      <dgm:spPr/>
    </dgm:pt>
    <dgm:pt modelId="{40C75204-BCEA-40CA-A9B8-9AB9EA8C62D3}" type="pres">
      <dgm:prSet presAssocID="{58325598-3B25-4596-B07D-45C0BDE33C50}" presName="hierChild5" presStyleCnt="0"/>
      <dgm:spPr/>
    </dgm:pt>
    <dgm:pt modelId="{59A46D1E-B9CC-41E5-81D3-626207FD7E50}" type="pres">
      <dgm:prSet presAssocID="{4A7C9FDC-B917-4501-8932-AAD5938D8928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19D0BC0-FA2B-44E2-895E-DF24AA78E956}" type="pres">
      <dgm:prSet presAssocID="{F2B3E7D7-B9B9-4B47-A4E6-9A012FC47667}" presName="hierRoot2" presStyleCnt="0">
        <dgm:presLayoutVars>
          <dgm:hierBranch val="init"/>
        </dgm:presLayoutVars>
      </dgm:prSet>
      <dgm:spPr/>
    </dgm:pt>
    <dgm:pt modelId="{3810865A-AC98-43CF-AC9A-C75ED605F9C7}" type="pres">
      <dgm:prSet presAssocID="{F2B3E7D7-B9B9-4B47-A4E6-9A012FC47667}" presName="rootComposite" presStyleCnt="0"/>
      <dgm:spPr/>
    </dgm:pt>
    <dgm:pt modelId="{1E3F5E61-6B6F-42CC-A02C-B0BBF4F36631}" type="pres">
      <dgm:prSet presAssocID="{F2B3E7D7-B9B9-4B47-A4E6-9A012FC47667}" presName="rootText" presStyleLbl="node2" presStyleIdx="1" presStyleCnt="3" custScaleX="1929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FF820-8760-496D-9E88-844691CEB7A4}" type="pres">
      <dgm:prSet presAssocID="{F2B3E7D7-B9B9-4B47-A4E6-9A012FC47667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085F23C-027C-45DA-A9CB-37A198977FC9}" type="pres">
      <dgm:prSet presAssocID="{F2B3E7D7-B9B9-4B47-A4E6-9A012FC47667}" presName="hierChild4" presStyleCnt="0"/>
      <dgm:spPr/>
    </dgm:pt>
    <dgm:pt modelId="{628EF4B7-5FAB-47CB-80E2-CA49A29DD0D5}" type="pres">
      <dgm:prSet presAssocID="{3B68C0DE-FC3A-4534-8E3E-C890EC5D1703}" presName="Name64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CFE78D0E-BC7A-43D2-9843-2B79ECFD508F}" type="pres">
      <dgm:prSet presAssocID="{539C451C-D54D-4545-A625-FEB95D17BFD9}" presName="hierRoot2" presStyleCnt="0">
        <dgm:presLayoutVars>
          <dgm:hierBranch val="init"/>
        </dgm:presLayoutVars>
      </dgm:prSet>
      <dgm:spPr/>
    </dgm:pt>
    <dgm:pt modelId="{093506FB-1C51-489F-8A4F-5E5A0E126950}" type="pres">
      <dgm:prSet presAssocID="{539C451C-D54D-4545-A625-FEB95D17BFD9}" presName="rootComposite" presStyleCnt="0"/>
      <dgm:spPr/>
    </dgm:pt>
    <dgm:pt modelId="{6CA920CC-0A47-48F5-8574-0F7525BA0530}" type="pres">
      <dgm:prSet presAssocID="{539C451C-D54D-4545-A625-FEB95D17BFD9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4A8AE4-8927-4542-B524-AA2D3CE6A9B8}" type="pres">
      <dgm:prSet presAssocID="{539C451C-D54D-4545-A625-FEB95D17BFD9}" presName="rootConnector" presStyleLbl="node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D0CF00C-A14A-45F6-982B-6FF0E5E49948}" type="pres">
      <dgm:prSet presAssocID="{539C451C-D54D-4545-A625-FEB95D17BFD9}" presName="hierChild4" presStyleCnt="0"/>
      <dgm:spPr/>
    </dgm:pt>
    <dgm:pt modelId="{19949C85-E693-4DA4-BB65-BB57A82F6ECA}" type="pres">
      <dgm:prSet presAssocID="{539C451C-D54D-4545-A625-FEB95D17BFD9}" presName="hierChild5" presStyleCnt="0"/>
      <dgm:spPr/>
    </dgm:pt>
    <dgm:pt modelId="{50CC3374-1BA7-4B11-858E-55458D6BEA97}" type="pres">
      <dgm:prSet presAssocID="{82F27D99-E334-4ABB-8CDE-13EDEBFAAD7B}" presName="Name64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071D75B-14D1-4FB4-9C80-BA7896B92D40}" type="pres">
      <dgm:prSet presAssocID="{1A5C8238-5237-48BA-9892-61B631EA645E}" presName="hierRoot2" presStyleCnt="0">
        <dgm:presLayoutVars>
          <dgm:hierBranch val="init"/>
        </dgm:presLayoutVars>
      </dgm:prSet>
      <dgm:spPr/>
    </dgm:pt>
    <dgm:pt modelId="{DDAB85A4-3341-4ECC-B4D2-A3432386DB63}" type="pres">
      <dgm:prSet presAssocID="{1A5C8238-5237-48BA-9892-61B631EA645E}" presName="rootComposite" presStyleCnt="0"/>
      <dgm:spPr/>
    </dgm:pt>
    <dgm:pt modelId="{CE1D4595-D1D9-499F-9113-82EDDBE678AA}" type="pres">
      <dgm:prSet presAssocID="{1A5C8238-5237-48BA-9892-61B631EA645E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A638D9-E358-42A7-AC2A-00E2948C1A3D}" type="pres">
      <dgm:prSet presAssocID="{1A5C8238-5237-48BA-9892-61B631EA645E}" presName="rootConnector" presStyleLbl="node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4029AA73-9802-4F90-80A1-A2EA253F4EFA}" type="pres">
      <dgm:prSet presAssocID="{1A5C8238-5237-48BA-9892-61B631EA645E}" presName="hierChild4" presStyleCnt="0"/>
      <dgm:spPr/>
    </dgm:pt>
    <dgm:pt modelId="{7B4EBBD0-75B0-45E2-9C4E-87FACF879D35}" type="pres">
      <dgm:prSet presAssocID="{1A5C8238-5237-48BA-9892-61B631EA645E}" presName="hierChild5" presStyleCnt="0"/>
      <dgm:spPr/>
    </dgm:pt>
    <dgm:pt modelId="{73F0D1B4-5ED2-4BC5-BC19-D380D7247766}" type="pres">
      <dgm:prSet presAssocID="{DDDCB895-F782-46D1-8E3E-882362A47E1F}" presName="Name64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2C1AFB78-462F-4B85-B14C-DDA057F6D31B}" type="pres">
      <dgm:prSet presAssocID="{E58D23E8-E06C-416D-BBAD-92C9B8528BF1}" presName="hierRoot2" presStyleCnt="0">
        <dgm:presLayoutVars>
          <dgm:hierBranch val="init"/>
        </dgm:presLayoutVars>
      </dgm:prSet>
      <dgm:spPr/>
    </dgm:pt>
    <dgm:pt modelId="{84FA1A76-7EF4-4518-BE5C-86E830F59F9D}" type="pres">
      <dgm:prSet presAssocID="{E58D23E8-E06C-416D-BBAD-92C9B8528BF1}" presName="rootComposite" presStyleCnt="0"/>
      <dgm:spPr/>
    </dgm:pt>
    <dgm:pt modelId="{B8C417E7-E2AC-45D5-828F-FAB01EBB3118}" type="pres">
      <dgm:prSet presAssocID="{E58D23E8-E06C-416D-BBAD-92C9B8528BF1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235D0-4C89-43BB-9F9B-4604FB2D2746}" type="pres">
      <dgm:prSet presAssocID="{E58D23E8-E06C-416D-BBAD-92C9B8528BF1}" presName="rootConnector" presStyleLbl="node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B50160E8-3501-4E87-B561-CBDDD067F796}" type="pres">
      <dgm:prSet presAssocID="{E58D23E8-E06C-416D-BBAD-92C9B8528BF1}" presName="hierChild4" presStyleCnt="0"/>
      <dgm:spPr/>
    </dgm:pt>
    <dgm:pt modelId="{C8D55F9C-FCA6-4E6B-847D-F4C17A075737}" type="pres">
      <dgm:prSet presAssocID="{E58D23E8-E06C-416D-BBAD-92C9B8528BF1}" presName="hierChild5" presStyleCnt="0"/>
      <dgm:spPr/>
    </dgm:pt>
    <dgm:pt modelId="{F0A6DD7F-F2CC-4725-ADF5-77DF757E9D53}" type="pres">
      <dgm:prSet presAssocID="{175E5227-21E0-4A33-A3B3-8444F4857A5D}" presName="Name64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24CB0714-A6C3-43F7-A8AA-FAB0CBDFFA41}" type="pres">
      <dgm:prSet presAssocID="{1462529D-716A-42CD-A8EA-89F4D8799F8F}" presName="hierRoot2" presStyleCnt="0">
        <dgm:presLayoutVars>
          <dgm:hierBranch val="init"/>
        </dgm:presLayoutVars>
      </dgm:prSet>
      <dgm:spPr/>
    </dgm:pt>
    <dgm:pt modelId="{4C6DA921-AB93-4682-A672-6E6097D0DBFC}" type="pres">
      <dgm:prSet presAssocID="{1462529D-716A-42CD-A8EA-89F4D8799F8F}" presName="rootComposite" presStyleCnt="0"/>
      <dgm:spPr/>
    </dgm:pt>
    <dgm:pt modelId="{A71A8BFD-A803-447F-9C4E-0B9E42773CF9}" type="pres">
      <dgm:prSet presAssocID="{1462529D-716A-42CD-A8EA-89F4D8799F8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EDBD8-62FC-4B12-BB57-09459B523012}" type="pres">
      <dgm:prSet presAssocID="{1462529D-716A-42CD-A8EA-89F4D8799F8F}" presName="rootConnector" presStyleLbl="node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7FCFA493-D124-4200-A1FE-11AA05964254}" type="pres">
      <dgm:prSet presAssocID="{1462529D-716A-42CD-A8EA-89F4D8799F8F}" presName="hierChild4" presStyleCnt="0"/>
      <dgm:spPr/>
    </dgm:pt>
    <dgm:pt modelId="{4783ED62-5D74-4C79-8180-526F04A401D5}" type="pres">
      <dgm:prSet presAssocID="{1462529D-716A-42CD-A8EA-89F4D8799F8F}" presName="hierChild5" presStyleCnt="0"/>
      <dgm:spPr/>
    </dgm:pt>
    <dgm:pt modelId="{4AC4489F-F7E1-43AB-82AD-75DFCE052853}" type="pres">
      <dgm:prSet presAssocID="{F2B3E7D7-B9B9-4B47-A4E6-9A012FC47667}" presName="hierChild5" presStyleCnt="0"/>
      <dgm:spPr/>
    </dgm:pt>
    <dgm:pt modelId="{14E7E0CA-7A5B-4DBC-843E-08B0C9B2BEDD}" type="pres">
      <dgm:prSet presAssocID="{96597458-2AF8-473B-8DFF-7607BBFC5B4B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85C1EBC-8FC5-41EF-A239-0FB8B5B0E63B}" type="pres">
      <dgm:prSet presAssocID="{F8F53093-3E2A-4796-9D27-A3D50248B204}" presName="hierRoot2" presStyleCnt="0">
        <dgm:presLayoutVars>
          <dgm:hierBranch val="init"/>
        </dgm:presLayoutVars>
      </dgm:prSet>
      <dgm:spPr/>
    </dgm:pt>
    <dgm:pt modelId="{4007EE1A-5482-43C7-8762-B794E2D0F5F2}" type="pres">
      <dgm:prSet presAssocID="{F8F53093-3E2A-4796-9D27-A3D50248B204}" presName="rootComposite" presStyleCnt="0"/>
      <dgm:spPr/>
    </dgm:pt>
    <dgm:pt modelId="{450EE99B-CE7A-4874-9F69-CDD44335F381}" type="pres">
      <dgm:prSet presAssocID="{F8F53093-3E2A-4796-9D27-A3D50248B204}" presName="rootText" presStyleLbl="node2" presStyleIdx="2" presStyleCnt="3" custScaleX="1929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60FB6A-0D4D-4C1E-B087-46F60760710D}" type="pres">
      <dgm:prSet presAssocID="{F8F53093-3E2A-4796-9D27-A3D50248B20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C65F3B9-A534-45EC-B2DD-34EC6A085B9A}" type="pres">
      <dgm:prSet presAssocID="{F8F53093-3E2A-4796-9D27-A3D50248B204}" presName="hierChild4" presStyleCnt="0"/>
      <dgm:spPr/>
    </dgm:pt>
    <dgm:pt modelId="{D9E504C7-89B8-41F2-8FA4-34D8F94ACB01}" type="pres">
      <dgm:prSet presAssocID="{4F996D0A-A94A-4E77-8B17-40BC8908F89F}" presName="Name64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8BEC51B-C13D-4267-BF22-865AE15CB76B}" type="pres">
      <dgm:prSet presAssocID="{99D62587-FB1A-477A-A0F6-7AA4641CC55F}" presName="hierRoot2" presStyleCnt="0">
        <dgm:presLayoutVars>
          <dgm:hierBranch val="init"/>
        </dgm:presLayoutVars>
      </dgm:prSet>
      <dgm:spPr/>
    </dgm:pt>
    <dgm:pt modelId="{648B5765-887A-45DB-B912-905E6CADE4C1}" type="pres">
      <dgm:prSet presAssocID="{99D62587-FB1A-477A-A0F6-7AA4641CC55F}" presName="rootComposite" presStyleCnt="0"/>
      <dgm:spPr/>
    </dgm:pt>
    <dgm:pt modelId="{037E0B8A-7194-49DC-AE49-3EE0170703BC}" type="pres">
      <dgm:prSet presAssocID="{99D62587-FB1A-477A-A0F6-7AA4641CC55F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D38888-AA4B-444F-9F81-9876B9A14B3B}" type="pres">
      <dgm:prSet presAssocID="{99D62587-FB1A-477A-A0F6-7AA4641CC55F}" presName="rootConnector" presStyleLbl="node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1B4EA58-5A20-4D98-A374-897E95EBE61B}" type="pres">
      <dgm:prSet presAssocID="{99D62587-FB1A-477A-A0F6-7AA4641CC55F}" presName="hierChild4" presStyleCnt="0"/>
      <dgm:spPr/>
    </dgm:pt>
    <dgm:pt modelId="{81060CF6-6C5F-46C1-8811-ED3CC75C12D3}" type="pres">
      <dgm:prSet presAssocID="{99D62587-FB1A-477A-A0F6-7AA4641CC55F}" presName="hierChild5" presStyleCnt="0"/>
      <dgm:spPr/>
    </dgm:pt>
    <dgm:pt modelId="{77026DC6-11E6-437E-B345-6E351E0F6635}" type="pres">
      <dgm:prSet presAssocID="{F8F53093-3E2A-4796-9D27-A3D50248B204}" presName="hierChild5" presStyleCnt="0"/>
      <dgm:spPr/>
    </dgm:pt>
    <dgm:pt modelId="{B90FFA60-AFD5-4283-8FC4-1F11A3F9E522}" type="pres">
      <dgm:prSet presAssocID="{2D7B4600-1601-4E10-ADDC-D549A3FD6DD7}" presName="hierChild3" presStyleCnt="0"/>
      <dgm:spPr/>
    </dgm:pt>
  </dgm:ptLst>
  <dgm:cxnLst>
    <dgm:cxn modelId="{6CEC8633-55AC-4623-BD98-03A237D32472}" type="presOf" srcId="{74A8EFF2-7728-452E-AF7F-FA2724C96BF7}" destId="{3FC57272-21D1-46C3-879F-949A24FA37F3}" srcOrd="0" destOrd="0" presId="urn:microsoft.com/office/officeart/2009/3/layout/HorizontalOrganizationChart"/>
    <dgm:cxn modelId="{6D1F3451-7456-4A9F-A9AD-F1D39D4911F6}" type="presOf" srcId="{99D62587-FB1A-477A-A0F6-7AA4641CC55F}" destId="{D6D38888-AA4B-444F-9F81-9876B9A14B3B}" srcOrd="1" destOrd="0" presId="urn:microsoft.com/office/officeart/2009/3/layout/HorizontalOrganizationChart"/>
    <dgm:cxn modelId="{06D163C3-ABCF-4B3B-ACB7-DE9A21884027}" type="presOf" srcId="{991C3C93-8B1E-4EC3-83DB-091A86FE52C9}" destId="{6B48B1FF-EC44-46F4-9D5C-A7BD0657912C}" srcOrd="0" destOrd="0" presId="urn:microsoft.com/office/officeart/2009/3/layout/HorizontalOrganizationChart"/>
    <dgm:cxn modelId="{2489B076-729C-4EAC-8FE3-A3E5116BEE90}" type="presOf" srcId="{539C451C-D54D-4545-A625-FEB95D17BFD9}" destId="{434A8AE4-8927-4542-B524-AA2D3CE6A9B8}" srcOrd="1" destOrd="0" presId="urn:microsoft.com/office/officeart/2009/3/layout/HorizontalOrganizationChart"/>
    <dgm:cxn modelId="{6EA434B1-C432-41A5-BFE4-140BF4CD4794}" type="presOf" srcId="{1A5C8238-5237-48BA-9892-61B631EA645E}" destId="{CE1D4595-D1D9-499F-9113-82EDDBE678AA}" srcOrd="0" destOrd="0" presId="urn:microsoft.com/office/officeart/2009/3/layout/HorizontalOrganizationChart"/>
    <dgm:cxn modelId="{70568EF2-6E93-4D79-8946-153115F7BD58}" srcId="{2D7B4600-1601-4E10-ADDC-D549A3FD6DD7}" destId="{F2B3E7D7-B9B9-4B47-A4E6-9A012FC47667}" srcOrd="1" destOrd="0" parTransId="{4A7C9FDC-B917-4501-8932-AAD5938D8928}" sibTransId="{B318FC46-BAF8-4728-BC8A-E3B435FAE82B}"/>
    <dgm:cxn modelId="{FD04E0C8-8F2D-40E6-8196-B4966E91CD1B}" type="presOf" srcId="{E58D23E8-E06C-416D-BBAD-92C9B8528BF1}" destId="{0DD235D0-4C89-43BB-9F9B-4604FB2D2746}" srcOrd="1" destOrd="0" presId="urn:microsoft.com/office/officeart/2009/3/layout/HorizontalOrganizationChart"/>
    <dgm:cxn modelId="{42242245-4B06-4BA1-A0B9-C56E6F1D1599}" type="presOf" srcId="{30BDCBD2-A4A6-4F05-BB5A-6C21F5B0EA9F}" destId="{5A5060DA-58F0-4C20-8840-DF54B89E06B2}" srcOrd="0" destOrd="0" presId="urn:microsoft.com/office/officeart/2009/3/layout/HorizontalOrganizationChart"/>
    <dgm:cxn modelId="{F4B2D615-562F-4B50-BE22-7C71C92204A1}" type="presOf" srcId="{68EDDFB9-4356-44FB-B6FF-F68427042C8A}" destId="{24EB02AE-D01C-4041-A330-4E12F39BC998}" srcOrd="1" destOrd="0" presId="urn:microsoft.com/office/officeart/2009/3/layout/HorizontalOrganizationChart"/>
    <dgm:cxn modelId="{A33E824F-C30E-486A-9235-F093BE11E2A6}" srcId="{F2B3E7D7-B9B9-4B47-A4E6-9A012FC47667}" destId="{E58D23E8-E06C-416D-BBAD-92C9B8528BF1}" srcOrd="2" destOrd="0" parTransId="{DDDCB895-F782-46D1-8E3E-882362A47E1F}" sibTransId="{CC5969F4-2958-4694-ADFE-1D94866CA6A1}"/>
    <dgm:cxn modelId="{C02D10B7-C4CC-4B3B-9CF6-918921D85673}" type="presOf" srcId="{CC47C404-857E-44D1-B6DA-D6AFF9BE8EB0}" destId="{1CC45500-36B3-4677-98E2-FB7C0E5F0D6F}" srcOrd="0" destOrd="0" presId="urn:microsoft.com/office/officeart/2009/3/layout/HorizontalOrganizationChart"/>
    <dgm:cxn modelId="{549196FA-5060-487A-B422-058BC4348096}" srcId="{58325598-3B25-4596-B07D-45C0BDE33C50}" destId="{30BDCBD2-A4A6-4F05-BB5A-6C21F5B0EA9F}" srcOrd="2" destOrd="0" parTransId="{74A8EFF2-7728-452E-AF7F-FA2724C96BF7}" sibTransId="{9B88B012-C36F-40B3-853F-1126740A58DF}"/>
    <dgm:cxn modelId="{4BB2AB35-3F66-4DF7-AE76-115256FBBDE4}" srcId="{F2B3E7D7-B9B9-4B47-A4E6-9A012FC47667}" destId="{539C451C-D54D-4545-A625-FEB95D17BFD9}" srcOrd="0" destOrd="0" parTransId="{3B68C0DE-FC3A-4534-8E3E-C890EC5D1703}" sibTransId="{C558AFB7-EF80-4E66-929A-73EE6EFF6BBE}"/>
    <dgm:cxn modelId="{D06DCA4B-737A-40ED-8995-D8B963F94284}" type="presOf" srcId="{96597458-2AF8-473B-8DFF-7607BBFC5B4B}" destId="{14E7E0CA-7A5B-4DBC-843E-08B0C9B2BEDD}" srcOrd="0" destOrd="0" presId="urn:microsoft.com/office/officeart/2009/3/layout/HorizontalOrganizationChart"/>
    <dgm:cxn modelId="{86517797-D2CE-45A8-9F4F-C4B7844404AC}" type="presOf" srcId="{E58D23E8-E06C-416D-BBAD-92C9B8528BF1}" destId="{B8C417E7-E2AC-45D5-828F-FAB01EBB3118}" srcOrd="0" destOrd="0" presId="urn:microsoft.com/office/officeart/2009/3/layout/HorizontalOrganizationChart"/>
    <dgm:cxn modelId="{A7B725A2-246D-4E0A-961B-679818D4122C}" type="presOf" srcId="{30BDCBD2-A4A6-4F05-BB5A-6C21F5B0EA9F}" destId="{4B2A57DA-EFE1-48C3-935F-B1F398F36454}" srcOrd="1" destOrd="0" presId="urn:microsoft.com/office/officeart/2009/3/layout/HorizontalOrganizationChart"/>
    <dgm:cxn modelId="{D28B91EF-FC1F-41F1-936A-8F242DA960DA}" type="presOf" srcId="{4A7C9FDC-B917-4501-8932-AAD5938D8928}" destId="{59A46D1E-B9CC-41E5-81D3-626207FD7E50}" srcOrd="0" destOrd="0" presId="urn:microsoft.com/office/officeart/2009/3/layout/HorizontalOrganizationChart"/>
    <dgm:cxn modelId="{3A9CA004-0DDF-41A5-9D82-925017C7C1A4}" srcId="{58325598-3B25-4596-B07D-45C0BDE33C50}" destId="{CC47C404-857E-44D1-B6DA-D6AFF9BE8EB0}" srcOrd="0" destOrd="0" parTransId="{DF61F019-89F5-423B-B336-B6BAD3D04331}" sibTransId="{DC39F3A3-BA64-4940-AF4B-037FAEB3C503}"/>
    <dgm:cxn modelId="{D31D690E-AB42-44DD-807B-15D51921F750}" srcId="{58325598-3B25-4596-B07D-45C0BDE33C50}" destId="{68EDDFB9-4356-44FB-B6FF-F68427042C8A}" srcOrd="1" destOrd="0" parTransId="{991C3C93-8B1E-4EC3-83DB-091A86FE52C9}" sibTransId="{BE67E62D-AE27-418E-8D08-7D6012998C60}"/>
    <dgm:cxn modelId="{3FCBA42C-42DC-4960-930A-2D9ABB58C80F}" type="presOf" srcId="{58325598-3B25-4596-B07D-45C0BDE33C50}" destId="{0C52790A-DCE7-48EC-84E6-0A278C9B7073}" srcOrd="0" destOrd="0" presId="urn:microsoft.com/office/officeart/2009/3/layout/HorizontalOrganizationChart"/>
    <dgm:cxn modelId="{868CDD86-C756-4476-836C-2D18E5BFFF63}" srcId="{F2B3E7D7-B9B9-4B47-A4E6-9A012FC47667}" destId="{1A5C8238-5237-48BA-9892-61B631EA645E}" srcOrd="1" destOrd="0" parTransId="{82F27D99-E334-4ABB-8CDE-13EDEBFAAD7B}" sibTransId="{F946DE45-8935-4D82-B27F-78FF5C089C97}"/>
    <dgm:cxn modelId="{5E049E28-F713-4C8D-AFDC-59A18EB7B627}" type="presOf" srcId="{2D7B4600-1601-4E10-ADDC-D549A3FD6DD7}" destId="{9E7A8DCB-4CD9-440C-81B6-B086730C79FA}" srcOrd="0" destOrd="0" presId="urn:microsoft.com/office/officeart/2009/3/layout/HorizontalOrganizationChart"/>
    <dgm:cxn modelId="{6A510188-BD6C-4C75-882F-1FE01B55E929}" type="presOf" srcId="{DF61F019-89F5-423B-B336-B6BAD3D04331}" destId="{D1F3DC5E-31FB-4AB0-93E4-7080BEC0FA49}" srcOrd="0" destOrd="0" presId="urn:microsoft.com/office/officeart/2009/3/layout/HorizontalOrganizationChart"/>
    <dgm:cxn modelId="{BF6992E7-5D96-4E92-A51C-FB6583142A0E}" srcId="{2D7B4600-1601-4E10-ADDC-D549A3FD6DD7}" destId="{F8F53093-3E2A-4796-9D27-A3D50248B204}" srcOrd="2" destOrd="0" parTransId="{96597458-2AF8-473B-8DFF-7607BBFC5B4B}" sibTransId="{CA5E74BC-28D7-4AFC-A363-4B80D7286CDB}"/>
    <dgm:cxn modelId="{AE299761-7960-4CFC-9F7F-6A1A3E3B0ACD}" type="presOf" srcId="{F2B3E7D7-B9B9-4B47-A4E6-9A012FC47667}" destId="{25EFF820-8760-496D-9E88-844691CEB7A4}" srcOrd="1" destOrd="0" presId="urn:microsoft.com/office/officeart/2009/3/layout/HorizontalOrganizationChart"/>
    <dgm:cxn modelId="{64820062-300C-44D2-AD96-171E47FD0BC7}" type="presOf" srcId="{CB3D41B4-9FAD-41A4-A094-63771C20A622}" destId="{41E1125D-FA0D-4501-85CD-45210C137FEB}" srcOrd="0" destOrd="0" presId="urn:microsoft.com/office/officeart/2009/3/layout/HorizontalOrganizationChart"/>
    <dgm:cxn modelId="{121C7AEB-5BEB-4FD8-B486-EB1FB4A3E04C}" type="presOf" srcId="{1A5C8238-5237-48BA-9892-61B631EA645E}" destId="{2FA638D9-E358-42A7-AC2A-00E2948C1A3D}" srcOrd="1" destOrd="0" presId="urn:microsoft.com/office/officeart/2009/3/layout/HorizontalOrganizationChart"/>
    <dgm:cxn modelId="{3BA758F0-1CA7-46C7-A1D1-CC8EA8CE147C}" type="presOf" srcId="{82F27D99-E334-4ABB-8CDE-13EDEBFAAD7B}" destId="{50CC3374-1BA7-4B11-858E-55458D6BEA97}" srcOrd="0" destOrd="0" presId="urn:microsoft.com/office/officeart/2009/3/layout/HorizontalOrganizationChart"/>
    <dgm:cxn modelId="{F2DBF26C-5C26-4DA0-A969-32D216E1387E}" type="presOf" srcId="{CC47C404-857E-44D1-B6DA-D6AFF9BE8EB0}" destId="{608F3E0F-266C-41DC-9A16-4271BE1604C8}" srcOrd="1" destOrd="0" presId="urn:microsoft.com/office/officeart/2009/3/layout/HorizontalOrganizationChart"/>
    <dgm:cxn modelId="{4742877B-54BF-4D3D-B24C-42786ED95126}" type="presOf" srcId="{DDDCB895-F782-46D1-8E3E-882362A47E1F}" destId="{73F0D1B4-5ED2-4BC5-BC19-D380D7247766}" srcOrd="0" destOrd="0" presId="urn:microsoft.com/office/officeart/2009/3/layout/HorizontalOrganizationChart"/>
    <dgm:cxn modelId="{E64FE78B-1FD0-438D-B185-26FC4C03E75C}" type="presOf" srcId="{2D7B4600-1601-4E10-ADDC-D549A3FD6DD7}" destId="{74D33C37-E404-4067-BCEA-5F19E27A6A3E}" srcOrd="1" destOrd="0" presId="urn:microsoft.com/office/officeart/2009/3/layout/HorizontalOrganizationChart"/>
    <dgm:cxn modelId="{1B3AB3B9-1D04-4FDD-B13F-3C329BF59090}" type="presOf" srcId="{3B68C0DE-FC3A-4534-8E3E-C890EC5D1703}" destId="{628EF4B7-5FAB-47CB-80E2-CA49A29DD0D5}" srcOrd="0" destOrd="0" presId="urn:microsoft.com/office/officeart/2009/3/layout/HorizontalOrganizationChart"/>
    <dgm:cxn modelId="{B2C85D16-277B-40CC-9BD5-F985847110C8}" type="presOf" srcId="{F8F53093-3E2A-4796-9D27-A3D50248B204}" destId="{0760FB6A-0D4D-4C1E-B087-46F60760710D}" srcOrd="1" destOrd="0" presId="urn:microsoft.com/office/officeart/2009/3/layout/HorizontalOrganizationChart"/>
    <dgm:cxn modelId="{B2E5E550-DB3A-4BAB-B7DA-9DA20A8C851D}" type="presOf" srcId="{539C451C-D54D-4545-A625-FEB95D17BFD9}" destId="{6CA920CC-0A47-48F5-8574-0F7525BA0530}" srcOrd="0" destOrd="0" presId="urn:microsoft.com/office/officeart/2009/3/layout/HorizontalOrganizationChart"/>
    <dgm:cxn modelId="{DE2E8499-E06F-4101-9933-7BDC3CAAA12D}" type="presOf" srcId="{1462529D-716A-42CD-A8EA-89F4D8799F8F}" destId="{A71A8BFD-A803-447F-9C4E-0B9E42773CF9}" srcOrd="0" destOrd="0" presId="urn:microsoft.com/office/officeart/2009/3/layout/HorizontalOrganizationChart"/>
    <dgm:cxn modelId="{3FF66AFC-6123-4449-919C-70A4B50092BD}" srcId="{F2B3E7D7-B9B9-4B47-A4E6-9A012FC47667}" destId="{1462529D-716A-42CD-A8EA-89F4D8799F8F}" srcOrd="3" destOrd="0" parTransId="{175E5227-21E0-4A33-A3B3-8444F4857A5D}" sibTransId="{1CE5C7D4-3FB8-424E-804B-9E610543B9ED}"/>
    <dgm:cxn modelId="{C75D09D3-1F54-472B-97C6-1B4CB630323C}" type="presOf" srcId="{2CCBBF25-BEBD-4DB7-BDBA-B960CE5E6546}" destId="{566D7959-E259-4009-A4D1-1B4B1FB11BF8}" srcOrd="0" destOrd="0" presId="urn:microsoft.com/office/officeart/2009/3/layout/HorizontalOrganizationChart"/>
    <dgm:cxn modelId="{9CD27A68-9A10-4D00-8C54-96E897621424}" type="presOf" srcId="{4F996D0A-A94A-4E77-8B17-40BC8908F89F}" destId="{D9E504C7-89B8-41F2-8FA4-34D8F94ACB01}" srcOrd="0" destOrd="0" presId="urn:microsoft.com/office/officeart/2009/3/layout/HorizontalOrganizationChart"/>
    <dgm:cxn modelId="{9740F502-FD2B-452C-B9D1-63AC1856E9F7}" type="presOf" srcId="{1462529D-716A-42CD-A8EA-89F4D8799F8F}" destId="{C8BEDBD8-62FC-4B12-BB57-09459B523012}" srcOrd="1" destOrd="0" presId="urn:microsoft.com/office/officeart/2009/3/layout/HorizontalOrganizationChart"/>
    <dgm:cxn modelId="{14DE0E84-8532-4A9C-AFCB-E69CDA6F6283}" type="presOf" srcId="{F2B3E7D7-B9B9-4B47-A4E6-9A012FC47667}" destId="{1E3F5E61-6B6F-42CC-A02C-B0BBF4F36631}" srcOrd="0" destOrd="0" presId="urn:microsoft.com/office/officeart/2009/3/layout/HorizontalOrganizationChart"/>
    <dgm:cxn modelId="{5A23F256-209E-4B0A-AAD1-1051256DC0F4}" srcId="{58325598-3B25-4596-B07D-45C0BDE33C50}" destId="{2CCBBF25-BEBD-4DB7-BDBA-B960CE5E6546}" srcOrd="3" destOrd="0" parTransId="{87F5DD93-41AC-48CE-AE1F-CC3560FECB48}" sibTransId="{820983A0-ECC7-4781-A1B9-10FB3586826C}"/>
    <dgm:cxn modelId="{AAA501EA-BE8D-42B9-95D4-77C4B448032E}" type="presOf" srcId="{175E5227-21E0-4A33-A3B3-8444F4857A5D}" destId="{F0A6DD7F-F2CC-4725-ADF5-77DF757E9D53}" srcOrd="0" destOrd="0" presId="urn:microsoft.com/office/officeart/2009/3/layout/HorizontalOrganizationChart"/>
    <dgm:cxn modelId="{529F00CE-4B35-462B-BA8C-04DD7A685014}" type="presOf" srcId="{99D62587-FB1A-477A-A0F6-7AA4641CC55F}" destId="{037E0B8A-7194-49DC-AE49-3EE0170703BC}" srcOrd="0" destOrd="0" presId="urn:microsoft.com/office/officeart/2009/3/layout/HorizontalOrganizationChart"/>
    <dgm:cxn modelId="{FBC4E4A6-6934-456A-AF62-4D9DF8EBFD6B}" srcId="{3B7808DD-5AEA-4902-BAD2-8C459E543B1F}" destId="{2D7B4600-1601-4E10-ADDC-D549A3FD6DD7}" srcOrd="0" destOrd="0" parTransId="{F28EAC5A-9612-4C17-9D84-1BC1437BA13C}" sibTransId="{3DF5BDA2-2BE0-4A0C-810F-EAFF9105B809}"/>
    <dgm:cxn modelId="{B6BEEC58-E61B-478B-93FF-663CCEE4FAC4}" srcId="{F8F53093-3E2A-4796-9D27-A3D50248B204}" destId="{99D62587-FB1A-477A-A0F6-7AA4641CC55F}" srcOrd="0" destOrd="0" parTransId="{4F996D0A-A94A-4E77-8B17-40BC8908F89F}" sibTransId="{361001A2-66B2-44C8-90EE-B245083309EF}"/>
    <dgm:cxn modelId="{F7CB036D-AD25-4A8E-9A9E-BB8E35895EBD}" type="presOf" srcId="{F8F53093-3E2A-4796-9D27-A3D50248B204}" destId="{450EE99B-CE7A-4874-9F69-CDD44335F381}" srcOrd="0" destOrd="0" presId="urn:microsoft.com/office/officeart/2009/3/layout/HorizontalOrganizationChart"/>
    <dgm:cxn modelId="{AAD1D163-3974-455B-AA32-3AE6C847002A}" type="presOf" srcId="{68EDDFB9-4356-44FB-B6FF-F68427042C8A}" destId="{AAA39EAD-ECC9-4275-AC0B-D889911276DC}" srcOrd="0" destOrd="0" presId="urn:microsoft.com/office/officeart/2009/3/layout/HorizontalOrganizationChart"/>
    <dgm:cxn modelId="{529DE321-0238-4EEE-9059-761659ABDEF9}" type="presOf" srcId="{3B7808DD-5AEA-4902-BAD2-8C459E543B1F}" destId="{D7496E10-2A18-4E6C-8C26-8F29287D3963}" srcOrd="0" destOrd="0" presId="urn:microsoft.com/office/officeart/2009/3/layout/HorizontalOrganizationChart"/>
    <dgm:cxn modelId="{7B6B369A-E121-4276-96A5-DE8BEF47D750}" type="presOf" srcId="{58325598-3B25-4596-B07D-45C0BDE33C50}" destId="{8D242EF7-8ACC-43E7-B6B6-268F9CFFCA01}" srcOrd="1" destOrd="0" presId="urn:microsoft.com/office/officeart/2009/3/layout/HorizontalOrganizationChart"/>
    <dgm:cxn modelId="{F41D2E4F-918F-46F2-BC97-781A61C0FC7E}" type="presOf" srcId="{87F5DD93-41AC-48CE-AE1F-CC3560FECB48}" destId="{A0AC781F-DDF8-45F8-98AF-555F02A79A2B}" srcOrd="0" destOrd="0" presId="urn:microsoft.com/office/officeart/2009/3/layout/HorizontalOrganizationChart"/>
    <dgm:cxn modelId="{48E9AA03-7DEB-4251-8268-875C004F1E38}" type="presOf" srcId="{2CCBBF25-BEBD-4DB7-BDBA-B960CE5E6546}" destId="{97EF0454-E1D4-4024-80C4-55900B765C23}" srcOrd="1" destOrd="0" presId="urn:microsoft.com/office/officeart/2009/3/layout/HorizontalOrganizationChart"/>
    <dgm:cxn modelId="{7E6B2E63-6AB2-4773-81F0-6E71312268B2}" srcId="{2D7B4600-1601-4E10-ADDC-D549A3FD6DD7}" destId="{58325598-3B25-4596-B07D-45C0BDE33C50}" srcOrd="0" destOrd="0" parTransId="{CB3D41B4-9FAD-41A4-A094-63771C20A622}" sibTransId="{C260D6C1-3466-41EE-9DC7-AE35697FE76A}"/>
    <dgm:cxn modelId="{A48516F1-806B-432B-9C3A-860E6312C32E}" type="presParOf" srcId="{D7496E10-2A18-4E6C-8C26-8F29287D3963}" destId="{741E1A2D-9C1C-487F-AA77-DE492A2518D1}" srcOrd="0" destOrd="0" presId="urn:microsoft.com/office/officeart/2009/3/layout/HorizontalOrganizationChart"/>
    <dgm:cxn modelId="{62B4FB24-2381-48E9-B24A-86B45932E8DE}" type="presParOf" srcId="{741E1A2D-9C1C-487F-AA77-DE492A2518D1}" destId="{48F0F4BF-21FD-460C-80D8-695A319D4FFF}" srcOrd="0" destOrd="0" presId="urn:microsoft.com/office/officeart/2009/3/layout/HorizontalOrganizationChart"/>
    <dgm:cxn modelId="{8F308F9B-2D9E-435A-B20E-B3B7C26358D8}" type="presParOf" srcId="{48F0F4BF-21FD-460C-80D8-695A319D4FFF}" destId="{9E7A8DCB-4CD9-440C-81B6-B086730C79FA}" srcOrd="0" destOrd="0" presId="urn:microsoft.com/office/officeart/2009/3/layout/HorizontalOrganizationChart"/>
    <dgm:cxn modelId="{0F8AB715-7790-4645-AC2F-AEBC7128FEBA}" type="presParOf" srcId="{48F0F4BF-21FD-460C-80D8-695A319D4FFF}" destId="{74D33C37-E404-4067-BCEA-5F19E27A6A3E}" srcOrd="1" destOrd="0" presId="urn:microsoft.com/office/officeart/2009/3/layout/HorizontalOrganizationChart"/>
    <dgm:cxn modelId="{AD6A5D36-71CE-40BB-A3D9-9FE8861CFD03}" type="presParOf" srcId="{741E1A2D-9C1C-487F-AA77-DE492A2518D1}" destId="{1C6B76CF-6E01-4665-AAE4-6BD3228E5E70}" srcOrd="1" destOrd="0" presId="urn:microsoft.com/office/officeart/2009/3/layout/HorizontalOrganizationChart"/>
    <dgm:cxn modelId="{EBDFC31E-813F-4D03-8155-E676CC54965D}" type="presParOf" srcId="{1C6B76CF-6E01-4665-AAE4-6BD3228E5E70}" destId="{41E1125D-FA0D-4501-85CD-45210C137FEB}" srcOrd="0" destOrd="0" presId="urn:microsoft.com/office/officeart/2009/3/layout/HorizontalOrganizationChart"/>
    <dgm:cxn modelId="{D7126271-2664-4A25-A580-E85CFB283B5C}" type="presParOf" srcId="{1C6B76CF-6E01-4665-AAE4-6BD3228E5E70}" destId="{E1A4B1C1-E104-48FC-A8C9-6D6542EAB8FC}" srcOrd="1" destOrd="0" presId="urn:microsoft.com/office/officeart/2009/3/layout/HorizontalOrganizationChart"/>
    <dgm:cxn modelId="{7DBF63DD-88E6-412C-9095-E3FA151A6498}" type="presParOf" srcId="{E1A4B1C1-E104-48FC-A8C9-6D6542EAB8FC}" destId="{56F401F4-26CB-4C9E-AD8D-705FCE6D382B}" srcOrd="0" destOrd="0" presId="urn:microsoft.com/office/officeart/2009/3/layout/HorizontalOrganizationChart"/>
    <dgm:cxn modelId="{185897B0-2FA8-4473-9C9B-16C124DBB9ED}" type="presParOf" srcId="{56F401F4-26CB-4C9E-AD8D-705FCE6D382B}" destId="{0C52790A-DCE7-48EC-84E6-0A278C9B7073}" srcOrd="0" destOrd="0" presId="urn:microsoft.com/office/officeart/2009/3/layout/HorizontalOrganizationChart"/>
    <dgm:cxn modelId="{09C4E5B6-0FDF-48E2-860B-FE6EE801074E}" type="presParOf" srcId="{56F401F4-26CB-4C9E-AD8D-705FCE6D382B}" destId="{8D242EF7-8ACC-43E7-B6B6-268F9CFFCA01}" srcOrd="1" destOrd="0" presId="urn:microsoft.com/office/officeart/2009/3/layout/HorizontalOrganizationChart"/>
    <dgm:cxn modelId="{F5CF2299-53D1-4660-90BF-50665C719126}" type="presParOf" srcId="{E1A4B1C1-E104-48FC-A8C9-6D6542EAB8FC}" destId="{BE1D1894-19E1-494E-8CFE-2DDE73762EC5}" srcOrd="1" destOrd="0" presId="urn:microsoft.com/office/officeart/2009/3/layout/HorizontalOrganizationChart"/>
    <dgm:cxn modelId="{64862B0F-4642-45C7-8DD2-3D8CE1ED4755}" type="presParOf" srcId="{BE1D1894-19E1-494E-8CFE-2DDE73762EC5}" destId="{D1F3DC5E-31FB-4AB0-93E4-7080BEC0FA49}" srcOrd="0" destOrd="0" presId="urn:microsoft.com/office/officeart/2009/3/layout/HorizontalOrganizationChart"/>
    <dgm:cxn modelId="{F3ABF07A-A3D4-4C4B-A3E8-C9BB64BD16B2}" type="presParOf" srcId="{BE1D1894-19E1-494E-8CFE-2DDE73762EC5}" destId="{1CFB0398-47B2-44DD-877B-07B493D04D63}" srcOrd="1" destOrd="0" presId="urn:microsoft.com/office/officeart/2009/3/layout/HorizontalOrganizationChart"/>
    <dgm:cxn modelId="{1C0667C5-8C1B-4137-B682-EFC1877AE7F7}" type="presParOf" srcId="{1CFB0398-47B2-44DD-877B-07B493D04D63}" destId="{4A54D846-39CD-495F-B6E3-A6628D4848AF}" srcOrd="0" destOrd="0" presId="urn:microsoft.com/office/officeart/2009/3/layout/HorizontalOrganizationChart"/>
    <dgm:cxn modelId="{9FC58D1A-5836-474A-96ED-152B3BFD40B2}" type="presParOf" srcId="{4A54D846-39CD-495F-B6E3-A6628D4848AF}" destId="{1CC45500-36B3-4677-98E2-FB7C0E5F0D6F}" srcOrd="0" destOrd="0" presId="urn:microsoft.com/office/officeart/2009/3/layout/HorizontalOrganizationChart"/>
    <dgm:cxn modelId="{FD5FD633-94B7-4BBF-AA98-EE82E4217B67}" type="presParOf" srcId="{4A54D846-39CD-495F-B6E3-A6628D4848AF}" destId="{608F3E0F-266C-41DC-9A16-4271BE1604C8}" srcOrd="1" destOrd="0" presId="urn:microsoft.com/office/officeart/2009/3/layout/HorizontalOrganizationChart"/>
    <dgm:cxn modelId="{34472152-ABFF-4191-AA3C-3C9144DEF6AD}" type="presParOf" srcId="{1CFB0398-47B2-44DD-877B-07B493D04D63}" destId="{BAC25444-9A0D-4CD9-AA35-4B0162611284}" srcOrd="1" destOrd="0" presId="urn:microsoft.com/office/officeart/2009/3/layout/HorizontalOrganizationChart"/>
    <dgm:cxn modelId="{E0BED532-E3DE-4B09-BFFB-7026715E1323}" type="presParOf" srcId="{1CFB0398-47B2-44DD-877B-07B493D04D63}" destId="{3EB59B3F-CB14-453D-98B6-7E1AF5872752}" srcOrd="2" destOrd="0" presId="urn:microsoft.com/office/officeart/2009/3/layout/HorizontalOrganizationChart"/>
    <dgm:cxn modelId="{2FD60D73-0605-4CA5-AAE3-B6F06BB5C732}" type="presParOf" srcId="{BE1D1894-19E1-494E-8CFE-2DDE73762EC5}" destId="{6B48B1FF-EC44-46F4-9D5C-A7BD0657912C}" srcOrd="2" destOrd="0" presId="urn:microsoft.com/office/officeart/2009/3/layout/HorizontalOrganizationChart"/>
    <dgm:cxn modelId="{1888DD22-1D7A-401D-8551-6C048062542E}" type="presParOf" srcId="{BE1D1894-19E1-494E-8CFE-2DDE73762EC5}" destId="{E4C7D5DD-68A3-4931-ABEE-1E37980B9422}" srcOrd="3" destOrd="0" presId="urn:microsoft.com/office/officeart/2009/3/layout/HorizontalOrganizationChart"/>
    <dgm:cxn modelId="{4803071F-9D6D-4D25-8385-217DEBC9AD86}" type="presParOf" srcId="{E4C7D5DD-68A3-4931-ABEE-1E37980B9422}" destId="{43408FFC-C104-426C-990D-7BEC7A5DA3C9}" srcOrd="0" destOrd="0" presId="urn:microsoft.com/office/officeart/2009/3/layout/HorizontalOrganizationChart"/>
    <dgm:cxn modelId="{24D059DB-CF4C-4409-B774-0CBF70FBD22A}" type="presParOf" srcId="{43408FFC-C104-426C-990D-7BEC7A5DA3C9}" destId="{AAA39EAD-ECC9-4275-AC0B-D889911276DC}" srcOrd="0" destOrd="0" presId="urn:microsoft.com/office/officeart/2009/3/layout/HorizontalOrganizationChart"/>
    <dgm:cxn modelId="{A94A2549-5F3F-4A7B-AA79-A6692A6462C3}" type="presParOf" srcId="{43408FFC-C104-426C-990D-7BEC7A5DA3C9}" destId="{24EB02AE-D01C-4041-A330-4E12F39BC998}" srcOrd="1" destOrd="0" presId="urn:microsoft.com/office/officeart/2009/3/layout/HorizontalOrganizationChart"/>
    <dgm:cxn modelId="{DA0A5EA6-E9AE-4948-A830-E6BE783D549C}" type="presParOf" srcId="{E4C7D5DD-68A3-4931-ABEE-1E37980B9422}" destId="{D420EBE9-7EED-4017-B27F-90258EC3CA4C}" srcOrd="1" destOrd="0" presId="urn:microsoft.com/office/officeart/2009/3/layout/HorizontalOrganizationChart"/>
    <dgm:cxn modelId="{B77F9A3D-0817-4CD8-BE65-BF1A5A571308}" type="presParOf" srcId="{E4C7D5DD-68A3-4931-ABEE-1E37980B9422}" destId="{C8C620ED-765F-421D-957B-13F9987911F8}" srcOrd="2" destOrd="0" presId="urn:microsoft.com/office/officeart/2009/3/layout/HorizontalOrganizationChart"/>
    <dgm:cxn modelId="{63525616-5C20-486C-8DC5-F80ABFA699BC}" type="presParOf" srcId="{BE1D1894-19E1-494E-8CFE-2DDE73762EC5}" destId="{3FC57272-21D1-46C3-879F-949A24FA37F3}" srcOrd="4" destOrd="0" presId="urn:microsoft.com/office/officeart/2009/3/layout/HorizontalOrganizationChart"/>
    <dgm:cxn modelId="{05D7C249-046B-4BAA-8454-08822762B23C}" type="presParOf" srcId="{BE1D1894-19E1-494E-8CFE-2DDE73762EC5}" destId="{E926B75D-6154-4E3F-A0C0-DF4E7229BB26}" srcOrd="5" destOrd="0" presId="urn:microsoft.com/office/officeart/2009/3/layout/HorizontalOrganizationChart"/>
    <dgm:cxn modelId="{12AD96F3-EE65-4D3F-ABE1-6DE2941BF151}" type="presParOf" srcId="{E926B75D-6154-4E3F-A0C0-DF4E7229BB26}" destId="{9FDE6875-515B-4640-85E8-7ABE33929A50}" srcOrd="0" destOrd="0" presId="urn:microsoft.com/office/officeart/2009/3/layout/HorizontalOrganizationChart"/>
    <dgm:cxn modelId="{835185B5-489C-4975-BF4A-12FC5AD70414}" type="presParOf" srcId="{9FDE6875-515B-4640-85E8-7ABE33929A50}" destId="{5A5060DA-58F0-4C20-8840-DF54B89E06B2}" srcOrd="0" destOrd="0" presId="urn:microsoft.com/office/officeart/2009/3/layout/HorizontalOrganizationChart"/>
    <dgm:cxn modelId="{5758498E-702F-45D5-A35B-B027FC99B49F}" type="presParOf" srcId="{9FDE6875-515B-4640-85E8-7ABE33929A50}" destId="{4B2A57DA-EFE1-48C3-935F-B1F398F36454}" srcOrd="1" destOrd="0" presId="urn:microsoft.com/office/officeart/2009/3/layout/HorizontalOrganizationChart"/>
    <dgm:cxn modelId="{25C53323-06BA-4911-9742-F5D70AC1855F}" type="presParOf" srcId="{E926B75D-6154-4E3F-A0C0-DF4E7229BB26}" destId="{800656D3-A73E-4938-A8B4-BE4219364BE8}" srcOrd="1" destOrd="0" presId="urn:microsoft.com/office/officeart/2009/3/layout/HorizontalOrganizationChart"/>
    <dgm:cxn modelId="{C4E0899E-CB37-4015-9990-F70A24E8D109}" type="presParOf" srcId="{E926B75D-6154-4E3F-A0C0-DF4E7229BB26}" destId="{07F79A58-3143-4C4B-B917-58A69DDA8342}" srcOrd="2" destOrd="0" presId="urn:microsoft.com/office/officeart/2009/3/layout/HorizontalOrganizationChart"/>
    <dgm:cxn modelId="{00B8611C-6069-4224-83B8-AEF6BE4D3EED}" type="presParOf" srcId="{BE1D1894-19E1-494E-8CFE-2DDE73762EC5}" destId="{A0AC781F-DDF8-45F8-98AF-555F02A79A2B}" srcOrd="6" destOrd="0" presId="urn:microsoft.com/office/officeart/2009/3/layout/HorizontalOrganizationChart"/>
    <dgm:cxn modelId="{9C7B6B57-D1D4-451A-9668-7A7BB484715B}" type="presParOf" srcId="{BE1D1894-19E1-494E-8CFE-2DDE73762EC5}" destId="{BB33A91D-3DA4-4C77-9AD9-F36D5FF07F09}" srcOrd="7" destOrd="0" presId="urn:microsoft.com/office/officeart/2009/3/layout/HorizontalOrganizationChart"/>
    <dgm:cxn modelId="{4F36612F-F006-472A-8A81-9D37B0D8E439}" type="presParOf" srcId="{BB33A91D-3DA4-4C77-9AD9-F36D5FF07F09}" destId="{E17B3E3D-4A2B-4A32-A1D9-128CE99D5F0E}" srcOrd="0" destOrd="0" presId="urn:microsoft.com/office/officeart/2009/3/layout/HorizontalOrganizationChart"/>
    <dgm:cxn modelId="{EF407BCE-34E5-43EA-8C12-66FF58379161}" type="presParOf" srcId="{E17B3E3D-4A2B-4A32-A1D9-128CE99D5F0E}" destId="{566D7959-E259-4009-A4D1-1B4B1FB11BF8}" srcOrd="0" destOrd="0" presId="urn:microsoft.com/office/officeart/2009/3/layout/HorizontalOrganizationChart"/>
    <dgm:cxn modelId="{D2D0E1C0-BA67-4FA7-B545-AF0C14A5D7F9}" type="presParOf" srcId="{E17B3E3D-4A2B-4A32-A1D9-128CE99D5F0E}" destId="{97EF0454-E1D4-4024-80C4-55900B765C23}" srcOrd="1" destOrd="0" presId="urn:microsoft.com/office/officeart/2009/3/layout/HorizontalOrganizationChart"/>
    <dgm:cxn modelId="{ED2B772D-DB5C-42BA-9F31-9266A941701C}" type="presParOf" srcId="{BB33A91D-3DA4-4C77-9AD9-F36D5FF07F09}" destId="{680B7116-F3EF-43DA-AF46-17BDBA43E63D}" srcOrd="1" destOrd="0" presId="urn:microsoft.com/office/officeart/2009/3/layout/HorizontalOrganizationChart"/>
    <dgm:cxn modelId="{04C6738A-564D-49DE-B687-8002BE1C1096}" type="presParOf" srcId="{BB33A91D-3DA4-4C77-9AD9-F36D5FF07F09}" destId="{5AEE3B89-6597-4B63-81EB-BAE1DD7C7600}" srcOrd="2" destOrd="0" presId="urn:microsoft.com/office/officeart/2009/3/layout/HorizontalOrganizationChart"/>
    <dgm:cxn modelId="{987A2BD1-1DF8-4D04-A23E-AB8A2A9003EA}" type="presParOf" srcId="{E1A4B1C1-E104-48FC-A8C9-6D6542EAB8FC}" destId="{40C75204-BCEA-40CA-A9B8-9AB9EA8C62D3}" srcOrd="2" destOrd="0" presId="urn:microsoft.com/office/officeart/2009/3/layout/HorizontalOrganizationChart"/>
    <dgm:cxn modelId="{36DFF91D-C355-4653-9FBD-552B7306B5A4}" type="presParOf" srcId="{1C6B76CF-6E01-4665-AAE4-6BD3228E5E70}" destId="{59A46D1E-B9CC-41E5-81D3-626207FD7E50}" srcOrd="2" destOrd="0" presId="urn:microsoft.com/office/officeart/2009/3/layout/HorizontalOrganizationChart"/>
    <dgm:cxn modelId="{EECF6D1D-2926-4EAD-B422-05316C262131}" type="presParOf" srcId="{1C6B76CF-6E01-4665-AAE4-6BD3228E5E70}" destId="{319D0BC0-FA2B-44E2-895E-DF24AA78E956}" srcOrd="3" destOrd="0" presId="urn:microsoft.com/office/officeart/2009/3/layout/HorizontalOrganizationChart"/>
    <dgm:cxn modelId="{6BB40024-48A4-4A75-8510-919CD62C6989}" type="presParOf" srcId="{319D0BC0-FA2B-44E2-895E-DF24AA78E956}" destId="{3810865A-AC98-43CF-AC9A-C75ED605F9C7}" srcOrd="0" destOrd="0" presId="urn:microsoft.com/office/officeart/2009/3/layout/HorizontalOrganizationChart"/>
    <dgm:cxn modelId="{34C954F1-6FF0-4C56-B37C-5BD7F0F2FD5C}" type="presParOf" srcId="{3810865A-AC98-43CF-AC9A-C75ED605F9C7}" destId="{1E3F5E61-6B6F-42CC-A02C-B0BBF4F36631}" srcOrd="0" destOrd="0" presId="urn:microsoft.com/office/officeart/2009/3/layout/HorizontalOrganizationChart"/>
    <dgm:cxn modelId="{173E689C-16E5-44F2-B73A-A15593994501}" type="presParOf" srcId="{3810865A-AC98-43CF-AC9A-C75ED605F9C7}" destId="{25EFF820-8760-496D-9E88-844691CEB7A4}" srcOrd="1" destOrd="0" presId="urn:microsoft.com/office/officeart/2009/3/layout/HorizontalOrganizationChart"/>
    <dgm:cxn modelId="{33BE6E1D-627D-425E-88DA-3BF6C913D602}" type="presParOf" srcId="{319D0BC0-FA2B-44E2-895E-DF24AA78E956}" destId="{7085F23C-027C-45DA-A9CB-37A198977FC9}" srcOrd="1" destOrd="0" presId="urn:microsoft.com/office/officeart/2009/3/layout/HorizontalOrganizationChart"/>
    <dgm:cxn modelId="{D6D478E1-920D-4A70-8F69-5E69C3E7EE36}" type="presParOf" srcId="{7085F23C-027C-45DA-A9CB-37A198977FC9}" destId="{628EF4B7-5FAB-47CB-80E2-CA49A29DD0D5}" srcOrd="0" destOrd="0" presId="urn:microsoft.com/office/officeart/2009/3/layout/HorizontalOrganizationChart"/>
    <dgm:cxn modelId="{81A9128A-02F9-499F-8C02-089CE4B3BBAF}" type="presParOf" srcId="{7085F23C-027C-45DA-A9CB-37A198977FC9}" destId="{CFE78D0E-BC7A-43D2-9843-2B79ECFD508F}" srcOrd="1" destOrd="0" presId="urn:microsoft.com/office/officeart/2009/3/layout/HorizontalOrganizationChart"/>
    <dgm:cxn modelId="{F2C0C03B-FB3C-44A3-933B-2BC20ED0E702}" type="presParOf" srcId="{CFE78D0E-BC7A-43D2-9843-2B79ECFD508F}" destId="{093506FB-1C51-489F-8A4F-5E5A0E126950}" srcOrd="0" destOrd="0" presId="urn:microsoft.com/office/officeart/2009/3/layout/HorizontalOrganizationChart"/>
    <dgm:cxn modelId="{7034D624-51B8-4041-93BA-3B7CADD427C1}" type="presParOf" srcId="{093506FB-1C51-489F-8A4F-5E5A0E126950}" destId="{6CA920CC-0A47-48F5-8574-0F7525BA0530}" srcOrd="0" destOrd="0" presId="urn:microsoft.com/office/officeart/2009/3/layout/HorizontalOrganizationChart"/>
    <dgm:cxn modelId="{C55317BC-B2B2-4146-8E21-4A47206FCBAF}" type="presParOf" srcId="{093506FB-1C51-489F-8A4F-5E5A0E126950}" destId="{434A8AE4-8927-4542-B524-AA2D3CE6A9B8}" srcOrd="1" destOrd="0" presId="urn:microsoft.com/office/officeart/2009/3/layout/HorizontalOrganizationChart"/>
    <dgm:cxn modelId="{64ECBDDD-576B-4934-B264-4726AD47FCB6}" type="presParOf" srcId="{CFE78D0E-BC7A-43D2-9843-2B79ECFD508F}" destId="{8D0CF00C-A14A-45F6-982B-6FF0E5E49948}" srcOrd="1" destOrd="0" presId="urn:microsoft.com/office/officeart/2009/3/layout/HorizontalOrganizationChart"/>
    <dgm:cxn modelId="{3A63D2D3-6822-4F0E-A9F3-38F58CFF3B60}" type="presParOf" srcId="{CFE78D0E-BC7A-43D2-9843-2B79ECFD508F}" destId="{19949C85-E693-4DA4-BB65-BB57A82F6ECA}" srcOrd="2" destOrd="0" presId="urn:microsoft.com/office/officeart/2009/3/layout/HorizontalOrganizationChart"/>
    <dgm:cxn modelId="{8A7852E5-FAD7-4B2F-A8EB-125C4EA3902A}" type="presParOf" srcId="{7085F23C-027C-45DA-A9CB-37A198977FC9}" destId="{50CC3374-1BA7-4B11-858E-55458D6BEA97}" srcOrd="2" destOrd="0" presId="urn:microsoft.com/office/officeart/2009/3/layout/HorizontalOrganizationChart"/>
    <dgm:cxn modelId="{988EE831-8DEE-4ACC-9975-A4C77C1E55A5}" type="presParOf" srcId="{7085F23C-027C-45DA-A9CB-37A198977FC9}" destId="{2071D75B-14D1-4FB4-9C80-BA7896B92D40}" srcOrd="3" destOrd="0" presId="urn:microsoft.com/office/officeart/2009/3/layout/HorizontalOrganizationChart"/>
    <dgm:cxn modelId="{865026E3-1ED1-47C5-BAC3-DF88749EABB4}" type="presParOf" srcId="{2071D75B-14D1-4FB4-9C80-BA7896B92D40}" destId="{DDAB85A4-3341-4ECC-B4D2-A3432386DB63}" srcOrd="0" destOrd="0" presId="urn:microsoft.com/office/officeart/2009/3/layout/HorizontalOrganizationChart"/>
    <dgm:cxn modelId="{D3E7D962-6B10-47AF-9D00-7F2F662BADEC}" type="presParOf" srcId="{DDAB85A4-3341-4ECC-B4D2-A3432386DB63}" destId="{CE1D4595-D1D9-499F-9113-82EDDBE678AA}" srcOrd="0" destOrd="0" presId="urn:microsoft.com/office/officeart/2009/3/layout/HorizontalOrganizationChart"/>
    <dgm:cxn modelId="{38D2742D-96C5-449A-A1B0-936632F5DE93}" type="presParOf" srcId="{DDAB85A4-3341-4ECC-B4D2-A3432386DB63}" destId="{2FA638D9-E358-42A7-AC2A-00E2948C1A3D}" srcOrd="1" destOrd="0" presId="urn:microsoft.com/office/officeart/2009/3/layout/HorizontalOrganizationChart"/>
    <dgm:cxn modelId="{D219A964-A882-4174-B231-48FD56A431B4}" type="presParOf" srcId="{2071D75B-14D1-4FB4-9C80-BA7896B92D40}" destId="{4029AA73-9802-4F90-80A1-A2EA253F4EFA}" srcOrd="1" destOrd="0" presId="urn:microsoft.com/office/officeart/2009/3/layout/HorizontalOrganizationChart"/>
    <dgm:cxn modelId="{53F52467-54D8-4881-97C1-235C5A8FF9F1}" type="presParOf" srcId="{2071D75B-14D1-4FB4-9C80-BA7896B92D40}" destId="{7B4EBBD0-75B0-45E2-9C4E-87FACF879D35}" srcOrd="2" destOrd="0" presId="urn:microsoft.com/office/officeart/2009/3/layout/HorizontalOrganizationChart"/>
    <dgm:cxn modelId="{03521F1E-3217-42C7-944B-AA14CB4C126D}" type="presParOf" srcId="{7085F23C-027C-45DA-A9CB-37A198977FC9}" destId="{73F0D1B4-5ED2-4BC5-BC19-D380D7247766}" srcOrd="4" destOrd="0" presId="urn:microsoft.com/office/officeart/2009/3/layout/HorizontalOrganizationChart"/>
    <dgm:cxn modelId="{EB8B4600-3DA6-490F-998C-C13A3C82336F}" type="presParOf" srcId="{7085F23C-027C-45DA-A9CB-37A198977FC9}" destId="{2C1AFB78-462F-4B85-B14C-DDA057F6D31B}" srcOrd="5" destOrd="0" presId="urn:microsoft.com/office/officeart/2009/3/layout/HorizontalOrganizationChart"/>
    <dgm:cxn modelId="{CEF95112-454C-46D5-9CD2-1C96E9AB85E9}" type="presParOf" srcId="{2C1AFB78-462F-4B85-B14C-DDA057F6D31B}" destId="{84FA1A76-7EF4-4518-BE5C-86E830F59F9D}" srcOrd="0" destOrd="0" presId="urn:microsoft.com/office/officeart/2009/3/layout/HorizontalOrganizationChart"/>
    <dgm:cxn modelId="{9C0E4D19-3BBA-4431-985E-8BEDC2073EFB}" type="presParOf" srcId="{84FA1A76-7EF4-4518-BE5C-86E830F59F9D}" destId="{B8C417E7-E2AC-45D5-828F-FAB01EBB3118}" srcOrd="0" destOrd="0" presId="urn:microsoft.com/office/officeart/2009/3/layout/HorizontalOrganizationChart"/>
    <dgm:cxn modelId="{909D88A5-FB39-4028-844B-85D2112C2987}" type="presParOf" srcId="{84FA1A76-7EF4-4518-BE5C-86E830F59F9D}" destId="{0DD235D0-4C89-43BB-9F9B-4604FB2D2746}" srcOrd="1" destOrd="0" presId="urn:microsoft.com/office/officeart/2009/3/layout/HorizontalOrganizationChart"/>
    <dgm:cxn modelId="{CCA419D8-0E97-42AA-83EE-52B462907605}" type="presParOf" srcId="{2C1AFB78-462F-4B85-B14C-DDA057F6D31B}" destId="{B50160E8-3501-4E87-B561-CBDDD067F796}" srcOrd="1" destOrd="0" presId="urn:microsoft.com/office/officeart/2009/3/layout/HorizontalOrganizationChart"/>
    <dgm:cxn modelId="{3E50A9AD-D52C-4835-8E46-E9A4E447462D}" type="presParOf" srcId="{2C1AFB78-462F-4B85-B14C-DDA057F6D31B}" destId="{C8D55F9C-FCA6-4E6B-847D-F4C17A075737}" srcOrd="2" destOrd="0" presId="urn:microsoft.com/office/officeart/2009/3/layout/HorizontalOrganizationChart"/>
    <dgm:cxn modelId="{3650B746-920D-4159-973E-31C91FD86587}" type="presParOf" srcId="{7085F23C-027C-45DA-A9CB-37A198977FC9}" destId="{F0A6DD7F-F2CC-4725-ADF5-77DF757E9D53}" srcOrd="6" destOrd="0" presId="urn:microsoft.com/office/officeart/2009/3/layout/HorizontalOrganizationChart"/>
    <dgm:cxn modelId="{DE0B9CFE-2843-4420-A627-BA24C6D449AC}" type="presParOf" srcId="{7085F23C-027C-45DA-A9CB-37A198977FC9}" destId="{24CB0714-A6C3-43F7-A8AA-FAB0CBDFFA41}" srcOrd="7" destOrd="0" presId="urn:microsoft.com/office/officeart/2009/3/layout/HorizontalOrganizationChart"/>
    <dgm:cxn modelId="{AB14B3C0-DACC-4064-B762-4CB9839395E8}" type="presParOf" srcId="{24CB0714-A6C3-43F7-A8AA-FAB0CBDFFA41}" destId="{4C6DA921-AB93-4682-A672-6E6097D0DBFC}" srcOrd="0" destOrd="0" presId="urn:microsoft.com/office/officeart/2009/3/layout/HorizontalOrganizationChart"/>
    <dgm:cxn modelId="{08A8F920-4013-420A-B167-AC08107BB6B1}" type="presParOf" srcId="{4C6DA921-AB93-4682-A672-6E6097D0DBFC}" destId="{A71A8BFD-A803-447F-9C4E-0B9E42773CF9}" srcOrd="0" destOrd="0" presId="urn:microsoft.com/office/officeart/2009/3/layout/HorizontalOrganizationChart"/>
    <dgm:cxn modelId="{F069606D-39C3-443B-97DC-46EA46C384AF}" type="presParOf" srcId="{4C6DA921-AB93-4682-A672-6E6097D0DBFC}" destId="{C8BEDBD8-62FC-4B12-BB57-09459B523012}" srcOrd="1" destOrd="0" presId="urn:microsoft.com/office/officeart/2009/3/layout/HorizontalOrganizationChart"/>
    <dgm:cxn modelId="{957365EA-8CDD-4C13-B0F2-52C5CD5EC009}" type="presParOf" srcId="{24CB0714-A6C3-43F7-A8AA-FAB0CBDFFA41}" destId="{7FCFA493-D124-4200-A1FE-11AA05964254}" srcOrd="1" destOrd="0" presId="urn:microsoft.com/office/officeart/2009/3/layout/HorizontalOrganizationChart"/>
    <dgm:cxn modelId="{F6071456-239F-43F0-94CA-F1ED2FF34C5D}" type="presParOf" srcId="{24CB0714-A6C3-43F7-A8AA-FAB0CBDFFA41}" destId="{4783ED62-5D74-4C79-8180-526F04A401D5}" srcOrd="2" destOrd="0" presId="urn:microsoft.com/office/officeart/2009/3/layout/HorizontalOrganizationChart"/>
    <dgm:cxn modelId="{26216629-FA7D-4D71-87EB-3F8412D8A5E9}" type="presParOf" srcId="{319D0BC0-FA2B-44E2-895E-DF24AA78E956}" destId="{4AC4489F-F7E1-43AB-82AD-75DFCE052853}" srcOrd="2" destOrd="0" presId="urn:microsoft.com/office/officeart/2009/3/layout/HorizontalOrganizationChart"/>
    <dgm:cxn modelId="{79D5D0EF-BB23-42DB-9F02-5A084EA160BA}" type="presParOf" srcId="{1C6B76CF-6E01-4665-AAE4-6BD3228E5E70}" destId="{14E7E0CA-7A5B-4DBC-843E-08B0C9B2BEDD}" srcOrd="4" destOrd="0" presId="urn:microsoft.com/office/officeart/2009/3/layout/HorizontalOrganizationChart"/>
    <dgm:cxn modelId="{8ACAE996-9AF9-4CDB-9DB1-96477F412012}" type="presParOf" srcId="{1C6B76CF-6E01-4665-AAE4-6BD3228E5E70}" destId="{085C1EBC-8FC5-41EF-A239-0FB8B5B0E63B}" srcOrd="5" destOrd="0" presId="urn:microsoft.com/office/officeart/2009/3/layout/HorizontalOrganizationChart"/>
    <dgm:cxn modelId="{B92A2906-29ED-4CD5-94C4-2EA0E2330D3B}" type="presParOf" srcId="{085C1EBC-8FC5-41EF-A239-0FB8B5B0E63B}" destId="{4007EE1A-5482-43C7-8762-B794E2D0F5F2}" srcOrd="0" destOrd="0" presId="urn:microsoft.com/office/officeart/2009/3/layout/HorizontalOrganizationChart"/>
    <dgm:cxn modelId="{B28AA0F3-32E5-47D0-9E9B-ED4EBE433928}" type="presParOf" srcId="{4007EE1A-5482-43C7-8762-B794E2D0F5F2}" destId="{450EE99B-CE7A-4874-9F69-CDD44335F381}" srcOrd="0" destOrd="0" presId="urn:microsoft.com/office/officeart/2009/3/layout/HorizontalOrganizationChart"/>
    <dgm:cxn modelId="{CFFBC986-5615-4639-9823-626000EE8224}" type="presParOf" srcId="{4007EE1A-5482-43C7-8762-B794E2D0F5F2}" destId="{0760FB6A-0D4D-4C1E-B087-46F60760710D}" srcOrd="1" destOrd="0" presId="urn:microsoft.com/office/officeart/2009/3/layout/HorizontalOrganizationChart"/>
    <dgm:cxn modelId="{6A18FD20-0B26-4C3F-A8BC-7AE7233C5AFD}" type="presParOf" srcId="{085C1EBC-8FC5-41EF-A239-0FB8B5B0E63B}" destId="{9C65F3B9-A534-45EC-B2DD-34EC6A085B9A}" srcOrd="1" destOrd="0" presId="urn:microsoft.com/office/officeart/2009/3/layout/HorizontalOrganizationChart"/>
    <dgm:cxn modelId="{C2F3E443-4F2C-4A49-9C21-E74C5C3005F3}" type="presParOf" srcId="{9C65F3B9-A534-45EC-B2DD-34EC6A085B9A}" destId="{D9E504C7-89B8-41F2-8FA4-34D8F94ACB01}" srcOrd="0" destOrd="0" presId="urn:microsoft.com/office/officeart/2009/3/layout/HorizontalOrganizationChart"/>
    <dgm:cxn modelId="{2787398E-89A2-44C4-AF6A-82C7DD58635C}" type="presParOf" srcId="{9C65F3B9-A534-45EC-B2DD-34EC6A085B9A}" destId="{88BEC51B-C13D-4267-BF22-865AE15CB76B}" srcOrd="1" destOrd="0" presId="urn:microsoft.com/office/officeart/2009/3/layout/HorizontalOrganizationChart"/>
    <dgm:cxn modelId="{8D262DE8-BEC6-4967-BD14-760FE34BEE0F}" type="presParOf" srcId="{88BEC51B-C13D-4267-BF22-865AE15CB76B}" destId="{648B5765-887A-45DB-B912-905E6CADE4C1}" srcOrd="0" destOrd="0" presId="urn:microsoft.com/office/officeart/2009/3/layout/HorizontalOrganizationChart"/>
    <dgm:cxn modelId="{2EA983E6-5EA2-4D6E-9CB8-EB2B898E3691}" type="presParOf" srcId="{648B5765-887A-45DB-B912-905E6CADE4C1}" destId="{037E0B8A-7194-49DC-AE49-3EE0170703BC}" srcOrd="0" destOrd="0" presId="urn:microsoft.com/office/officeart/2009/3/layout/HorizontalOrganizationChart"/>
    <dgm:cxn modelId="{4243DEF8-5946-4768-BEE1-4B3F3764D45A}" type="presParOf" srcId="{648B5765-887A-45DB-B912-905E6CADE4C1}" destId="{D6D38888-AA4B-444F-9F81-9876B9A14B3B}" srcOrd="1" destOrd="0" presId="urn:microsoft.com/office/officeart/2009/3/layout/HorizontalOrganizationChart"/>
    <dgm:cxn modelId="{49DCFE13-7396-4339-B97B-3CDA41564E50}" type="presParOf" srcId="{88BEC51B-C13D-4267-BF22-865AE15CB76B}" destId="{81B4EA58-5A20-4D98-A374-897E95EBE61B}" srcOrd="1" destOrd="0" presId="urn:microsoft.com/office/officeart/2009/3/layout/HorizontalOrganizationChart"/>
    <dgm:cxn modelId="{CD8C2031-E751-44EA-9A3E-4A19E0B13EEB}" type="presParOf" srcId="{88BEC51B-C13D-4267-BF22-865AE15CB76B}" destId="{81060CF6-6C5F-46C1-8811-ED3CC75C12D3}" srcOrd="2" destOrd="0" presId="urn:microsoft.com/office/officeart/2009/3/layout/HorizontalOrganizationChart"/>
    <dgm:cxn modelId="{26E22A03-9F57-4F15-BBC6-D480789E2852}" type="presParOf" srcId="{085C1EBC-8FC5-41EF-A239-0FB8B5B0E63B}" destId="{77026DC6-11E6-437E-B345-6E351E0F6635}" srcOrd="2" destOrd="0" presId="urn:microsoft.com/office/officeart/2009/3/layout/HorizontalOrganizationChart"/>
    <dgm:cxn modelId="{A66EB1CB-634C-44B4-852D-1515BC666079}" type="presParOf" srcId="{741E1A2D-9C1C-487F-AA77-DE492A2518D1}" destId="{B90FFA60-AFD5-4283-8FC4-1F11A3F9E5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FE3E2-BDF3-4CCA-A1A0-58C1C9AB80CC}">
      <dsp:nvSpPr>
        <dsp:cNvPr id="0" name=""/>
        <dsp:cNvSpPr/>
      </dsp:nvSpPr>
      <dsp:spPr>
        <a:xfrm>
          <a:off x="4763792" y="4034563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B9F98-6AE9-4497-B0C5-5FEDF62FABEB}">
      <dsp:nvSpPr>
        <dsp:cNvPr id="0" name=""/>
        <dsp:cNvSpPr/>
      </dsp:nvSpPr>
      <dsp:spPr>
        <a:xfrm>
          <a:off x="2888470" y="2232310"/>
          <a:ext cx="312553" cy="1847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1847973"/>
              </a:lnTo>
              <a:lnTo>
                <a:pt x="312553" y="1847973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01E7-4BDE-4C05-B87E-E6C65814CAB6}">
      <dsp:nvSpPr>
        <dsp:cNvPr id="0" name=""/>
        <dsp:cNvSpPr/>
      </dsp:nvSpPr>
      <dsp:spPr>
        <a:xfrm>
          <a:off x="4763792" y="2736302"/>
          <a:ext cx="312553" cy="67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671990"/>
              </a:lnTo>
              <a:lnTo>
                <a:pt x="312553" y="67199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9CF19-22C1-4864-9F56-1F0B20A16A5A}">
      <dsp:nvSpPr>
        <dsp:cNvPr id="0" name=""/>
        <dsp:cNvSpPr/>
      </dsp:nvSpPr>
      <dsp:spPr>
        <a:xfrm>
          <a:off x="4763792" y="2690582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ADDB9-F60C-4836-A7D0-F4FFAF94D1ED}">
      <dsp:nvSpPr>
        <dsp:cNvPr id="0" name=""/>
        <dsp:cNvSpPr/>
      </dsp:nvSpPr>
      <dsp:spPr>
        <a:xfrm>
          <a:off x="4763792" y="2064312"/>
          <a:ext cx="312553" cy="671990"/>
        </a:xfrm>
        <a:custGeom>
          <a:avLst/>
          <a:gdLst/>
          <a:ahLst/>
          <a:cxnLst/>
          <a:rect l="0" t="0" r="0" b="0"/>
          <a:pathLst>
            <a:path>
              <a:moveTo>
                <a:pt x="0" y="671990"/>
              </a:moveTo>
              <a:lnTo>
                <a:pt x="156276" y="671990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F907-6102-4D25-A6E7-58DF24913548}">
      <dsp:nvSpPr>
        <dsp:cNvPr id="0" name=""/>
        <dsp:cNvSpPr/>
      </dsp:nvSpPr>
      <dsp:spPr>
        <a:xfrm>
          <a:off x="2888470" y="2232310"/>
          <a:ext cx="312553" cy="503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503992"/>
              </a:lnTo>
              <a:lnTo>
                <a:pt x="312553" y="5039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994F8-7A30-415F-9AE6-A4B35FC1EE7D}">
      <dsp:nvSpPr>
        <dsp:cNvPr id="0" name=""/>
        <dsp:cNvSpPr/>
      </dsp:nvSpPr>
      <dsp:spPr>
        <a:xfrm>
          <a:off x="6639114" y="1346601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33E88-7F16-4C05-999E-22314BFACA41}">
      <dsp:nvSpPr>
        <dsp:cNvPr id="0" name=""/>
        <dsp:cNvSpPr/>
      </dsp:nvSpPr>
      <dsp:spPr>
        <a:xfrm>
          <a:off x="4763792" y="1056326"/>
          <a:ext cx="312553" cy="335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335995"/>
              </a:lnTo>
              <a:lnTo>
                <a:pt x="312553" y="33599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5A888-1CEE-474F-BFED-4644500DA8B9}">
      <dsp:nvSpPr>
        <dsp:cNvPr id="0" name=""/>
        <dsp:cNvSpPr/>
      </dsp:nvSpPr>
      <dsp:spPr>
        <a:xfrm>
          <a:off x="6639114" y="674611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9B4A9-9439-4D22-8F07-7E89D9B73817}">
      <dsp:nvSpPr>
        <dsp:cNvPr id="0" name=""/>
        <dsp:cNvSpPr/>
      </dsp:nvSpPr>
      <dsp:spPr>
        <a:xfrm>
          <a:off x="4763792" y="720331"/>
          <a:ext cx="312553" cy="335995"/>
        </a:xfrm>
        <a:custGeom>
          <a:avLst/>
          <a:gdLst/>
          <a:ahLst/>
          <a:cxnLst/>
          <a:rect l="0" t="0" r="0" b="0"/>
          <a:pathLst>
            <a:path>
              <a:moveTo>
                <a:pt x="0" y="335995"/>
              </a:moveTo>
              <a:lnTo>
                <a:pt x="156276" y="335995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CF2CB-FEBB-4217-8147-9E09FF2FD23A}">
      <dsp:nvSpPr>
        <dsp:cNvPr id="0" name=""/>
        <dsp:cNvSpPr/>
      </dsp:nvSpPr>
      <dsp:spPr>
        <a:xfrm>
          <a:off x="2888470" y="1056326"/>
          <a:ext cx="312553" cy="1175983"/>
        </a:xfrm>
        <a:custGeom>
          <a:avLst/>
          <a:gdLst/>
          <a:ahLst/>
          <a:cxnLst/>
          <a:rect l="0" t="0" r="0" b="0"/>
          <a:pathLst>
            <a:path>
              <a:moveTo>
                <a:pt x="0" y="1175983"/>
              </a:moveTo>
              <a:lnTo>
                <a:pt x="156276" y="1175983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3B50-283C-4AE6-A2EE-307AB0EA440F}">
      <dsp:nvSpPr>
        <dsp:cNvPr id="0" name=""/>
        <dsp:cNvSpPr/>
      </dsp:nvSpPr>
      <dsp:spPr>
        <a:xfrm>
          <a:off x="2888470" y="384336"/>
          <a:ext cx="312553" cy="1847973"/>
        </a:xfrm>
        <a:custGeom>
          <a:avLst/>
          <a:gdLst/>
          <a:ahLst/>
          <a:cxnLst/>
          <a:rect l="0" t="0" r="0" b="0"/>
          <a:pathLst>
            <a:path>
              <a:moveTo>
                <a:pt x="0" y="1847973"/>
              </a:moveTo>
              <a:lnTo>
                <a:pt x="156276" y="1847973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DC83A-30D2-403D-8B44-AAC3646BE996}">
      <dsp:nvSpPr>
        <dsp:cNvPr id="0" name=""/>
        <dsp:cNvSpPr/>
      </dsp:nvSpPr>
      <dsp:spPr>
        <a:xfrm>
          <a:off x="1285866" y="2186589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499A-580D-4B08-831A-B0B1E19AA1DA}">
      <dsp:nvSpPr>
        <dsp:cNvPr id="0" name=""/>
        <dsp:cNvSpPr/>
      </dsp:nvSpPr>
      <dsp:spPr>
        <a:xfrm>
          <a:off x="6162" y="1993987"/>
          <a:ext cx="1279704" cy="47664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INDEX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6162" y="1993987"/>
        <a:ext cx="1279704" cy="476644"/>
      </dsp:txXfrm>
    </dsp:sp>
    <dsp:sp modelId="{D619787B-E100-4716-811B-BD0DA7FDC82B}">
      <dsp:nvSpPr>
        <dsp:cNvPr id="0" name=""/>
        <dsp:cNvSpPr/>
      </dsp:nvSpPr>
      <dsp:spPr>
        <a:xfrm>
          <a:off x="1598420" y="1993987"/>
          <a:ext cx="1290049" cy="47664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MAIN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98420" y="1993987"/>
        <a:ext cx="1290049" cy="476644"/>
      </dsp:txXfrm>
    </dsp:sp>
    <dsp:sp modelId="{F72A7783-C8BE-49F7-A398-A92C79A1BB92}">
      <dsp:nvSpPr>
        <dsp:cNvPr id="0" name=""/>
        <dsp:cNvSpPr/>
      </dsp:nvSpPr>
      <dsp:spPr>
        <a:xfrm>
          <a:off x="3201023" y="146013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JOIN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146013"/>
        <a:ext cx="1562768" cy="476644"/>
      </dsp:txXfrm>
    </dsp:sp>
    <dsp:sp modelId="{1F1FEC5B-7E6D-4467-8058-C31B4A3D0482}">
      <dsp:nvSpPr>
        <dsp:cNvPr id="0" name=""/>
        <dsp:cNvSpPr/>
      </dsp:nvSpPr>
      <dsp:spPr>
        <a:xfrm>
          <a:off x="3201023" y="818004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818004"/>
        <a:ext cx="1562768" cy="476644"/>
      </dsp:txXfrm>
    </dsp:sp>
    <dsp:sp modelId="{84873C15-F64A-43E8-99F0-E7E24CE6F68B}">
      <dsp:nvSpPr>
        <dsp:cNvPr id="0" name=""/>
        <dsp:cNvSpPr/>
      </dsp:nvSpPr>
      <dsp:spPr>
        <a:xfrm>
          <a:off x="5076345" y="48200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482009"/>
        <a:ext cx="1562768" cy="476644"/>
      </dsp:txXfrm>
    </dsp:sp>
    <dsp:sp modelId="{9E9F7F53-0FEC-41C7-BE06-A626A939F63D}">
      <dsp:nvSpPr>
        <dsp:cNvPr id="0" name=""/>
        <dsp:cNvSpPr/>
      </dsp:nvSpPr>
      <dsp:spPr>
        <a:xfrm>
          <a:off x="6951668" y="48200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6951668" y="482009"/>
        <a:ext cx="1562768" cy="476644"/>
      </dsp:txXfrm>
    </dsp:sp>
    <dsp:sp modelId="{90E6774A-431B-4105-AE60-0EFAE24F97EB}">
      <dsp:nvSpPr>
        <dsp:cNvPr id="0" name=""/>
        <dsp:cNvSpPr/>
      </dsp:nvSpPr>
      <dsp:spPr>
        <a:xfrm>
          <a:off x="5076345" y="115399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1153999"/>
        <a:ext cx="1562768" cy="476644"/>
      </dsp:txXfrm>
    </dsp:sp>
    <dsp:sp modelId="{989DAD59-23E2-47D0-B91B-4E493B312052}">
      <dsp:nvSpPr>
        <dsp:cNvPr id="0" name=""/>
        <dsp:cNvSpPr/>
      </dsp:nvSpPr>
      <dsp:spPr>
        <a:xfrm>
          <a:off x="6951668" y="115399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6951668" y="1153999"/>
        <a:ext cx="1562768" cy="476644"/>
      </dsp:txXfrm>
    </dsp:sp>
    <dsp:sp modelId="{B3FBB034-8FE8-4C7D-9DCD-C5745535D019}">
      <dsp:nvSpPr>
        <dsp:cNvPr id="0" name=""/>
        <dsp:cNvSpPr/>
      </dsp:nvSpPr>
      <dsp:spPr>
        <a:xfrm>
          <a:off x="3201023" y="2497980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2497980"/>
        <a:ext cx="1562768" cy="476644"/>
      </dsp:txXfrm>
    </dsp:sp>
    <dsp:sp modelId="{53D0F8C5-67A4-4447-86E9-9D3039EF7A69}">
      <dsp:nvSpPr>
        <dsp:cNvPr id="0" name=""/>
        <dsp:cNvSpPr/>
      </dsp:nvSpPr>
      <dsp:spPr>
        <a:xfrm>
          <a:off x="5076345" y="1825990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AREA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1825990"/>
        <a:ext cx="1562768" cy="476644"/>
      </dsp:txXfrm>
    </dsp:sp>
    <dsp:sp modelId="{B8785BE7-7B38-4E2E-907B-C089BB01E979}">
      <dsp:nvSpPr>
        <dsp:cNvPr id="0" name=""/>
        <dsp:cNvSpPr/>
      </dsp:nvSpPr>
      <dsp:spPr>
        <a:xfrm>
          <a:off x="5076345" y="2497980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SEASON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2497980"/>
        <a:ext cx="1562768" cy="476644"/>
      </dsp:txXfrm>
    </dsp:sp>
    <dsp:sp modelId="{8E7FF67D-74C2-43B0-ABC9-94DDABB43E39}">
      <dsp:nvSpPr>
        <dsp:cNvPr id="0" name=""/>
        <dsp:cNvSpPr/>
      </dsp:nvSpPr>
      <dsp:spPr>
        <a:xfrm>
          <a:off x="5076345" y="3169971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FLOWER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3169971"/>
        <a:ext cx="1562768" cy="476644"/>
      </dsp:txXfrm>
    </dsp:sp>
    <dsp:sp modelId="{26DBBAA5-E094-4CB1-B62C-7194F60656FB}">
      <dsp:nvSpPr>
        <dsp:cNvPr id="0" name=""/>
        <dsp:cNvSpPr/>
      </dsp:nvSpPr>
      <dsp:spPr>
        <a:xfrm>
          <a:off x="3201023" y="3841961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3841961"/>
        <a:ext cx="1562768" cy="476644"/>
      </dsp:txXfrm>
    </dsp:sp>
    <dsp:sp modelId="{55368838-1D30-487E-9548-A4168605E191}">
      <dsp:nvSpPr>
        <dsp:cNvPr id="0" name=""/>
        <dsp:cNvSpPr/>
      </dsp:nvSpPr>
      <dsp:spPr>
        <a:xfrm>
          <a:off x="5076345" y="3841961"/>
          <a:ext cx="2421916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* </a:t>
          </a: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로그인시 </a:t>
          </a: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WRITE </a:t>
          </a: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가능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3841961"/>
        <a:ext cx="2421916" cy="47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3924-42D4-4868-B4C2-FA663DA721BF}">
      <dsp:nvSpPr>
        <dsp:cNvPr id="0" name=""/>
        <dsp:cNvSpPr/>
      </dsp:nvSpPr>
      <dsp:spPr>
        <a:xfrm>
          <a:off x="5187162" y="3577191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900646"/>
              </a:lnTo>
              <a:lnTo>
                <a:pt x="279270" y="900646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3F1B-8C51-434F-B4EA-F6B8189B6D38}">
      <dsp:nvSpPr>
        <dsp:cNvPr id="0" name=""/>
        <dsp:cNvSpPr/>
      </dsp:nvSpPr>
      <dsp:spPr>
        <a:xfrm>
          <a:off x="5187162" y="3577191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300215"/>
              </a:lnTo>
              <a:lnTo>
                <a:pt x="279270" y="30021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E520E-7DDD-4C3D-B2D5-59213EAC3C5E}">
      <dsp:nvSpPr>
        <dsp:cNvPr id="0" name=""/>
        <dsp:cNvSpPr/>
      </dsp:nvSpPr>
      <dsp:spPr>
        <a:xfrm>
          <a:off x="5187162" y="3276976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300215"/>
              </a:moveTo>
              <a:lnTo>
                <a:pt x="139635" y="300215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36B6-440F-47B3-9553-140C88188F4B}">
      <dsp:nvSpPr>
        <dsp:cNvPr id="0" name=""/>
        <dsp:cNvSpPr/>
      </dsp:nvSpPr>
      <dsp:spPr>
        <a:xfrm>
          <a:off x="5187162" y="2676545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900646"/>
              </a:moveTo>
              <a:lnTo>
                <a:pt x="139635" y="900646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FB116-8AAB-4756-9D5F-DB0E09942C64}">
      <dsp:nvSpPr>
        <dsp:cNvPr id="0" name=""/>
        <dsp:cNvSpPr/>
      </dsp:nvSpPr>
      <dsp:spPr>
        <a:xfrm>
          <a:off x="3001482" y="3531471"/>
          <a:ext cx="27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70" y="45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C2A2-8739-4AE0-805F-C5E17DB5B6CC}">
      <dsp:nvSpPr>
        <dsp:cNvPr id="0" name=""/>
        <dsp:cNvSpPr/>
      </dsp:nvSpPr>
      <dsp:spPr>
        <a:xfrm>
          <a:off x="1403903" y="2376330"/>
          <a:ext cx="279270" cy="1200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1200861"/>
              </a:lnTo>
              <a:lnTo>
                <a:pt x="279270" y="120086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C387-8321-455E-93FA-0ABB6CAA8D9D}">
      <dsp:nvSpPr>
        <dsp:cNvPr id="0" name=""/>
        <dsp:cNvSpPr/>
      </dsp:nvSpPr>
      <dsp:spPr>
        <a:xfrm>
          <a:off x="5187162" y="1175468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900646"/>
              </a:lnTo>
              <a:lnTo>
                <a:pt x="279270" y="900646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1CEB3-A4AF-45E4-A339-86A772B7C224}">
      <dsp:nvSpPr>
        <dsp:cNvPr id="0" name=""/>
        <dsp:cNvSpPr/>
      </dsp:nvSpPr>
      <dsp:spPr>
        <a:xfrm>
          <a:off x="5187162" y="1175468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300215"/>
              </a:lnTo>
              <a:lnTo>
                <a:pt x="279270" y="30021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F455B-CA1F-420E-B35A-7F69CD57C77F}">
      <dsp:nvSpPr>
        <dsp:cNvPr id="0" name=""/>
        <dsp:cNvSpPr/>
      </dsp:nvSpPr>
      <dsp:spPr>
        <a:xfrm>
          <a:off x="5187162" y="875253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300215"/>
              </a:moveTo>
              <a:lnTo>
                <a:pt x="139635" y="300215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6B344-42EB-4273-9A76-6225255A0DC7}">
      <dsp:nvSpPr>
        <dsp:cNvPr id="0" name=""/>
        <dsp:cNvSpPr/>
      </dsp:nvSpPr>
      <dsp:spPr>
        <a:xfrm>
          <a:off x="5187162" y="274822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900646"/>
              </a:moveTo>
              <a:lnTo>
                <a:pt x="139635" y="900646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C3710-5711-4CEF-AA76-71D7F498951A}">
      <dsp:nvSpPr>
        <dsp:cNvPr id="0" name=""/>
        <dsp:cNvSpPr/>
      </dsp:nvSpPr>
      <dsp:spPr>
        <a:xfrm>
          <a:off x="3001482" y="1129748"/>
          <a:ext cx="27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70" y="45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7135F-A699-4734-A28E-4E8B2E5EFBC5}">
      <dsp:nvSpPr>
        <dsp:cNvPr id="0" name=""/>
        <dsp:cNvSpPr/>
      </dsp:nvSpPr>
      <dsp:spPr>
        <a:xfrm>
          <a:off x="1403903" y="1175468"/>
          <a:ext cx="279270" cy="1200861"/>
        </a:xfrm>
        <a:custGeom>
          <a:avLst/>
          <a:gdLst/>
          <a:ahLst/>
          <a:cxnLst/>
          <a:rect l="0" t="0" r="0" b="0"/>
          <a:pathLst>
            <a:path>
              <a:moveTo>
                <a:pt x="0" y="1200861"/>
              </a:moveTo>
              <a:lnTo>
                <a:pt x="139635" y="1200861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8DCB-4CD9-440C-81B6-B086730C79FA}">
      <dsp:nvSpPr>
        <dsp:cNvPr id="0" name=""/>
        <dsp:cNvSpPr/>
      </dsp:nvSpPr>
      <dsp:spPr>
        <a:xfrm>
          <a:off x="7553" y="2163386"/>
          <a:ext cx="1396350" cy="425886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7553" y="2163386"/>
        <a:ext cx="1396350" cy="425886"/>
      </dsp:txXfrm>
    </dsp:sp>
    <dsp:sp modelId="{B00EBA6B-D95E-4A95-93E1-10FC36F9C1CF}">
      <dsp:nvSpPr>
        <dsp:cNvPr id="0" name=""/>
        <dsp:cNvSpPr/>
      </dsp:nvSpPr>
      <dsp:spPr>
        <a:xfrm>
          <a:off x="1683173" y="962525"/>
          <a:ext cx="1318308" cy="425886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683173" y="962525"/>
        <a:ext cx="1318308" cy="425886"/>
      </dsp:txXfrm>
    </dsp:sp>
    <dsp:sp modelId="{4672F020-9793-4ED9-A727-B39CB8B33DCF}">
      <dsp:nvSpPr>
        <dsp:cNvPr id="0" name=""/>
        <dsp:cNvSpPr/>
      </dsp:nvSpPr>
      <dsp:spPr>
        <a:xfrm>
          <a:off x="3280752" y="962525"/>
          <a:ext cx="1906409" cy="425886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80752" y="962525"/>
        <a:ext cx="1906409" cy="425886"/>
      </dsp:txXfrm>
    </dsp:sp>
    <dsp:sp modelId="{262A842D-51BC-4FC8-A5B5-32AF2700D3CB}">
      <dsp:nvSpPr>
        <dsp:cNvPr id="0" name=""/>
        <dsp:cNvSpPr/>
      </dsp:nvSpPr>
      <dsp:spPr>
        <a:xfrm>
          <a:off x="5466432" y="61878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MEMBER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61878"/>
        <a:ext cx="3046613" cy="425886"/>
      </dsp:txXfrm>
    </dsp:sp>
    <dsp:sp modelId="{A4D31779-1886-4C5E-9871-BC519EBDB123}">
      <dsp:nvSpPr>
        <dsp:cNvPr id="0" name=""/>
        <dsp:cNvSpPr/>
      </dsp:nvSpPr>
      <dsp:spPr>
        <a:xfrm>
          <a:off x="5466432" y="662309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662309"/>
        <a:ext cx="3046613" cy="425886"/>
      </dsp:txXfrm>
    </dsp:sp>
    <dsp:sp modelId="{2D714279-6FCE-422F-984F-F40CF5FA8156}">
      <dsp:nvSpPr>
        <dsp:cNvPr id="0" name=""/>
        <dsp:cNvSpPr/>
      </dsp:nvSpPr>
      <dsp:spPr>
        <a:xfrm>
          <a:off x="5466432" y="1262740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1262740"/>
        <a:ext cx="3046613" cy="425886"/>
      </dsp:txXfrm>
    </dsp:sp>
    <dsp:sp modelId="{36ACA70E-8A5A-4C1A-823A-36DFDDB4FC26}">
      <dsp:nvSpPr>
        <dsp:cNvPr id="0" name=""/>
        <dsp:cNvSpPr/>
      </dsp:nvSpPr>
      <dsp:spPr>
        <a:xfrm>
          <a:off x="5466432" y="1863171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1863171"/>
        <a:ext cx="3046613" cy="425886"/>
      </dsp:txXfrm>
    </dsp:sp>
    <dsp:sp modelId="{F90A3D11-B9E4-4A96-9B91-B62096142BEE}">
      <dsp:nvSpPr>
        <dsp:cNvPr id="0" name=""/>
        <dsp:cNvSpPr/>
      </dsp:nvSpPr>
      <dsp:spPr>
        <a:xfrm>
          <a:off x="1683173" y="3364248"/>
          <a:ext cx="1318308" cy="425886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683173" y="3364248"/>
        <a:ext cx="1318308" cy="425886"/>
      </dsp:txXfrm>
    </dsp:sp>
    <dsp:sp modelId="{B2574452-A554-414A-A881-BECD0C4D670B}">
      <dsp:nvSpPr>
        <dsp:cNvPr id="0" name=""/>
        <dsp:cNvSpPr/>
      </dsp:nvSpPr>
      <dsp:spPr>
        <a:xfrm>
          <a:off x="3280752" y="3364248"/>
          <a:ext cx="1906409" cy="425886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80752" y="3364248"/>
        <a:ext cx="1906409" cy="425886"/>
      </dsp:txXfrm>
    </dsp:sp>
    <dsp:sp modelId="{2F9594AF-BBF5-4209-BD14-EA8589A44C78}">
      <dsp:nvSpPr>
        <dsp:cNvPr id="0" name=""/>
        <dsp:cNvSpPr/>
      </dsp:nvSpPr>
      <dsp:spPr>
        <a:xfrm>
          <a:off x="5466432" y="2463601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쓴 글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2463601"/>
        <a:ext cx="3046613" cy="425886"/>
      </dsp:txXfrm>
    </dsp:sp>
    <dsp:sp modelId="{1E2E71C8-D8CB-4125-9EE9-661ABB466D89}">
      <dsp:nvSpPr>
        <dsp:cNvPr id="0" name=""/>
        <dsp:cNvSpPr/>
      </dsp:nvSpPr>
      <dsp:spPr>
        <a:xfrm>
          <a:off x="5466432" y="3064032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단 </a:t>
          </a: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댓글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3064032"/>
        <a:ext cx="3046613" cy="425886"/>
      </dsp:txXfrm>
    </dsp:sp>
    <dsp:sp modelId="{6F3540AE-C955-4790-BD83-46D46A294297}">
      <dsp:nvSpPr>
        <dsp:cNvPr id="0" name=""/>
        <dsp:cNvSpPr/>
      </dsp:nvSpPr>
      <dsp:spPr>
        <a:xfrm>
          <a:off x="5466432" y="3664463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등산목록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3664463"/>
        <a:ext cx="3046613" cy="425886"/>
      </dsp:txXfrm>
    </dsp:sp>
    <dsp:sp modelId="{566E703F-DB20-4655-AE41-85FA7F80D58A}">
      <dsp:nvSpPr>
        <dsp:cNvPr id="0" name=""/>
        <dsp:cNvSpPr/>
      </dsp:nvSpPr>
      <dsp:spPr>
        <a:xfrm>
          <a:off x="5466432" y="4264894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타이틀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4264894"/>
        <a:ext cx="3046613" cy="425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504C7-89B8-41F2-8FA4-34D8F94ACB01}">
      <dsp:nvSpPr>
        <dsp:cNvPr id="0" name=""/>
        <dsp:cNvSpPr/>
      </dsp:nvSpPr>
      <dsp:spPr>
        <a:xfrm>
          <a:off x="5131675" y="5370407"/>
          <a:ext cx="3012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291" y="45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7E0CA-7A5B-4DBC-843E-08B0C9B2BEDD}">
      <dsp:nvSpPr>
        <dsp:cNvPr id="0" name=""/>
        <dsp:cNvSpPr/>
      </dsp:nvSpPr>
      <dsp:spPr>
        <a:xfrm>
          <a:off x="1923761" y="3310850"/>
          <a:ext cx="301291" cy="2105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2105276"/>
              </a:lnTo>
              <a:lnTo>
                <a:pt x="301291" y="2105276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6DD7F-F2CC-4725-ADF5-77DF757E9D53}">
      <dsp:nvSpPr>
        <dsp:cNvPr id="0" name=""/>
        <dsp:cNvSpPr/>
      </dsp:nvSpPr>
      <dsp:spPr>
        <a:xfrm>
          <a:off x="5131675" y="3796683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971666"/>
              </a:lnTo>
              <a:lnTo>
                <a:pt x="301291" y="97166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0D1B4-5ED2-4BC5-BC19-D380D7247766}">
      <dsp:nvSpPr>
        <dsp:cNvPr id="0" name=""/>
        <dsp:cNvSpPr/>
      </dsp:nvSpPr>
      <dsp:spPr>
        <a:xfrm>
          <a:off x="5131675" y="3796683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323888"/>
              </a:lnTo>
              <a:lnTo>
                <a:pt x="301291" y="323888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C3374-1BA7-4B11-858E-55458D6BEA97}">
      <dsp:nvSpPr>
        <dsp:cNvPr id="0" name=""/>
        <dsp:cNvSpPr/>
      </dsp:nvSpPr>
      <dsp:spPr>
        <a:xfrm>
          <a:off x="5131675" y="3472794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323888"/>
              </a:moveTo>
              <a:lnTo>
                <a:pt x="150645" y="323888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EF4B7-5FAB-47CB-80E2-CA49A29DD0D5}">
      <dsp:nvSpPr>
        <dsp:cNvPr id="0" name=""/>
        <dsp:cNvSpPr/>
      </dsp:nvSpPr>
      <dsp:spPr>
        <a:xfrm>
          <a:off x="5131675" y="2825017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971666"/>
              </a:moveTo>
              <a:lnTo>
                <a:pt x="150645" y="971666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46D1E-B9CC-41E5-81D3-626207FD7E50}">
      <dsp:nvSpPr>
        <dsp:cNvPr id="0" name=""/>
        <dsp:cNvSpPr/>
      </dsp:nvSpPr>
      <dsp:spPr>
        <a:xfrm>
          <a:off x="1923761" y="3310850"/>
          <a:ext cx="301291" cy="48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485833"/>
              </a:lnTo>
              <a:lnTo>
                <a:pt x="301291" y="48583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C781F-DDF8-45F8-98AF-555F02A79A2B}">
      <dsp:nvSpPr>
        <dsp:cNvPr id="0" name=""/>
        <dsp:cNvSpPr/>
      </dsp:nvSpPr>
      <dsp:spPr>
        <a:xfrm>
          <a:off x="5131675" y="1205573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971666"/>
              </a:lnTo>
              <a:lnTo>
                <a:pt x="301291" y="97166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57272-21D1-46C3-879F-949A24FA37F3}">
      <dsp:nvSpPr>
        <dsp:cNvPr id="0" name=""/>
        <dsp:cNvSpPr/>
      </dsp:nvSpPr>
      <dsp:spPr>
        <a:xfrm>
          <a:off x="5131675" y="1205573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323888"/>
              </a:lnTo>
              <a:lnTo>
                <a:pt x="301291" y="323888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8B1FF-EC44-46F4-9D5C-A7BD0657912C}">
      <dsp:nvSpPr>
        <dsp:cNvPr id="0" name=""/>
        <dsp:cNvSpPr/>
      </dsp:nvSpPr>
      <dsp:spPr>
        <a:xfrm>
          <a:off x="5131675" y="881685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323888"/>
              </a:moveTo>
              <a:lnTo>
                <a:pt x="150645" y="323888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3DC5E-31FB-4AB0-93E4-7080BEC0FA49}">
      <dsp:nvSpPr>
        <dsp:cNvPr id="0" name=""/>
        <dsp:cNvSpPr/>
      </dsp:nvSpPr>
      <dsp:spPr>
        <a:xfrm>
          <a:off x="5131675" y="233907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971666"/>
              </a:moveTo>
              <a:lnTo>
                <a:pt x="150645" y="971666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1125D-FA0D-4501-85CD-45210C137FEB}">
      <dsp:nvSpPr>
        <dsp:cNvPr id="0" name=""/>
        <dsp:cNvSpPr/>
      </dsp:nvSpPr>
      <dsp:spPr>
        <a:xfrm>
          <a:off x="1923761" y="1205573"/>
          <a:ext cx="301291" cy="2105276"/>
        </a:xfrm>
        <a:custGeom>
          <a:avLst/>
          <a:gdLst/>
          <a:ahLst/>
          <a:cxnLst/>
          <a:rect l="0" t="0" r="0" b="0"/>
          <a:pathLst>
            <a:path>
              <a:moveTo>
                <a:pt x="0" y="2105276"/>
              </a:moveTo>
              <a:lnTo>
                <a:pt x="150645" y="2105276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8DCB-4CD9-440C-81B6-B086730C79FA}">
      <dsp:nvSpPr>
        <dsp:cNvPr id="0" name=""/>
        <dsp:cNvSpPr/>
      </dsp:nvSpPr>
      <dsp:spPr>
        <a:xfrm>
          <a:off x="417302" y="3081115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417302" y="3081115"/>
        <a:ext cx="1506459" cy="459470"/>
      </dsp:txXfrm>
    </dsp:sp>
    <dsp:sp modelId="{0C52790A-DCE7-48EC-84E6-0A278C9B7073}">
      <dsp:nvSpPr>
        <dsp:cNvPr id="0" name=""/>
        <dsp:cNvSpPr/>
      </dsp:nvSpPr>
      <dsp:spPr>
        <a:xfrm>
          <a:off x="2225053" y="975838"/>
          <a:ext cx="2906622" cy="459470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지역별 명산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2225053" y="975838"/>
        <a:ext cx="2906622" cy="459470"/>
      </dsp:txXfrm>
    </dsp:sp>
    <dsp:sp modelId="{1CC45500-36B3-4677-98E2-FB7C0E5F0D6F}">
      <dsp:nvSpPr>
        <dsp:cNvPr id="0" name=""/>
        <dsp:cNvSpPr/>
      </dsp:nvSpPr>
      <dsp:spPr>
        <a:xfrm>
          <a:off x="5432967" y="4172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훗카맨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4172"/>
        <a:ext cx="1506459" cy="459470"/>
      </dsp:txXfrm>
    </dsp:sp>
    <dsp:sp modelId="{AAA39EAD-ECC9-4275-AC0B-D889911276DC}">
      <dsp:nvSpPr>
        <dsp:cNvPr id="0" name=""/>
        <dsp:cNvSpPr/>
      </dsp:nvSpPr>
      <dsp:spPr>
        <a:xfrm>
          <a:off x="5432967" y="651950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혼슈맨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651950"/>
        <a:ext cx="1506459" cy="459470"/>
      </dsp:txXfrm>
    </dsp:sp>
    <dsp:sp modelId="{5A5060DA-58F0-4C20-8840-DF54B89E06B2}">
      <dsp:nvSpPr>
        <dsp:cNvPr id="0" name=""/>
        <dsp:cNvSpPr/>
      </dsp:nvSpPr>
      <dsp:spPr>
        <a:xfrm>
          <a:off x="5432967" y="1299727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알프스맨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1299727"/>
        <a:ext cx="1506459" cy="459470"/>
      </dsp:txXfrm>
    </dsp:sp>
    <dsp:sp modelId="{566D7959-E259-4009-A4D1-1B4B1FB11BF8}">
      <dsp:nvSpPr>
        <dsp:cNvPr id="0" name=""/>
        <dsp:cNvSpPr/>
      </dsp:nvSpPr>
      <dsp:spPr>
        <a:xfrm>
          <a:off x="5432967" y="1947505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큐슈맨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1947505"/>
        <a:ext cx="1506459" cy="459470"/>
      </dsp:txXfrm>
    </dsp:sp>
    <dsp:sp modelId="{1E3F5E61-6B6F-42CC-A02C-B0BBF4F36631}">
      <dsp:nvSpPr>
        <dsp:cNvPr id="0" name=""/>
        <dsp:cNvSpPr/>
      </dsp:nvSpPr>
      <dsp:spPr>
        <a:xfrm>
          <a:off x="2225053" y="3566948"/>
          <a:ext cx="2906622" cy="459470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계절별 명산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2225053" y="3566948"/>
        <a:ext cx="2906622" cy="459470"/>
      </dsp:txXfrm>
    </dsp:sp>
    <dsp:sp modelId="{6CA920CC-0A47-48F5-8574-0F7525BA0530}">
      <dsp:nvSpPr>
        <dsp:cNvPr id="0" name=""/>
        <dsp:cNvSpPr/>
      </dsp:nvSpPr>
      <dsp:spPr>
        <a:xfrm>
          <a:off x="5432967" y="2595282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하루맨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2595282"/>
        <a:ext cx="1506459" cy="459470"/>
      </dsp:txXfrm>
    </dsp:sp>
    <dsp:sp modelId="{CE1D4595-D1D9-499F-9113-82EDDBE678AA}">
      <dsp:nvSpPr>
        <dsp:cNvPr id="0" name=""/>
        <dsp:cNvSpPr/>
      </dsp:nvSpPr>
      <dsp:spPr>
        <a:xfrm>
          <a:off x="5432967" y="3243059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나츠맨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3243059"/>
        <a:ext cx="1506459" cy="459470"/>
      </dsp:txXfrm>
    </dsp:sp>
    <dsp:sp modelId="{B8C417E7-E2AC-45D5-828F-FAB01EBB3118}">
      <dsp:nvSpPr>
        <dsp:cNvPr id="0" name=""/>
        <dsp:cNvSpPr/>
      </dsp:nvSpPr>
      <dsp:spPr>
        <a:xfrm>
          <a:off x="5432967" y="3890837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아키맨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3890837"/>
        <a:ext cx="1506459" cy="459470"/>
      </dsp:txXfrm>
    </dsp:sp>
    <dsp:sp modelId="{A71A8BFD-A803-447F-9C4E-0B9E42773CF9}">
      <dsp:nvSpPr>
        <dsp:cNvPr id="0" name=""/>
        <dsp:cNvSpPr/>
      </dsp:nvSpPr>
      <dsp:spPr>
        <a:xfrm>
          <a:off x="5432967" y="4538614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후유맨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4538614"/>
        <a:ext cx="1506459" cy="459470"/>
      </dsp:txXfrm>
    </dsp:sp>
    <dsp:sp modelId="{450EE99B-CE7A-4874-9F69-CDD44335F381}">
      <dsp:nvSpPr>
        <dsp:cNvPr id="0" name=""/>
        <dsp:cNvSpPr/>
      </dsp:nvSpPr>
      <dsp:spPr>
        <a:xfrm>
          <a:off x="2225053" y="5186392"/>
          <a:ext cx="2906622" cy="459470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꽃 명산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2225053" y="5186392"/>
        <a:ext cx="2906622" cy="459470"/>
      </dsp:txXfrm>
    </dsp:sp>
    <dsp:sp modelId="{037E0B8A-7194-49DC-AE49-3EE0170703BC}">
      <dsp:nvSpPr>
        <dsp:cNvPr id="0" name=""/>
        <dsp:cNvSpPr/>
      </dsp:nvSpPr>
      <dsp:spPr>
        <a:xfrm>
          <a:off x="5432967" y="5186392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사쿠라맨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5186392"/>
        <a:ext cx="1506459" cy="45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1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0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2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6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DCE3-EB58-462F-AF47-05CFFD7E7B2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2775" y="2636890"/>
            <a:ext cx="5418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A M A M A N</a:t>
            </a:r>
            <a:endParaRPr lang="ko-KR" altLang="en-US" sz="5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60" y="4761123"/>
            <a:ext cx="518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sz="3000" b="1" dirty="0">
              <a:solidFill>
                <a:schemeClr val="accent3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sz="3000" b="1" dirty="0">
              <a:solidFill>
                <a:schemeClr val="accent3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altLang="ko-KR" sz="3000" b="1" dirty="0">
              <a:solidFill>
                <a:schemeClr val="accent3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0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BOARD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7" name="Shape 81"/>
          <p:cNvGraphicFramePr/>
          <p:nvPr>
            <p:extLst>
              <p:ext uri="{D42A27DB-BD31-4B8C-83A1-F6EECF244321}">
                <p14:modId xmlns:p14="http://schemas.microsoft.com/office/powerpoint/2010/main" val="3895722288"/>
              </p:ext>
            </p:extLst>
          </p:nvPr>
        </p:nvGraphicFramePr>
        <p:xfrm>
          <a:off x="303690" y="1540800"/>
          <a:ext cx="8484750" cy="4480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3990"/>
                <a:gridCol w="1800250"/>
                <a:gridCol w="2736380"/>
                <a:gridCol w="1984130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내용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FK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일자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5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5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board_img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varchar2(1000)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board_readhit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default0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user_nickname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varchar2(20)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별명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0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depth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구성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7" name="Picture 3" descr="C:\Users\dta98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0" y="25930"/>
            <a:ext cx="8652910" cy="664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구성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050" name="Picture 2" descr="C:\Users\dta98\Desktop\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" y="65309"/>
            <a:ext cx="8929240" cy="66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pic>
        <p:nvPicPr>
          <p:cNvPr id="3074" name="Picture 2" descr="C:\Users\dta98\Desktop\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7" y="1340710"/>
            <a:ext cx="7543473" cy="35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pic>
        <p:nvPicPr>
          <p:cNvPr id="4098" name="Picture 2" descr="C:\Users\dta98\Desktop\sign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9" y="188550"/>
            <a:ext cx="8551705" cy="64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pic>
        <p:nvPicPr>
          <p:cNvPr id="5" name="Picture 3" descr="C:\Users\dta98\Desktop\signup 유효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" y="44530"/>
            <a:ext cx="8918441" cy="662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pic>
        <p:nvPicPr>
          <p:cNvPr id="5" name="Picture 3" descr="C:\Users\dta98\Desktop\signup 유효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" y="44530"/>
            <a:ext cx="8918441" cy="662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123" name="Picture 3" descr="C:\Users\dta98\Desktop\관리자 메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0" y="157895"/>
            <a:ext cx="7633060" cy="35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ta98\Desktop\사용자 메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0" y="3068950"/>
            <a:ext cx="8187146" cy="36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146" name="Picture 2" descr="C:\Users\dta98\Desktop\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0" y="188550"/>
            <a:ext cx="8497180" cy="63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BOARD :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글 쓰기 유효성 검사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56740"/>
            <a:ext cx="8436880" cy="4364545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5920840" y="4744821"/>
            <a:ext cx="1206836" cy="804249"/>
          </a:xfrm>
          <a:prstGeom prst="leftArrow">
            <a:avLst>
              <a:gd name="adj1" fmla="val 50000"/>
              <a:gd name="adj2" fmla="val 8898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INDEX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923910" y="1196690"/>
            <a:ext cx="4891917" cy="5256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기능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 </a:t>
            </a: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TABLE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명세 </a:t>
            </a: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TABLE ERD</a:t>
            </a:r>
          </a:p>
          <a:p>
            <a:pPr marL="228600" indent="0">
              <a:spcBef>
                <a:spcPts val="0"/>
              </a:spcBef>
              <a:buNone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6.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마무리</a:t>
            </a:r>
            <a:endParaRPr 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170" name="Picture 2" descr="C:\Users\dta98\Desktop\Mountain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0" y="116540"/>
            <a:ext cx="8569190" cy="64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194" name="Picture 2" descr="C:\Users\dta98\Desktop\mount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6" y="188550"/>
            <a:ext cx="8788864" cy="655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MOUNTAINS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9" name="Shape 75"/>
          <p:cNvGraphicFramePr/>
          <p:nvPr>
            <p:extLst>
              <p:ext uri="{D42A27DB-BD31-4B8C-83A1-F6EECF244321}">
                <p14:modId xmlns:p14="http://schemas.microsoft.com/office/powerpoint/2010/main" val="4151447157"/>
              </p:ext>
            </p:extLst>
          </p:nvPr>
        </p:nvGraphicFramePr>
        <p:xfrm>
          <a:off x="311700" y="2132820"/>
          <a:ext cx="8520600" cy="36004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53558"/>
                <a:gridCol w="1735494"/>
                <a:gridCol w="3543300"/>
                <a:gridCol w="988248"/>
              </a:tblGrid>
              <a:tr h="44722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관리 번호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</a:t>
                      </a:r>
                      <a:r>
                        <a:rPr lang="ko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K</a:t>
                      </a: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mountain_name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varchar2(30)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이름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mountain_area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varchar2(20)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산의 지역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mountain_address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varchar2(60)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산의 상세주소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mountain_img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1000</a:t>
                      </a: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이미지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mountain_introduce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500</a:t>
                      </a: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소개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699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mountain_thema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Varchar2(50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테마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지역별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0, 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계절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1, 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꽃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2)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MOUNTAINS_HISTORY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Shape 75"/>
          <p:cNvGraphicFramePr/>
          <p:nvPr>
            <p:extLst>
              <p:ext uri="{D42A27DB-BD31-4B8C-83A1-F6EECF244321}">
                <p14:modId xmlns:p14="http://schemas.microsoft.com/office/powerpoint/2010/main" val="591807185"/>
              </p:ext>
            </p:extLst>
          </p:nvPr>
        </p:nvGraphicFramePr>
        <p:xfrm>
          <a:off x="311700" y="2204830"/>
          <a:ext cx="8484750" cy="3165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4076"/>
                <a:gridCol w="1728192"/>
                <a:gridCol w="3528392"/>
                <a:gridCol w="984090"/>
              </a:tblGrid>
              <a:tr h="37699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history_no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등산 기록 관리번호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PK</a:t>
                      </a:r>
                      <a:endParaRPr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user_id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varchar2(15)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아이디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FK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관리 번호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FK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hiking_date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date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등산 날짜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hiking_memo</a:t>
                      </a:r>
                      <a:endParaRPr lang="ko" altLang="ko-KR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Varchar(50)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등산 메모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TITLES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0" name="Shape 75"/>
          <p:cNvGraphicFramePr/>
          <p:nvPr>
            <p:extLst>
              <p:ext uri="{D42A27DB-BD31-4B8C-83A1-F6EECF244321}">
                <p14:modId xmlns:p14="http://schemas.microsoft.com/office/powerpoint/2010/main" val="523658563"/>
              </p:ext>
            </p:extLst>
          </p:nvPr>
        </p:nvGraphicFramePr>
        <p:xfrm>
          <a:off x="311700" y="2420860"/>
          <a:ext cx="8484750" cy="2528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1960"/>
                <a:gridCol w="1656230"/>
                <a:gridCol w="3960550"/>
                <a:gridCol w="1056010"/>
              </a:tblGrid>
              <a:tr h="44132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69298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title_no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타이틀 관리번호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PK</a:t>
                      </a:r>
                      <a:endParaRPr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9298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title_name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varchar2(30)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타이틀 이름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9298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title_condition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varchar2(60)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타이틀 조건</a:t>
                      </a:r>
                      <a:endParaRPr lang="en-US" altLang="ko-KR" sz="17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 </a:t>
                      </a:r>
                      <a:r>
                        <a:rPr lang="ko-KR" altLang="en-US" sz="17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구분자</a:t>
                      </a:r>
                      <a:r>
                        <a:rPr lang="en-US" altLang="ko-KR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=“,” </a:t>
                      </a:r>
                      <a:r>
                        <a:rPr lang="ko-KR" altLang="en-US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값</a:t>
                      </a:r>
                      <a:r>
                        <a:rPr lang="en-US" altLang="ko-KR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=“</a:t>
                      </a:r>
                      <a:r>
                        <a:rPr lang="en-US" altLang="ko-KR" sz="17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r>
                        <a:rPr lang="en-US" altLang="ko-KR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”)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TABLE ERD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24680"/>
            <a:ext cx="8520599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8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마무</a:t>
            </a: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Shape 63"/>
          <p:cNvSpPr txBox="1">
            <a:spLocks/>
          </p:cNvSpPr>
          <p:nvPr/>
        </p:nvSpPr>
        <p:spPr>
          <a:xfrm>
            <a:off x="311700" y="1124680"/>
            <a:ext cx="8520600" cy="4176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미구현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기능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아이디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비밀번호 찾기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탈퇴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타이클 기능 미구현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" sz="20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수정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미구현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" sz="20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게시글 수정</a:t>
            </a:r>
            <a:endParaRPr lang="en-US" altLang="ko" sz="20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소감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사소한 부분에서 막혀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시간지연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부분에서도 시간이 많이 걸렸다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기술의 지식과 분석이 부족했다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0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7730" y="2996940"/>
            <a:ext cx="4134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 </a:t>
            </a:r>
            <a:r>
              <a:rPr lang="ko-KR" altLang="en-US" sz="5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54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하자</a:t>
            </a:r>
            <a:endParaRPr lang="ko-KR" altLang="en-US" sz="5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29487" y="1988800"/>
            <a:ext cx="8520600" cy="4176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목적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지금까지 학습한 HTML, CSS, JS, JSP 등과 </a:t>
            </a: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</a:t>
            </a:r>
          </a:p>
          <a:p>
            <a:pPr marL="0" indent="0"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BootStrap, jQuery, API 등을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용하여 웹 프로젝트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완성해보자.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/>
            <a:endParaRPr lang="ko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2.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일본의 산에 대한 커뮤니티 사이트, 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사용자들의 정보공유 및 개인의 등산 타이틀, 등산 정보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등을 저장할 수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있는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사이트 </a:t>
            </a:r>
            <a:endParaRPr 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기능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11700" y="1268700"/>
            <a:ext cx="8520600" cy="5400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회원가입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err="1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게시글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후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글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100" dirty="0" err="1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작성이 가능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Smart edit 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기능 활용하여 글 작성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일본 산 정보 보기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지역별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계절별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꽃 명산 정보 보여주기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등산 기록 등록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자신의 등산 정보를 기록 가능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등산 타이틀 획득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자신이 등록한 등산 정보를 토대로 타이틀 획득 가능</a:t>
            </a:r>
            <a:endParaRPr lang="ko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5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구성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45629240"/>
              </p:ext>
            </p:extLst>
          </p:nvPr>
        </p:nvGraphicFramePr>
        <p:xfrm>
          <a:off x="311700" y="1484730"/>
          <a:ext cx="8520599" cy="446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72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TITLE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7703630"/>
              </p:ext>
            </p:extLst>
          </p:nvPr>
        </p:nvGraphicFramePr>
        <p:xfrm>
          <a:off x="311700" y="1196690"/>
          <a:ext cx="8520599" cy="475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0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TITLE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47674561"/>
              </p:ext>
            </p:extLst>
          </p:nvPr>
        </p:nvGraphicFramePr>
        <p:xfrm>
          <a:off x="911955" y="576502"/>
          <a:ext cx="7356729" cy="565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11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MEMBERS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Shape 69"/>
          <p:cNvGraphicFramePr/>
          <p:nvPr>
            <p:extLst>
              <p:ext uri="{D42A27DB-BD31-4B8C-83A1-F6EECF244321}">
                <p14:modId xmlns:p14="http://schemas.microsoft.com/office/powerpoint/2010/main" val="1807308476"/>
              </p:ext>
            </p:extLst>
          </p:nvPr>
        </p:nvGraphicFramePr>
        <p:xfrm>
          <a:off x="311700" y="1628750"/>
          <a:ext cx="8484750" cy="420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0000"/>
                <a:gridCol w="2304320"/>
                <a:gridCol w="2736380"/>
                <a:gridCol w="1344050"/>
              </a:tblGrid>
              <a:tr h="45717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아이디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user_password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user_email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user_nickname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별명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unique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user_img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varchar2(50)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사진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sign_date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date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가입 일자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user_title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varchar2(1000)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사용자가 획득한 타이틀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MEMBERS :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회원가입 유효성 검사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Shape 69"/>
          <p:cNvGraphicFramePr/>
          <p:nvPr>
            <p:extLst>
              <p:ext uri="{D42A27DB-BD31-4B8C-83A1-F6EECF244321}">
                <p14:modId xmlns:p14="http://schemas.microsoft.com/office/powerpoint/2010/main" val="3123570938"/>
              </p:ext>
            </p:extLst>
          </p:nvPr>
        </p:nvGraphicFramePr>
        <p:xfrm>
          <a:off x="311700" y="2132820"/>
          <a:ext cx="8520599" cy="3565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010"/>
                <a:gridCol w="1872260"/>
                <a:gridCol w="4476329"/>
              </a:tblGrid>
              <a:tr h="45717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글자이상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14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이하</a:t>
                      </a:r>
                      <a:endParaRPr lang="en-US" altLang="ko-KR" sz="180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+mn-c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특수기호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_  ,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영문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숫자만 입력 가능</a:t>
                      </a:r>
                      <a:endParaRPr lang="en-US" altLang="ko-KR" sz="180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+mn-c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영문자로 시작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끝자리는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기호가 불가능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user_password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8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이상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16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이하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특수기호와 숫자 하나를 포함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이름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user_email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</a:t>
                      </a: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형식으로 입력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user_nickname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이상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606</Words>
  <Application>Microsoft Office PowerPoint</Application>
  <PresentationFormat>화면 슬라이드 쇼(4:3)</PresentationFormat>
  <Paragraphs>273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안성민</cp:lastModifiedBy>
  <cp:revision>29</cp:revision>
  <dcterms:created xsi:type="dcterms:W3CDTF">2016-07-11T03:01:52Z</dcterms:created>
  <dcterms:modified xsi:type="dcterms:W3CDTF">2016-07-27T01:53:25Z</dcterms:modified>
</cp:coreProperties>
</file>