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Malgun Gothic" panose="020B0503020000020004" pitchFamily="50" charset="-127"/>
      <p:regular r:id="rId13"/>
      <p:bold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휴먼엑스포" panose="02030504000101010101" pitchFamily="18" charset="-127"/>
      <p:regular r:id="rId19"/>
    </p:embeddedFont>
    <p:embeddedFont>
      <p:font typeface="HY견고딕" panose="02030600000101010101" pitchFamily="18" charset="-12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9708" autoAdjust="0"/>
  </p:normalViewPr>
  <p:slideViewPr>
    <p:cSldViewPr>
      <p:cViewPr>
        <p:scale>
          <a:sx n="100" d="100"/>
          <a:sy n="100" d="100"/>
        </p:scale>
        <p:origin x="-1098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19,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19,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19,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명세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명세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1154355156"/>
              </p:ext>
            </p:extLst>
          </p:nvPr>
        </p:nvGraphicFramePr>
        <p:xfrm>
          <a:off x="251520" y="699542"/>
          <a:ext cx="8484750" cy="440400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360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  <a:tr h="36000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명세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875088901"/>
              </p:ext>
            </p:extLst>
          </p:nvPr>
        </p:nvGraphicFramePr>
        <p:xfrm>
          <a:off x="311700" y="1191075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명세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1162226098"/>
              </p:ext>
            </p:extLst>
          </p:nvPr>
        </p:nvGraphicFramePr>
        <p:xfrm>
          <a:off x="311700" y="1191075"/>
          <a:ext cx="8484750" cy="27058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명세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741645563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타이틀 조건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870</TotalTime>
  <Words>313</Words>
  <Application>Microsoft Office PowerPoint</Application>
  <PresentationFormat>화면 슬라이드 쇼(16:9)</PresentationFormat>
  <Paragraphs>153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Arial Black</vt:lpstr>
      <vt:lpstr>Malgun Gothic</vt:lpstr>
      <vt:lpstr>Proxima Nova</vt:lpstr>
      <vt:lpstr>휴먼엑스포</vt:lpstr>
      <vt:lpstr>돋움</vt:lpstr>
      <vt:lpstr>HY견고딕</vt:lpstr>
      <vt:lpstr>필수</vt:lpstr>
      <vt:lpstr>MiNi Web  Project</vt:lpstr>
      <vt:lpstr>프로젝트 개요</vt:lpstr>
      <vt:lpstr>테이블 명세(Members)</vt:lpstr>
      <vt:lpstr>테이블 명세(Boards)</vt:lpstr>
      <vt:lpstr>테이블 명세(Mountain)</vt:lpstr>
      <vt:lpstr>테이블 명세(Mountain_history)</vt:lpstr>
      <vt:lpstr>테이블 명세(Title)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61</cp:revision>
  <dcterms:modified xsi:type="dcterms:W3CDTF">2016-07-19T03:13:24Z</dcterms:modified>
</cp:coreProperties>
</file>