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Malgun Gothic" panose="020B0503020000020004" pitchFamily="50" charset="-127"/>
      <p:regular r:id="rId13"/>
      <p:bold r:id="rId14"/>
    </p:embeddedFont>
    <p:embeddedFont>
      <p:font typeface="휴먼엑스포" panose="02030504000101010101" pitchFamily="18" charset="-127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HY견고딕" panose="02030600000101010101" pitchFamily="18" charset="-127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9708" autoAdjust="0"/>
  </p:normalViewPr>
  <p:slideViewPr>
    <p:cSldViewPr>
      <p:cViewPr>
        <p:scale>
          <a:sx n="100" d="100"/>
          <a:sy n="100" d="100"/>
        </p:scale>
        <p:origin x="-1098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19,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19,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19,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21701449"/>
              </p:ext>
            </p:extLst>
          </p:nvPr>
        </p:nvGraphicFramePr>
        <p:xfrm>
          <a:off x="251520" y="699542"/>
          <a:ext cx="8484750" cy="405384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depth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91692599"/>
              </p:ext>
            </p:extLst>
          </p:nvPr>
        </p:nvGraphicFramePr>
        <p:xfrm>
          <a:off x="311700" y="914992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지역별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꽃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2)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149489019"/>
              </p:ext>
            </p:extLst>
          </p:nvPr>
        </p:nvGraphicFramePr>
        <p:xfrm>
          <a:off x="311700" y="1191075"/>
          <a:ext cx="8484750" cy="27058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52008418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668012"/>
                <a:gridCol w="1944216"/>
                <a:gridCol w="388843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ea"/>
                          <a:ea typeface="+mn-ea"/>
                        </a:rPr>
                        <a:t>PK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=“,”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mountain_no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dta98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914"/>
            <a:ext cx="8136904" cy="41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896</TotalTime>
  <Words>323</Words>
  <Application>Microsoft Office PowerPoint</Application>
  <PresentationFormat>화면 슬라이드 쇼(16:9)</PresentationFormat>
  <Paragraphs>159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Arial Black</vt:lpstr>
      <vt:lpstr>Malgun Gothic</vt:lpstr>
      <vt:lpstr>휴먼엑스포</vt:lpstr>
      <vt:lpstr>Proxima Nova</vt:lpstr>
      <vt:lpstr>돋움</vt:lpstr>
      <vt:lpstr>HY견고딕</vt:lpstr>
      <vt:lpstr>필수</vt:lpstr>
      <vt:lpstr>MiNi Web  Project</vt:lpstr>
      <vt:lpstr>프로젝트 개요</vt:lpstr>
      <vt:lpstr>Members</vt:lpstr>
      <vt:lpstr>Boards</vt:lpstr>
      <vt:lpstr>Mountain</vt:lpstr>
      <vt:lpstr>Mountain_history</vt:lpstr>
      <vt:lpstr>Title</vt:lpstr>
      <vt:lpstr>테이블 ERD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76</cp:revision>
  <dcterms:modified xsi:type="dcterms:W3CDTF">2016-07-19T03:55:21Z</dcterms:modified>
</cp:coreProperties>
</file>