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029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 varScale="1">
        <p:scale>
          <a:sx n="65" d="100"/>
          <a:sy n="65" d="100"/>
        </p:scale>
        <p:origin x="-102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1138993128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Varchar2(50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054373360"/>
              </p:ext>
            </p:extLst>
          </p:nvPr>
        </p:nvGraphicFramePr>
        <p:xfrm>
          <a:off x="311700" y="1191075"/>
          <a:ext cx="8484750" cy="32506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err="1" smtClean="0">
                          <a:latin typeface="+mn-ea"/>
                          <a:ea typeface="+mn-ea"/>
                        </a:rPr>
                        <a:t>hiking_memo</a:t>
                      </a:r>
                      <a:endParaRPr lang="ko" altLang="ko-KR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Varchar(50)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mtClean="0">
                          <a:latin typeface="+mn-ea"/>
                          <a:ea typeface="+mn-ea"/>
                        </a:rPr>
                        <a:t>등산 메모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ERDssss</a:t>
            </a:r>
            <a:r>
              <a:rPr lang="en-US" altLang="ko" b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" b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0"/>
            <a:ext cx="80200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940</TotalTime>
  <Words>329</Words>
  <Application>Microsoft Office PowerPoint</Application>
  <PresentationFormat>화면 슬라이드 쇼(16:9)</PresentationFormat>
  <Paragraphs>162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ERDssss 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89</cp:revision>
  <dcterms:modified xsi:type="dcterms:W3CDTF">2016-07-26T08:13:27Z</dcterms:modified>
</cp:coreProperties>
</file>