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71" r:id="rId7"/>
    <p:sldId id="272" r:id="rId8"/>
    <p:sldId id="268" r:id="rId9"/>
    <p:sldId id="269" r:id="rId10"/>
  </p:sldIdLst>
  <p:sldSz cx="9144000" cy="5143500" type="screen16x9"/>
  <p:notesSz cx="6858000" cy="9144000"/>
  <p:embeddedFontLst>
    <p:embeddedFont>
      <p:font typeface="휴먼엑스포" panose="02030504000101010101" pitchFamily="18" charset="-127"/>
      <p:regular r:id="rId12"/>
    </p:embeddedFont>
    <p:embeddedFont>
      <p:font typeface="HY견고딕" panose="02030600000101010101" pitchFamily="18" charset="-127"/>
      <p:regular r:id="rId13"/>
    </p:embeddedFont>
    <p:embeddedFont>
      <p:font typeface="Arial Black" panose="020B0A04020102020204" pitchFamily="34" charset="0"/>
      <p:bold r:id="rId14"/>
    </p:embeddedFont>
    <p:embeddedFont>
      <p:font typeface="Malgun Gothic" panose="020B0503020000020004" pitchFamily="50" charset="-127"/>
      <p:regular r:id="rId15"/>
      <p:bold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8E86F9E-798B-427F-8E33-9167125B3FD2}">
  <a:tblStyle styleId="{A8E86F9E-798B-427F-8E33-9167125B3FD2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 autoAdjust="0"/>
    <p:restoredTop sz="99708" autoAdjust="0"/>
  </p:normalViewPr>
  <p:slideViewPr>
    <p:cSldViewPr>
      <p:cViewPr>
        <p:scale>
          <a:sx n="100" d="100"/>
          <a:sy n="100" d="100"/>
        </p:scale>
        <p:origin x="-1098" y="-4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737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July 22,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July 22,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July 22,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pPr lvl="0">
                <a:spcBef>
                  <a:spcPts val="0"/>
                </a:spcBef>
                <a:buNone/>
              </a:pPr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July 22,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July 22, 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July 22,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July 22,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July 22,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July 22,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July 22,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July 22,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July 22,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ko" dirty="0"/>
              <a:t>MiNi Web </a:t>
            </a:r>
            <a:r>
              <a:rPr lang="en-US" altLang="ko" dirty="0" smtClean="0"/>
              <a:t/>
            </a:r>
            <a:br>
              <a:rPr lang="en-US" altLang="ko" dirty="0" smtClean="0"/>
            </a:br>
            <a:r>
              <a:rPr lang="ko" dirty="0" smtClean="0"/>
              <a:t>Project</a:t>
            </a:r>
            <a:endParaRPr lang="ko" dirty="0"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2051720" y="3507854"/>
            <a:ext cx="6858000" cy="68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ko" b="1" dirty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안성민 김성진 이현래 </a:t>
            </a:r>
            <a:r>
              <a:rPr lang="ko-KR" altLang="en-US" b="1" dirty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함</a:t>
            </a:r>
            <a:r>
              <a:rPr lang="ko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은혜</a:t>
            </a:r>
            <a:endParaRPr lang="en-US" altLang="ko" b="1" dirty="0" smtClean="0">
              <a:solidFill>
                <a:srgbClr val="00B050"/>
              </a:solidFill>
              <a:latin typeface="휴먼엑스포" pitchFamily="18" charset="-127"/>
              <a:ea typeface="휴먼엑스포" pitchFamily="18" charset="-127"/>
            </a:endParaRPr>
          </a:p>
          <a:p>
            <a:pPr lvl="0" algn="r">
              <a:spcBef>
                <a:spcPts val="0"/>
              </a:spcBef>
              <a:buNone/>
            </a:pPr>
            <a:endParaRPr lang="en-US" altLang="ko" b="1" dirty="0">
              <a:solidFill>
                <a:srgbClr val="00B050"/>
              </a:solidFill>
              <a:latin typeface="휴먼엑스포" pitchFamily="18" charset="-127"/>
              <a:ea typeface="휴먼엑스포" pitchFamily="18" charset="-127"/>
            </a:endParaRPr>
          </a:p>
          <a:p>
            <a:pPr lvl="0" algn="r">
              <a:spcBef>
                <a:spcPts val="0"/>
              </a:spcBef>
              <a:buNone/>
            </a:pPr>
            <a:r>
              <a:rPr lang="ko-KR" altLang="en-US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산</a:t>
            </a:r>
            <a:r>
              <a:rPr lang="en-US" altLang="ko-KR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어디까지 올라가봤니</a:t>
            </a:r>
            <a:r>
              <a:rPr lang="en-US" altLang="ko-KR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?</a:t>
            </a:r>
            <a:endParaRPr lang="ko" b="1" dirty="0">
              <a:solidFill>
                <a:srgbClr val="00B05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b="1" dirty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프로젝트 개요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347614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ko" dirty="0">
                <a:latin typeface="HY견고딕" pitchFamily="18" charset="-127"/>
                <a:ea typeface="HY견고딕" pitchFamily="18" charset="-127"/>
              </a:rPr>
              <a:t>프로젝트 </a:t>
            </a:r>
            <a:r>
              <a:rPr lang="ko" dirty="0" smtClean="0">
                <a:latin typeface="HY견고딕" pitchFamily="18" charset="-127"/>
                <a:ea typeface="HY견고딕" pitchFamily="18" charset="-127"/>
              </a:rPr>
              <a:t>목적</a:t>
            </a:r>
            <a:endParaRPr lang="en-US" altLang="ko" dirty="0" smtClean="0">
              <a:latin typeface="HY견고딕" pitchFamily="18" charset="-127"/>
              <a:ea typeface="HY견고딕" pitchFamily="18" charset="-127"/>
            </a:endParaRPr>
          </a:p>
          <a:p>
            <a:pPr marL="228600" lvl="0"/>
            <a:r>
              <a:rPr lang="en-US" altLang="ko" dirty="0" smtClean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" altLang="ko-KR" dirty="0" smtClean="0">
                <a:latin typeface="HY견고딕" pitchFamily="18" charset="-127"/>
                <a:ea typeface="HY견고딕" pitchFamily="18" charset="-127"/>
              </a:rPr>
              <a:t>지금까지 </a:t>
            </a:r>
            <a:r>
              <a:rPr lang="ko" altLang="ko-KR" dirty="0">
                <a:latin typeface="HY견고딕" pitchFamily="18" charset="-127"/>
                <a:ea typeface="HY견고딕" pitchFamily="18" charset="-127"/>
              </a:rPr>
              <a:t>학습한 HTML, CSS, JS, JSP 등과 BootStrap, jQuery, API </a:t>
            </a:r>
            <a:endParaRPr lang="en-US" altLang="ko" dirty="0">
              <a:latin typeface="HY견고딕" pitchFamily="18" charset="-127"/>
              <a:ea typeface="HY견고딕" pitchFamily="18" charset="-127"/>
            </a:endParaRPr>
          </a:p>
          <a:p>
            <a:pPr marL="228600" lvl="0"/>
            <a:r>
              <a:rPr lang="en-US" altLang="ko" dirty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" altLang="ko-KR" dirty="0">
                <a:latin typeface="HY견고딕" pitchFamily="18" charset="-127"/>
                <a:ea typeface="HY견고딕" pitchFamily="18" charset="-127"/>
              </a:rPr>
              <a:t>등을</a:t>
            </a:r>
            <a:r>
              <a:rPr lang="en-US" altLang="ko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" altLang="ko-KR" dirty="0">
                <a:latin typeface="HY견고딕" pitchFamily="18" charset="-127"/>
                <a:ea typeface="HY견고딕" pitchFamily="18" charset="-127"/>
              </a:rPr>
              <a:t>용하여 웹 프로젝트를 완성해보자</a:t>
            </a:r>
            <a:r>
              <a:rPr lang="ko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" dirty="0" smtClean="0">
              <a:latin typeface="HY견고딕" pitchFamily="18" charset="-127"/>
              <a:ea typeface="HY견고딕" pitchFamily="18" charset="-127"/>
            </a:endParaRPr>
          </a:p>
          <a:p>
            <a:pPr marL="228600" lvl="0"/>
            <a:endParaRPr lang="ko" altLang="ko-KR" dirty="0">
              <a:latin typeface="HY견고딕" pitchFamily="18" charset="-127"/>
              <a:ea typeface="HY견고딕" pitchFamily="18" charset="-127"/>
            </a:endParaRPr>
          </a:p>
          <a:p>
            <a:pPr marL="228600" lvl="0" rtl="0">
              <a:spcBef>
                <a:spcPts val="0"/>
              </a:spcBef>
            </a:pPr>
            <a:r>
              <a:rPr lang="en-US" altLang="ko" dirty="0" smtClean="0">
                <a:latin typeface="HY견고딕" pitchFamily="18" charset="-127"/>
                <a:ea typeface="HY견고딕" pitchFamily="18" charset="-127"/>
              </a:rPr>
              <a:t>2.</a:t>
            </a:r>
            <a:r>
              <a:rPr lang="ko" dirty="0" smtClean="0">
                <a:latin typeface="HY견고딕" pitchFamily="18" charset="-127"/>
                <a:ea typeface="HY견고딕" pitchFamily="18" charset="-127"/>
              </a:rPr>
              <a:t>프로젝트 개요</a:t>
            </a:r>
            <a:endParaRPr lang="en-US" altLang="ko" dirty="0" smtClean="0">
              <a:latin typeface="HY견고딕" pitchFamily="18" charset="-127"/>
              <a:ea typeface="HY견고딕" pitchFamily="18" charset="-127"/>
            </a:endParaRPr>
          </a:p>
          <a:p>
            <a:pPr lvl="0">
              <a:spcBef>
                <a:spcPts val="0"/>
              </a:spcBef>
              <a:buNone/>
            </a:pPr>
            <a:r>
              <a:rPr lang="en-US" altLang="ko" dirty="0" smtClean="0"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" dirty="0" smtClean="0">
                <a:latin typeface="HY견고딕" pitchFamily="18" charset="-127"/>
                <a:ea typeface="HY견고딕" pitchFamily="18" charset="-127"/>
              </a:rPr>
              <a:t>일본의 </a:t>
            </a:r>
            <a:r>
              <a:rPr lang="ko" dirty="0">
                <a:latin typeface="HY견고딕" pitchFamily="18" charset="-127"/>
                <a:ea typeface="HY견고딕" pitchFamily="18" charset="-127"/>
              </a:rPr>
              <a:t>산에 대한 커뮤니티 사이트, 사용자들의 정보 공유 및 개인의 </a:t>
            </a:r>
            <a:endParaRPr lang="en-US" altLang="ko" dirty="0">
              <a:latin typeface="HY견고딕" pitchFamily="18" charset="-127"/>
              <a:ea typeface="HY견고딕" pitchFamily="18" charset="-127"/>
            </a:endParaRPr>
          </a:p>
          <a:p>
            <a:pPr lvl="0">
              <a:spcBef>
                <a:spcPts val="0"/>
              </a:spcBef>
              <a:buNone/>
            </a:pPr>
            <a:r>
              <a:rPr lang="en-US" altLang="ko" dirty="0" smtClean="0"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" dirty="0" smtClean="0">
                <a:latin typeface="HY견고딕" pitchFamily="18" charset="-127"/>
                <a:ea typeface="HY견고딕" pitchFamily="18" charset="-127"/>
              </a:rPr>
              <a:t>등산 </a:t>
            </a:r>
            <a:r>
              <a:rPr lang="ko" dirty="0">
                <a:latin typeface="HY견고딕" pitchFamily="18" charset="-127"/>
                <a:ea typeface="HY견고딕" pitchFamily="18" charset="-127"/>
              </a:rPr>
              <a:t>타이틀, 등산 정보 등을 저장할 수 있는 사이트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123478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Members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9" name="Shape 69"/>
          <p:cNvGraphicFramePr/>
          <p:nvPr>
            <p:extLst>
              <p:ext uri="{D42A27DB-BD31-4B8C-83A1-F6EECF244321}">
                <p14:modId xmlns:p14="http://schemas.microsoft.com/office/powerpoint/2010/main" val="1263080177"/>
              </p:ext>
            </p:extLst>
          </p:nvPr>
        </p:nvGraphicFramePr>
        <p:xfrm>
          <a:off x="311700" y="843558"/>
          <a:ext cx="8484750" cy="4202160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1956044"/>
                <a:gridCol w="1656184"/>
                <a:gridCol w="3960440"/>
                <a:gridCol w="912082"/>
              </a:tblGrid>
              <a:tr h="216024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/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/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/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/>
                        <a:t>비고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user_id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15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사용자 아이디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PK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user_password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15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사용자 비밀번호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  <a:tr h="22518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user_name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20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사용자 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user_email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30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사용자 </a:t>
                      </a:r>
                      <a:r>
                        <a:rPr lang="ko" dirty="0" smtClean="0"/>
                        <a:t>이메일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user_nickname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20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사용자 </a:t>
                      </a:r>
                      <a:r>
                        <a:rPr lang="ko" dirty="0" smtClean="0"/>
                        <a:t>별명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unique</a:t>
                      </a:r>
                      <a:endParaRPr lang="ko" dirty="0"/>
                    </a:p>
                  </a:txBody>
                  <a:tcPr marL="91425" marR="91425" marT="91425" marB="91425"/>
                </a:tc>
              </a:tr>
              <a:tr h="22183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user_img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varchar2(50)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사용자 사진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sign_date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date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가입 일자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user_title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varchar2(1000)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사용자가 획득한 타이틀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51520" y="35843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Boards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1" name="Shape 81"/>
          <p:cNvGraphicFramePr/>
          <p:nvPr>
            <p:extLst>
              <p:ext uri="{D42A27DB-BD31-4B8C-83A1-F6EECF244321}">
                <p14:modId xmlns:p14="http://schemas.microsoft.com/office/powerpoint/2010/main" val="321701449"/>
              </p:ext>
            </p:extLst>
          </p:nvPr>
        </p:nvGraphicFramePr>
        <p:xfrm>
          <a:off x="251520" y="699542"/>
          <a:ext cx="8484750" cy="4053840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1872208"/>
                <a:gridCol w="1584176"/>
                <a:gridCol w="2952328"/>
                <a:gridCol w="2076038"/>
              </a:tblGrid>
              <a:tr h="28956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비고</a:t>
                      </a: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board_no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" sz="12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관리번호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ko" sz="12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PK</a:t>
                      </a: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board_categrory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분류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board_title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varchar2(30)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제목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err="1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board_content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varchar2(500)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err="1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내용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board_writer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archar2(</a:t>
                      </a: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15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작성자의 아이디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FK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board_writ_date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ate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" sz="12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성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일자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sysdate</a:t>
                      </a:r>
                      <a:endParaRPr lang="ko" altLang="ko-KR" sz="1200" dirty="0" smtClean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board_update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date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수정 일자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sysdate</a:t>
                      </a:r>
                      <a:endParaRPr lang="ko" altLang="ko-KR" sz="1200" dirty="0" smtClean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board_img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varchar2(1000)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이미지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board_readhit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조회수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default0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user_nickname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varchar2(20)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작성자의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별명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group_no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댓글이 달리는 게시글의 번호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0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order_no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댓글의 순서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0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depth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err="1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댓글의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깊이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0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5147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b="1" dirty="0" err="1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MountainS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Shape 75"/>
          <p:cNvGraphicFramePr/>
          <p:nvPr>
            <p:extLst>
              <p:ext uri="{D42A27DB-BD31-4B8C-83A1-F6EECF244321}">
                <p14:modId xmlns:p14="http://schemas.microsoft.com/office/powerpoint/2010/main" val="2591692599"/>
              </p:ext>
            </p:extLst>
          </p:nvPr>
        </p:nvGraphicFramePr>
        <p:xfrm>
          <a:off x="311700" y="914992"/>
          <a:ext cx="8484750" cy="3744990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2244076"/>
                <a:gridCol w="1728192"/>
                <a:gridCol w="3528392"/>
                <a:gridCol w="984090"/>
              </a:tblGrid>
              <a:tr h="228547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mountain_no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관리 번호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P</a:t>
                      </a:r>
                      <a:r>
                        <a:rPr lang="ko" altLang="ko-KR" dirty="0" smtClean="0">
                          <a:latin typeface="+mn-ea"/>
                          <a:ea typeface="+mn-ea"/>
                        </a:rPr>
                        <a:t>K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mountain_name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varchar2(30)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이름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22518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mountain_area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varchar2(20)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산의 지역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mountain_address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varchar2(60)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산의 상세주소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mountain_img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 smtClean="0">
                          <a:latin typeface="+mn-ea"/>
                          <a:ea typeface="+mn-ea"/>
                        </a:rPr>
                        <a:t>varchar2(</a:t>
                      </a: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1000</a:t>
                      </a:r>
                      <a:r>
                        <a:rPr lang="ko" dirty="0" smtClean="0">
                          <a:latin typeface="+mn-ea"/>
                          <a:ea typeface="+mn-ea"/>
                        </a:rPr>
                        <a:t>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이미지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22183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mountain_introduce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 smtClean="0">
                          <a:latin typeface="+mn-ea"/>
                          <a:ea typeface="+mn-ea"/>
                        </a:rPr>
                        <a:t>varchar2(</a:t>
                      </a: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500</a:t>
                      </a:r>
                      <a:r>
                        <a:rPr lang="ko" dirty="0" smtClean="0">
                          <a:latin typeface="+mn-ea"/>
                          <a:ea typeface="+mn-ea"/>
                        </a:rPr>
                        <a:t>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소개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mountain_thema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테마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지역별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계절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꽃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 2)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b="1" dirty="0" err="1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Mountain_history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Shape 75"/>
          <p:cNvGraphicFramePr/>
          <p:nvPr>
            <p:extLst>
              <p:ext uri="{D42A27DB-BD31-4B8C-83A1-F6EECF244321}">
                <p14:modId xmlns:p14="http://schemas.microsoft.com/office/powerpoint/2010/main" val="1967953651"/>
              </p:ext>
            </p:extLst>
          </p:nvPr>
        </p:nvGraphicFramePr>
        <p:xfrm>
          <a:off x="311700" y="1191075"/>
          <a:ext cx="8484750" cy="2705825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2244076"/>
                <a:gridCol w="1728192"/>
                <a:gridCol w="3528392"/>
                <a:gridCol w="984090"/>
              </a:tblGrid>
              <a:tr h="526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history_no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등산 기록 관리번호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ea"/>
                          <a:ea typeface="+mn-ea"/>
                        </a:rPr>
                        <a:t>PK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user_id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varchar2(15)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사용자 아이디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FK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mountain_no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Varchar2(90)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관리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번호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구분자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,)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FK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hiking_date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date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등산 날짜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95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b="1" dirty="0" err="1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TitleS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Shape 75"/>
          <p:cNvGraphicFramePr/>
          <p:nvPr>
            <p:extLst>
              <p:ext uri="{D42A27DB-BD31-4B8C-83A1-F6EECF244321}">
                <p14:modId xmlns:p14="http://schemas.microsoft.com/office/powerpoint/2010/main" val="2552008418"/>
              </p:ext>
            </p:extLst>
          </p:nvPr>
        </p:nvGraphicFramePr>
        <p:xfrm>
          <a:off x="311700" y="1191075"/>
          <a:ext cx="8484750" cy="2161025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1668012"/>
                <a:gridCol w="1944216"/>
                <a:gridCol w="3888432"/>
                <a:gridCol w="984090"/>
              </a:tblGrid>
              <a:tr h="526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 dirty="0"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title_no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타이틀 관리번호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ea"/>
                          <a:ea typeface="+mn-ea"/>
                        </a:rPr>
                        <a:t>PK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title_name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varchar2(30)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타이틀 이름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title_condition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varchar2(60)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타이틀 조건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구분자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=“,”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=“</a:t>
                      </a:r>
                      <a:r>
                        <a:rPr lang="en-US" altLang="ko-KR" sz="1400" baseline="0" dirty="0" err="1" smtClean="0">
                          <a:latin typeface="+mn-ea"/>
                          <a:ea typeface="+mn-ea"/>
                        </a:rPr>
                        <a:t>mountain_no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”)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56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07504" y="5147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b="1" dirty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</a:t>
            </a:r>
            <a:r>
              <a:rPr lang="en-US" alt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ERD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 descr="C:\Users\dta98\Desktop\E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9914"/>
            <a:ext cx="8136904" cy="416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5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ko-KR" altLang="en-US" b="1" dirty="0" smtClean="0">
                <a:solidFill>
                  <a:srgbClr val="00B050"/>
                </a:solidFill>
              </a:rPr>
              <a:t>건강♥하자</a:t>
            </a:r>
            <a:endParaRPr lang="ko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73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938</TotalTime>
  <Words>327</Words>
  <Application>Microsoft Office PowerPoint</Application>
  <PresentationFormat>화면 슬라이드 쇼(16:9)</PresentationFormat>
  <Paragraphs>159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굴림</vt:lpstr>
      <vt:lpstr>Arial</vt:lpstr>
      <vt:lpstr>돋움</vt:lpstr>
      <vt:lpstr>휴먼엑스포</vt:lpstr>
      <vt:lpstr>HY견고딕</vt:lpstr>
      <vt:lpstr>Arial Black</vt:lpstr>
      <vt:lpstr>Malgun Gothic</vt:lpstr>
      <vt:lpstr>Proxima Nova</vt:lpstr>
      <vt:lpstr>필수</vt:lpstr>
      <vt:lpstr>MiNi Web  Project</vt:lpstr>
      <vt:lpstr>프로젝트 개요</vt:lpstr>
      <vt:lpstr>Members</vt:lpstr>
      <vt:lpstr>Boards</vt:lpstr>
      <vt:lpstr>MountainS</vt:lpstr>
      <vt:lpstr>Mountain_history</vt:lpstr>
      <vt:lpstr>TitleS</vt:lpstr>
      <vt:lpstr>테이블 ERD</vt:lpstr>
      <vt:lpstr>건강♥하자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Web Project</dc:title>
  <cp:lastModifiedBy>ITFE-7</cp:lastModifiedBy>
  <cp:revision>81</cp:revision>
  <dcterms:modified xsi:type="dcterms:W3CDTF">2016-07-22T06:11:58Z</dcterms:modified>
</cp:coreProperties>
</file>