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71" r:id="rId7"/>
    <p:sldId id="272" r:id="rId8"/>
    <p:sldId id="268" r:id="rId9"/>
    <p:sldId id="269" r:id="rId1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Malgun Gothic" panose="020B0503020000020004" pitchFamily="50" charset="-127"/>
      <p:regular r:id="rId13"/>
      <p:bold r:id="rId14"/>
    </p:embeddedFont>
    <p:embeddedFont>
      <p:font typeface="휴먼엑스포" panose="02030504000101010101" pitchFamily="18" charset="-127"/>
      <p:regular r:id="rId15"/>
    </p:embeddedFont>
    <p:embeddedFont>
      <p:font typeface="HY견고딕" panose="02030600000101010101" pitchFamily="18" charset="-127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8E86F9E-798B-427F-8E33-9167125B3FD2}">
  <a:tblStyle styleId="{A8E86F9E-798B-427F-8E33-9167125B3FD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9708" autoAdjust="0"/>
  </p:normalViewPr>
  <p:slideViewPr>
    <p:cSldViewPr>
      <p:cViewPr>
        <p:scale>
          <a:sx n="100" d="100"/>
          <a:sy n="100" d="100"/>
        </p:scale>
        <p:origin x="-1098" y="-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3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22,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pPr lvl="0"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July 22,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22,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dirty="0"/>
              <a:t>MiNi Web 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ko" dirty="0" smtClean="0"/>
              <a:t>Project</a:t>
            </a:r>
            <a:endParaRPr lang="ko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051720" y="3507854"/>
            <a:ext cx="68580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안성민 김성진 이현래 </a:t>
            </a:r>
            <a:r>
              <a:rPr lang="ko-KR" altLang="en-US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함</a:t>
            </a:r>
            <a:r>
              <a:rPr lang="ko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은혜</a:t>
            </a:r>
            <a:endParaRPr lang="en-US" altLang="ko" b="1" dirty="0" smtClean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endParaRPr lang="en-US" alt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어디까지 올라가봤니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?</a:t>
            </a:r>
            <a:endParaRPr 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 dirty="0"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목적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지금까지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학습한 HTML, CSS, JS, JSP 등과 BootStrap, jQuery, API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등을</a:t>
            </a:r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용하여 웹 프로젝트를 완성해보자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endParaRPr lang="ko" altLang="ko-KR" dirty="0">
              <a:latin typeface="HY견고딕" pitchFamily="18" charset="-127"/>
              <a:ea typeface="HY견고딕" pitchFamily="18" charset="-127"/>
            </a:endParaRPr>
          </a:p>
          <a:p>
            <a:pPr marL="228600" lvl="0" rtl="0">
              <a:spcBef>
                <a:spcPts val="0"/>
              </a:spcBef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2.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일본의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산에 대한 커뮤니티 사이트, 사용자들의 정보 공유 및 개인의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등산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타이틀, 등산 정보 등을 저장할 수 있는 사이트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2347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263080177"/>
              </p:ext>
            </p:extLst>
          </p:nvPr>
        </p:nvGraphicFramePr>
        <p:xfrm>
          <a:off x="311700" y="843558"/>
          <a:ext cx="8484750" cy="420216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956044"/>
                <a:gridCol w="1656184"/>
                <a:gridCol w="3960440"/>
                <a:gridCol w="912082"/>
              </a:tblGrid>
              <a:tr h="21602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아이디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PK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user_password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비밀번호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user_email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30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이메일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user_nickname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별명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unique</a:t>
                      </a:r>
                      <a:endParaRPr lang="ko" dirty="0"/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user_img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varchar2(50)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사진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sign_date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가입 일자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user_title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varchar2(1000)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사용자가 획득한 타이틀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51520" y="3584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321701449"/>
              </p:ext>
            </p:extLst>
          </p:nvPr>
        </p:nvGraphicFramePr>
        <p:xfrm>
          <a:off x="251520" y="699542"/>
          <a:ext cx="8484750" cy="405384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872208"/>
                <a:gridCol w="1584176"/>
                <a:gridCol w="2952328"/>
                <a:gridCol w="2076038"/>
              </a:tblGrid>
              <a:tr h="28956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관리번호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PK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board_categrory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분류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board_title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varchar2(30)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제목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board_content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varchar2(500)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내용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archar2(</a:t>
                      </a: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 아이디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FK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board_writ_date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성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board_update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수정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board_img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varchar2(1000)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이미지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board_readhit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조회수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default0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user_nickname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varchar2(20)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별명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group_no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댓글이 달리는 게시글의 번호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order_no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 순서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depth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깊이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591692599"/>
              </p:ext>
            </p:extLst>
          </p:nvPr>
        </p:nvGraphicFramePr>
        <p:xfrm>
          <a:off x="311700" y="914992"/>
          <a:ext cx="8484750" cy="374499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22854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" altLang="ko-KR" dirty="0" smtClean="0">
                          <a:latin typeface="+mn-ea"/>
                          <a:ea typeface="+mn-ea"/>
                        </a:rPr>
                        <a:t>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mountain_name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이름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mountain_area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지역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mountain_address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상세주소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mountain_img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이미지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mountain_introduce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500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소개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mountain_thema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테마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지역별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꽃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2)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Mountain_history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149489019"/>
              </p:ext>
            </p:extLst>
          </p:nvPr>
        </p:nvGraphicFramePr>
        <p:xfrm>
          <a:off x="311700" y="1191075"/>
          <a:ext cx="8484750" cy="27058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history_no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기록 관리번호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ea"/>
                          <a:ea typeface="+mn-ea"/>
                        </a:rPr>
                        <a:t>PK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user_id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varchar2(15)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사용자 아이디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hiking_date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날짜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552008418"/>
              </p:ext>
            </p:extLst>
          </p:nvPr>
        </p:nvGraphicFramePr>
        <p:xfrm>
          <a:off x="311700" y="1191075"/>
          <a:ext cx="8484750" cy="21610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668012"/>
                <a:gridCol w="1944216"/>
                <a:gridCol w="388843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title_no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관리번호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ea"/>
                          <a:ea typeface="+mn-ea"/>
                        </a:rPr>
                        <a:t>PK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title_name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이름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title_condition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조건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구분자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=“,”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mountain_no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”)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7504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dta98\Desktop\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9914"/>
            <a:ext cx="8136904" cy="41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</a:rPr>
              <a:t>건강♥하자</a:t>
            </a:r>
            <a:endParaRPr lang="k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899</TotalTime>
  <Words>323</Words>
  <Application>Microsoft Office PowerPoint</Application>
  <PresentationFormat>화면 슬라이드 쇼(16:9)</PresentationFormat>
  <Paragraphs>159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Arial Black</vt:lpstr>
      <vt:lpstr>Malgun Gothic</vt:lpstr>
      <vt:lpstr>휴먼엑스포</vt:lpstr>
      <vt:lpstr>돋움</vt:lpstr>
      <vt:lpstr>HY견고딕</vt:lpstr>
      <vt:lpstr>Proxima Nova</vt:lpstr>
      <vt:lpstr>필수</vt:lpstr>
      <vt:lpstr>MiNi Web  Project</vt:lpstr>
      <vt:lpstr>프로젝트 개요</vt:lpstr>
      <vt:lpstr>Members</vt:lpstr>
      <vt:lpstr>Boards</vt:lpstr>
      <vt:lpstr>MountainS</vt:lpstr>
      <vt:lpstr>Mountain_history</vt:lpstr>
      <vt:lpstr>TitleS</vt:lpstr>
      <vt:lpstr>테이블 ERD</vt:lpstr>
      <vt:lpstr>건강♥하자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Web Project</dc:title>
  <cp:lastModifiedBy>ITFE-7</cp:lastModifiedBy>
  <cp:revision>78</cp:revision>
  <dcterms:modified xsi:type="dcterms:W3CDTF">2016-07-22T03:32:04Z</dcterms:modified>
</cp:coreProperties>
</file>