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312" r:id="rId5"/>
    <p:sldId id="324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f04knGhJE" TargetMode="External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oZlj1tugLQ&amp;t=297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smtClean="0"/>
              <a:t>Permissions &amp; Content Providers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25" y="113706"/>
            <a:ext cx="10515600" cy="1325563"/>
          </a:xfrm>
        </p:spPr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48" y="1187850"/>
            <a:ext cx="663068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&lt;?xml version="1.0" encoding="utf-8</a:t>
            </a:r>
            <a:r>
              <a:rPr lang="en-CA" sz="1800" dirty="0" smtClean="0"/>
              <a:t>"?&gt;</a:t>
            </a:r>
          </a:p>
          <a:p>
            <a:pPr marL="0" indent="0">
              <a:buNone/>
            </a:pPr>
            <a:r>
              <a:rPr lang="en-CA" sz="1800" dirty="0" smtClean="0"/>
              <a:t>&lt;</a:t>
            </a:r>
            <a:r>
              <a:rPr lang="en-CA" sz="1800" dirty="0" err="1"/>
              <a:t>androidx.constraintlayout.widget.ConstraintLayout</a:t>
            </a:r>
            <a:r>
              <a:rPr lang="en-CA" sz="1800" dirty="0"/>
              <a:t> </a:t>
            </a:r>
            <a:r>
              <a:rPr lang="en-CA" sz="1800" dirty="0" smtClean="0"/>
              <a:t>    </a:t>
            </a:r>
            <a:r>
              <a:rPr lang="en-CA" sz="1800" dirty="0" err="1" smtClean="0"/>
              <a:t>xmlns:android</a:t>
            </a:r>
            <a:r>
              <a:rPr lang="en-CA" sz="1800" dirty="0"/>
              <a:t>="http://schemas.android.com/</a:t>
            </a:r>
            <a:r>
              <a:rPr lang="en-CA" sz="1800" dirty="0" err="1"/>
              <a:t>apk</a:t>
            </a:r>
            <a:r>
              <a:rPr lang="en-CA" sz="1800" dirty="0"/>
              <a:t>/res/android"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xmlns:app</a:t>
            </a:r>
            <a:r>
              <a:rPr lang="en-CA" sz="1800" dirty="0"/>
              <a:t>="http://schemas.android.com/</a:t>
            </a:r>
            <a:r>
              <a:rPr lang="en-CA" sz="1800" dirty="0" err="1"/>
              <a:t>apk</a:t>
            </a:r>
            <a:r>
              <a:rPr lang="en-CA" sz="1800" dirty="0"/>
              <a:t>/res-auto"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xmlns:tools</a:t>
            </a:r>
            <a:r>
              <a:rPr lang="en-CA" sz="1800" dirty="0"/>
              <a:t>="http://schemas.android.com/tools"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android:layout_width</a:t>
            </a:r>
            <a:r>
              <a:rPr lang="en-CA" sz="1800" dirty="0"/>
              <a:t>="</a:t>
            </a:r>
            <a:r>
              <a:rPr lang="en-CA" sz="1800" dirty="0" err="1"/>
              <a:t>match_parent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android:layout_height</a:t>
            </a:r>
            <a:r>
              <a:rPr lang="en-CA" sz="1800" dirty="0"/>
              <a:t>="</a:t>
            </a:r>
            <a:r>
              <a:rPr lang="en-CA" sz="1800" dirty="0" err="1"/>
              <a:t>match_parent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tools:context</a:t>
            </a:r>
            <a:r>
              <a:rPr lang="en-CA" sz="1800" dirty="0"/>
              <a:t>=".</a:t>
            </a:r>
            <a:r>
              <a:rPr lang="en-CA" sz="1800" dirty="0" err="1"/>
              <a:t>MainActivity</a:t>
            </a:r>
            <a:r>
              <a:rPr lang="en-CA" sz="1800" dirty="0" smtClean="0"/>
              <a:t>"&gt;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&lt;</a:t>
            </a:r>
            <a:r>
              <a:rPr lang="en-CA" sz="1800" dirty="0" err="1"/>
              <a:t>SearchView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android:id</a:t>
            </a:r>
            <a:r>
              <a:rPr lang="en-CA" sz="1800" dirty="0"/>
              <a:t>="</a:t>
            </a:r>
            <a:r>
              <a:rPr lang="en-CA" sz="1800" b="1" dirty="0"/>
              <a:t>@+id/</a:t>
            </a:r>
            <a:r>
              <a:rPr lang="en-CA" sz="1800" b="1" dirty="0" err="1"/>
              <a:t>searchViewContacts</a:t>
            </a:r>
            <a:r>
              <a:rPr lang="en-CA" sz="1800" dirty="0"/>
              <a:t>"</a:t>
            </a:r>
            <a:endParaRPr lang="en-CA" sz="1800" dirty="0" smtClean="0"/>
          </a:p>
          <a:p>
            <a:pPr marL="0" indent="0">
              <a:buNone/>
            </a:pPr>
            <a:r>
              <a:rPr lang="en-CA" sz="1800" dirty="0" smtClean="0"/>
              <a:t>        </a:t>
            </a:r>
            <a:r>
              <a:rPr lang="en-CA" sz="1800" dirty="0" err="1" smtClean="0"/>
              <a:t>android:layout_width</a:t>
            </a:r>
            <a:r>
              <a:rPr lang="en-CA" sz="1800" dirty="0" smtClean="0"/>
              <a:t>="</a:t>
            </a:r>
            <a:r>
              <a:rPr lang="en-CA" sz="1800" dirty="0" err="1" smtClean="0"/>
              <a:t>match_parent</a:t>
            </a:r>
            <a:r>
              <a:rPr lang="en-CA" sz="1800" dirty="0" smtClean="0"/>
              <a:t>"</a:t>
            </a:r>
          </a:p>
          <a:p>
            <a:pPr marL="0" indent="0">
              <a:buNone/>
            </a:pPr>
            <a:r>
              <a:rPr lang="en-CA" sz="1800" dirty="0" smtClean="0"/>
              <a:t>        </a:t>
            </a:r>
            <a:r>
              <a:rPr lang="en-CA" sz="1800" dirty="0" err="1"/>
              <a:t>android:layout_height</a:t>
            </a:r>
            <a:r>
              <a:rPr lang="en-CA" sz="1800" dirty="0"/>
              <a:t>="</a:t>
            </a:r>
            <a:r>
              <a:rPr lang="en-CA" sz="1800" dirty="0" err="1"/>
              <a:t>wrap_content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app:layout_constraintBottom_toBottomOf</a:t>
            </a:r>
            <a:r>
              <a:rPr lang="en-CA" sz="1800" dirty="0"/>
              <a:t>="parent"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app:layout_constraintEnd_toEndOf</a:t>
            </a:r>
            <a:r>
              <a:rPr lang="en-CA" sz="1800" dirty="0"/>
              <a:t>="parent"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app:layout_constraintHorizontal_bias</a:t>
            </a:r>
            <a:r>
              <a:rPr lang="en-CA" sz="1800" dirty="0"/>
              <a:t>="</a:t>
            </a:r>
            <a:r>
              <a:rPr lang="en-CA" sz="1800" dirty="0" smtClean="0"/>
              <a:t>0.0"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45521" y="1608615"/>
            <a:ext cx="46104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423210" y="1313560"/>
            <a:ext cx="663068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6333887" y="15649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/>
              <a:t>app:layout_constraintStart_toStartOf</a:t>
            </a:r>
            <a:r>
              <a:rPr lang="en-CA" dirty="0"/>
              <a:t>="parent"</a:t>
            </a:r>
          </a:p>
          <a:p>
            <a:r>
              <a:rPr lang="en-CA" dirty="0"/>
              <a:t>        </a:t>
            </a:r>
            <a:r>
              <a:rPr lang="en-CA" dirty="0" err="1"/>
              <a:t>app:layout_constraintTop_toTopOf</a:t>
            </a:r>
            <a:r>
              <a:rPr lang="en-CA" dirty="0"/>
              <a:t>="parent"</a:t>
            </a:r>
          </a:p>
          <a:p>
            <a:r>
              <a:rPr lang="en-CA" dirty="0"/>
              <a:t>        </a:t>
            </a:r>
            <a:r>
              <a:rPr lang="en-CA" dirty="0" err="1"/>
              <a:t>app:layout_constraintVertical_bias</a:t>
            </a:r>
            <a:r>
              <a:rPr lang="en-CA" dirty="0"/>
              <a:t>="0.058" /&gt;</a:t>
            </a:r>
          </a:p>
          <a:p>
            <a:endParaRPr lang="en-US" dirty="0" smtClean="0"/>
          </a:p>
          <a:p>
            <a:endParaRPr lang="en-CA" dirty="0"/>
          </a:p>
          <a:p>
            <a:r>
              <a:rPr lang="en-CA" dirty="0"/>
              <a:t>    &lt;</a:t>
            </a:r>
            <a:r>
              <a:rPr lang="en-CA" dirty="0" err="1" smtClean="0"/>
              <a:t>ListView</a:t>
            </a:r>
            <a:endParaRPr lang="en-CA" dirty="0" smtClean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</a:t>
            </a:r>
            <a:r>
              <a:rPr lang="en-US" b="1" dirty="0"/>
              <a:t>@+id/</a:t>
            </a:r>
            <a:r>
              <a:rPr lang="en-US" b="1" dirty="0" err="1"/>
              <a:t>listViewContacts</a:t>
            </a:r>
            <a:r>
              <a:rPr lang="en-US" dirty="0"/>
              <a:t>"</a:t>
            </a:r>
            <a:endParaRPr lang="en-CA" dirty="0"/>
          </a:p>
          <a:p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="409dp"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="641dp"</a:t>
            </a:r>
          </a:p>
          <a:p>
            <a:r>
              <a:rPr lang="en-CA" dirty="0"/>
              <a:t>        </a:t>
            </a:r>
            <a:r>
              <a:rPr lang="en-CA" dirty="0" err="1"/>
              <a:t>android:layout_marginTop</a:t>
            </a:r>
            <a:r>
              <a:rPr lang="en-CA" dirty="0"/>
              <a:t>="32dp"</a:t>
            </a:r>
          </a:p>
          <a:p>
            <a:r>
              <a:rPr lang="en-CA" dirty="0"/>
              <a:t>        </a:t>
            </a:r>
            <a:r>
              <a:rPr lang="en-CA" dirty="0" err="1"/>
              <a:t>app:layout_constraintBottom_toBottomOf</a:t>
            </a:r>
            <a:r>
              <a:rPr lang="en-CA" dirty="0"/>
              <a:t>="parent"</a:t>
            </a:r>
          </a:p>
          <a:p>
            <a:r>
              <a:rPr lang="en-CA" dirty="0"/>
              <a:t>        </a:t>
            </a:r>
            <a:r>
              <a:rPr lang="en-CA" dirty="0" err="1"/>
              <a:t>app:layout_constraintEnd_toEndOf</a:t>
            </a:r>
            <a:r>
              <a:rPr lang="en-CA" dirty="0"/>
              <a:t>="parent"</a:t>
            </a:r>
          </a:p>
          <a:p>
            <a:r>
              <a:rPr lang="en-CA" dirty="0"/>
              <a:t>        </a:t>
            </a:r>
            <a:r>
              <a:rPr lang="en-CA" dirty="0" err="1"/>
              <a:t>app:layout_constraintStart_toStartOf</a:t>
            </a:r>
            <a:r>
              <a:rPr lang="en-CA" dirty="0"/>
              <a:t>="parent"</a:t>
            </a:r>
          </a:p>
          <a:p>
            <a:r>
              <a:rPr lang="en-CA" dirty="0"/>
              <a:t>        </a:t>
            </a:r>
            <a:r>
              <a:rPr lang="en-CA" dirty="0" err="1"/>
              <a:t>app:layout_constraintTop_toBottomOf</a:t>
            </a:r>
            <a:r>
              <a:rPr lang="en-CA" dirty="0"/>
              <a:t>="@+id/</a:t>
            </a:r>
            <a:r>
              <a:rPr lang="en-CA" dirty="0" err="1"/>
              <a:t>searchView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&lt;/</a:t>
            </a:r>
            <a:r>
              <a:rPr lang="en-CA" dirty="0" err="1"/>
              <a:t>androidx.constraintlayout.widget.ConstraintLayout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6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25" y="113706"/>
            <a:ext cx="10515600" cy="1325563"/>
          </a:xfrm>
        </p:spPr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23210" y="1313560"/>
            <a:ext cx="663068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2" y="776487"/>
            <a:ext cx="3198746" cy="590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47" y="1483154"/>
            <a:ext cx="584916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</a:t>
            </a:r>
            <a:r>
              <a:rPr lang="en-US" dirty="0" err="1" smtClean="0"/>
              <a:t>readContacts</a:t>
            </a:r>
            <a:r>
              <a:rPr lang="en-US" dirty="0" smtClean="0"/>
              <a:t>()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5354" y="1690688"/>
            <a:ext cx="898355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readcontacts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 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&lt;String&gt;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toTypedArray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 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intArrayOf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(android.R.id.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android.R.id.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.query(ContactsContract.CommonDataKinds.Phone.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null,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null,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adapter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SimpleCursorAdapter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android.R.layout.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simple_list_item_2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contractLV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listViewContacts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contractLV.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0170" y="3811925"/>
            <a:ext cx="8489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Context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0516" y="4188859"/>
            <a:ext cx="149838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Style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842" y="4728856"/>
            <a:ext cx="2260387" cy="312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Specific columns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35128" y="3926976"/>
            <a:ext cx="825043" cy="48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209070" y="4345145"/>
            <a:ext cx="1826078" cy="58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3374260" y="4814295"/>
            <a:ext cx="1266582" cy="70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7065" y="4327346"/>
            <a:ext cx="11894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Result of the query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2159" y="4481234"/>
            <a:ext cx="377408" cy="1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45120" y="5088407"/>
            <a:ext cx="356684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Style of the adapter </a:t>
            </a:r>
            <a:r>
              <a:rPr lang="en-US" sz="1400" dirty="0" err="1" smtClean="0">
                <a:solidFill>
                  <a:srgbClr val="FF0000"/>
                </a:solidFill>
              </a:rPr>
              <a:t>columsn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092328" y="5076199"/>
            <a:ext cx="552792" cy="166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89356" y="4988562"/>
            <a:ext cx="118942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flag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44450" y="5142450"/>
            <a:ext cx="365117" cy="99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something??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search!!!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34" y="73279"/>
            <a:ext cx="3616262" cy="65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readContacts</a:t>
            </a:r>
            <a:r>
              <a:rPr lang="en-US" dirty="0" smtClean="0"/>
              <a:t>() 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00910"/>
            <a:ext cx="7429341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contractLV.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contractSV : SearchView = 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searchViewContacts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contractSV.setOnQueryTextListener(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object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SearchView.OnQueryTextListener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onQueryTextChange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(q: String): Boolean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sz="1600" dirty="0" smtClean="0">
                <a:solidFill>
                  <a:srgbClr val="808080"/>
                </a:solidFill>
                <a:latin typeface="JetBrains Mono"/>
              </a:rPr>
              <a:t>return 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onQueryTextSubmit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(q: String): Boolean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selection and </a:t>
            </a:r>
            <a:r>
              <a:rPr lang="en-US" dirty="0" err="1" smtClean="0"/>
              <a:t>selectionArgs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786305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onQueryTextChange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(q: String): Boolean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.query(ContactsContract.CommonDataKinds.Phone.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?"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%"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adapter.changeCursor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74" y="1632762"/>
            <a:ext cx="2593298" cy="4650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39" y="1632761"/>
            <a:ext cx="2526445" cy="465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51" y="1632761"/>
            <a:ext cx="2590139" cy="46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dssa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18" y="679087"/>
            <a:ext cx="7447174" cy="56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0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developer.android.com/guide/topics/providers/content-provider-basics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www.youtube.com/watch?v=Sxf04knGhJE</a:t>
            </a:r>
            <a:endParaRPr lang="en-CA" dirty="0" smtClean="0"/>
          </a:p>
          <a:p>
            <a:r>
              <a:rPr lang="en-CA" dirty="0">
                <a:hlinkClick r:id="rId4"/>
              </a:rPr>
              <a:t>https://www.youtube.com/watch?v=-</a:t>
            </a:r>
            <a:r>
              <a:rPr lang="en-CA" dirty="0" smtClean="0">
                <a:hlinkClick r:id="rId4"/>
              </a:rPr>
              <a:t>oZlj1tugLQ&amp;t=297s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1690688"/>
            <a:ext cx="6939115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Permissions must be declared in the </a:t>
            </a:r>
            <a:r>
              <a:rPr lang="en-US" dirty="0" smtClean="0"/>
              <a:t>Manifest.xml.</a:t>
            </a:r>
            <a:endParaRPr lang="en-US" dirty="0"/>
          </a:p>
          <a:p>
            <a:r>
              <a:rPr lang="en-US" dirty="0" smtClean="0"/>
              <a:t>Each app can have it is own content provider.</a:t>
            </a:r>
          </a:p>
          <a:p>
            <a:r>
              <a:rPr lang="en-US" dirty="0" smtClean="0"/>
              <a:t>Content provider can be shared with the other apps.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Message app have the messages in the content provider. Other apps can access the messages through this content provider.</a:t>
            </a:r>
          </a:p>
          <a:p>
            <a:r>
              <a:rPr lang="en-US" dirty="0" smtClean="0"/>
              <a:t>Same as the contact in the contacts app.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00359" y="5984124"/>
            <a:ext cx="3409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~Courtesy: developer.android.com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00" y="1627982"/>
            <a:ext cx="40671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55" y="643565"/>
            <a:ext cx="10515600" cy="197945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The app database is an </a:t>
            </a:r>
            <a:r>
              <a:rPr lang="en-US" dirty="0" err="1" smtClean="0"/>
              <a:t>SQLiteDatabase</a:t>
            </a:r>
            <a:r>
              <a:rPr lang="en-US" dirty="0" smtClean="0"/>
              <a:t> to store the content.</a:t>
            </a:r>
          </a:p>
          <a:p>
            <a:r>
              <a:rPr lang="en-US" dirty="0" smtClean="0"/>
              <a:t>We can access other apps contents providers.</a:t>
            </a:r>
          </a:p>
          <a:p>
            <a:r>
              <a:rPr lang="en-US" dirty="0" smtClean="0"/>
              <a:t>We can create a content provider for an app.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327350" y="2765325"/>
            <a:ext cx="8871160" cy="3812458"/>
            <a:chOff x="1327350" y="2765325"/>
            <a:chExt cx="8871160" cy="3812458"/>
          </a:xfrm>
        </p:grpSpPr>
        <p:sp>
          <p:nvSpPr>
            <p:cNvPr id="18" name="Rectangle 17"/>
            <p:cNvSpPr/>
            <p:nvPr/>
          </p:nvSpPr>
          <p:spPr>
            <a:xfrm>
              <a:off x="6577781" y="2765325"/>
              <a:ext cx="3620729" cy="3812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916995" y="3119285"/>
              <a:ext cx="2846437" cy="3355258"/>
              <a:chOff x="6916995" y="3119285"/>
              <a:chExt cx="2846437" cy="3355258"/>
            </a:xfrm>
          </p:grpSpPr>
          <p:sp>
            <p:nvSpPr>
              <p:cNvPr id="6" name="Can 5"/>
              <p:cNvSpPr/>
              <p:nvPr/>
            </p:nvSpPr>
            <p:spPr>
              <a:xfrm>
                <a:off x="7610167" y="5899355"/>
                <a:ext cx="2153265" cy="57518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 Database</a:t>
                </a:r>
                <a:endParaRPr lang="en-CA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10167" y="3119285"/>
                <a:ext cx="2153265" cy="23007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t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Content Provider</a:t>
                </a:r>
                <a:endParaRPr lang="en-CA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16995" y="3171903"/>
                <a:ext cx="1932038" cy="48669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Query</a:t>
                </a:r>
                <a:endParaRPr lang="en-CA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16995" y="3723970"/>
                <a:ext cx="1932038" cy="48669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Insert</a:t>
                </a:r>
                <a:endParaRPr lang="en-CA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16995" y="4304534"/>
                <a:ext cx="1932038" cy="48669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Update</a:t>
                </a:r>
                <a:endParaRPr lang="en-CA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16995" y="4872347"/>
                <a:ext cx="1932038" cy="48669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Delete</a:t>
                </a:r>
                <a:endParaRPr lang="en-CA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9114504" y="5420033"/>
                <a:ext cx="0" cy="479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229600" y="5420033"/>
                <a:ext cx="0" cy="479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093178" y="2789233"/>
              <a:ext cx="204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App1</a:t>
              </a:r>
              <a:endParaRPr lang="en-CA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27350" y="2767018"/>
              <a:ext cx="3620729" cy="2358047"/>
              <a:chOff x="2684203" y="2767018"/>
              <a:chExt cx="3620729" cy="23580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684203" y="2767018"/>
                <a:ext cx="3620729" cy="23580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99605" y="2905340"/>
                <a:ext cx="20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App2</a:t>
                </a:r>
                <a:endParaRPr lang="en-CA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87990" y="3545380"/>
                <a:ext cx="1932038" cy="95287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Activity</a:t>
                </a:r>
                <a:endParaRPr lang="en-CA" dirty="0"/>
              </a:p>
            </p:txBody>
          </p:sp>
        </p:grpSp>
        <p:cxnSp>
          <p:nvCxnSpPr>
            <p:cNvPr id="27" name="Straight Arrow Connector 26"/>
            <p:cNvCxnSpPr>
              <a:endCxn id="9" idx="1"/>
            </p:cNvCxnSpPr>
            <p:nvPr/>
          </p:nvCxnSpPr>
          <p:spPr>
            <a:xfrm flipV="1">
              <a:off x="4063175" y="3415252"/>
              <a:ext cx="2853820" cy="308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0" idx="1"/>
            </p:cNvCxnSpPr>
            <p:nvPr/>
          </p:nvCxnSpPr>
          <p:spPr>
            <a:xfrm>
              <a:off x="4063175" y="3871452"/>
              <a:ext cx="2853820" cy="9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3"/>
              <a:endCxn id="11" idx="1"/>
            </p:cNvCxnSpPr>
            <p:nvPr/>
          </p:nvCxnSpPr>
          <p:spPr>
            <a:xfrm>
              <a:off x="4063175" y="4021819"/>
              <a:ext cx="2853820" cy="52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2" idx="1"/>
            </p:cNvCxnSpPr>
            <p:nvPr/>
          </p:nvCxnSpPr>
          <p:spPr>
            <a:xfrm>
              <a:off x="4063175" y="4238168"/>
              <a:ext cx="2853820" cy="877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3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Contacts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258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app -&gt; Empty Activity.</a:t>
            </a:r>
          </a:p>
          <a:p>
            <a:pPr marL="0" indent="0">
              <a:buNone/>
            </a:pPr>
            <a:r>
              <a:rPr lang="en-US" dirty="0" smtClean="0"/>
              <a:t>with the name </a:t>
            </a:r>
            <a:r>
              <a:rPr lang="en-US" dirty="0" err="1" smtClean="0"/>
              <a:t>contactsReader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AndroidManifest.xml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 the following permission: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0543"/>
            <a:ext cx="470535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8142" y="4878338"/>
            <a:ext cx="72488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android.permission.READ_CONTACTS</a:t>
            </a:r>
            <a:r>
              <a:rPr lang="en-US" dirty="0"/>
              <a:t>" /&gt;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8690"/>
            <a:ext cx="5822367" cy="12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591296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android.content.pm.PackageManager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android.os.Build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android.provider.ContactsContract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android.widget.ListView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android.widget.SearchView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android.widget.SearchView.OnQueryTextListener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android.widget.SimpleCursorAdapter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android.widget.Toast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androidx.annotation.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RequiresApi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androidx.core.app.ActivityCompat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4"/>
            <a:ext cx="650773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com.example.contactreader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AppCompatActivity()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setContentView(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(ActivityCompat.checkSelfPermission(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android.Manifest.permission.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!= PackageManager.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PERMISSION_GRANTED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ActivityCompat.requestPermissions(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android.Manifest.permission.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readcontacts()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readcontacts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"Not yet implemented"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9294" y="1506022"/>
            <a:ext cx="4003382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ActivityCompat.checkSelfPermission() Takes 2 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b="1" dirty="0" smtClean="0"/>
              <a:t>context </a:t>
            </a:r>
            <a:r>
              <a:rPr lang="en-CA" dirty="0" smtClean="0"/>
              <a:t>where this means this layout.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Permission</a:t>
            </a:r>
            <a:r>
              <a:rPr lang="en-US" dirty="0" smtClean="0"/>
              <a:t>: which permission.</a:t>
            </a:r>
          </a:p>
          <a:p>
            <a:r>
              <a:rPr lang="en-US" dirty="0" smtClean="0"/>
              <a:t>It returns: PackageManager.PERMISSION_GRANTED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PackageManager.PERMISSION_DENIED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092068" y="2798684"/>
            <a:ext cx="3707226" cy="351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76667" y="4258450"/>
            <a:ext cx="39645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ActivityCompat.requestPermissions</a:t>
            </a:r>
            <a:r>
              <a:rPr lang="en-CA" dirty="0" smtClean="0"/>
              <a:t>() prompts the user to allow access to specific </a:t>
            </a:r>
            <a:r>
              <a:rPr lang="en-CA" b="1" dirty="0" smtClean="0"/>
              <a:t>context, </a:t>
            </a:r>
            <a:r>
              <a:rPr lang="en-CA" dirty="0" smtClean="0"/>
              <a:t>array of permissions, return code (111, in this case).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553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3047" y="1354436"/>
            <a:ext cx="650773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com.example.contactreader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AppCompatActivity()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setContentView(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(ActivityCompat.checkSelfPermission(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android.Manifest.permission.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!= PackageManager.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PERMISSION_GRANTED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ActivityCompat.requestPermissions(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android.Manifest.permission.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readcontacts()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readcontacts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"Not yet implemented"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324" y="5225143"/>
            <a:ext cx="13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</a:t>
            </a:r>
            <a:r>
              <a:rPr lang="en-US" dirty="0" err="1" smtClean="0">
                <a:solidFill>
                  <a:srgbClr val="FF0000"/>
                </a:solidFill>
              </a:rPr>
              <a:t>Cntrl+O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556" y="5409560"/>
            <a:ext cx="914400" cy="5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36" y="365125"/>
            <a:ext cx="4450791" cy="635667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304135" y="822192"/>
            <a:ext cx="6208699" cy="4587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onRequestPermissionsResult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70188"/>
            <a:ext cx="7496283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onRequestPermissionsResult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permissions: Array&lt;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out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grantResults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111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grantResults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]==PackageManager.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PERMISSION_GRANTED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readcontacts()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017" y="764066"/>
            <a:ext cx="3457480" cy="59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readcontacts() </a:t>
            </a:r>
            <a:endParaRPr lang="en-CA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6728" y="2246947"/>
            <a:ext cx="819822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&lt;String&gt;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(ContactsContract.CommonDataKinds.Phone.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DISPLAY_NAME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ContactsContract.CommonDataKinds.Phone.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ContactsContract.CommonDataKinds.Phone.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_ID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toTypedArray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readcontacts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.query(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ContactsContract.CommonDataKinds.Phone.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null,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null,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moveToNext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rs.getString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6565" y="3703704"/>
            <a:ext cx="6454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URI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178" y="4011482"/>
            <a:ext cx="149838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Columns to show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0752" y="4295375"/>
            <a:ext cx="31351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Selection:</a:t>
            </a:r>
            <a:r>
              <a:rPr lang="en-US" sz="1400" dirty="0" smtClean="0">
                <a:solidFill>
                  <a:srgbClr val="FF0000"/>
                </a:solidFill>
              </a:rPr>
              <a:t> Condition to filter the query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85324" y="3842639"/>
            <a:ext cx="991241" cy="76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844168" y="4165370"/>
            <a:ext cx="4118642" cy="60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1844170" y="4380815"/>
            <a:ext cx="1266582" cy="68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154628"/>
            <a:ext cx="11894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Selection </a:t>
            </a:r>
            <a:r>
              <a:rPr lang="en-US" sz="1400" dirty="0" err="1" smtClean="0">
                <a:solidFill>
                  <a:srgbClr val="FF0000"/>
                </a:solidFill>
              </a:rPr>
              <a:t>Args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37129" y="4416238"/>
            <a:ext cx="284310" cy="11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9687" y="4677105"/>
            <a:ext cx="7248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Sorting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074689" y="4779469"/>
            <a:ext cx="834998" cy="76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787" y="1042528"/>
            <a:ext cx="2848917" cy="53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29561</TotalTime>
  <Words>437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Office Theme</vt:lpstr>
      <vt:lpstr>Permissions &amp; Content Providers</vt:lpstr>
      <vt:lpstr>Introduction</vt:lpstr>
      <vt:lpstr>ConstraintLayout</vt:lpstr>
      <vt:lpstr>Read Contacts contents</vt:lpstr>
      <vt:lpstr>imports</vt:lpstr>
      <vt:lpstr>MainActivity.kt</vt:lpstr>
      <vt:lpstr> </vt:lpstr>
      <vt:lpstr>onRequestPermissionsResult</vt:lpstr>
      <vt:lpstr>Implementing readcontacts() </vt:lpstr>
      <vt:lpstr>Activity_main.xml</vt:lpstr>
      <vt:lpstr>Activity_main.xml</vt:lpstr>
      <vt:lpstr>Adjust readContacts()</vt:lpstr>
      <vt:lpstr>Missing something??</vt:lpstr>
      <vt:lpstr>In readContacts() </vt:lpstr>
      <vt:lpstr>Changing the selection and selectionArgs</vt:lpstr>
      <vt:lpstr>Let’s try it!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536</cp:revision>
  <dcterms:created xsi:type="dcterms:W3CDTF">2021-10-15T12:03:23Z</dcterms:created>
  <dcterms:modified xsi:type="dcterms:W3CDTF">2021-11-20T09:57:35Z</dcterms:modified>
</cp:coreProperties>
</file>