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326" r:id="rId4"/>
    <p:sldId id="327" r:id="rId5"/>
    <p:sldId id="328" r:id="rId6"/>
    <p:sldId id="330" r:id="rId7"/>
    <p:sldId id="329" r:id="rId8"/>
    <p:sldId id="331" r:id="rId9"/>
    <p:sldId id="332" r:id="rId10"/>
    <p:sldId id="333" r:id="rId11"/>
    <p:sldId id="334" r:id="rId12"/>
    <p:sldId id="335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f04knGhJE" TargetMode="External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oZlj1tugLQ&amp;t=297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505" y="817563"/>
            <a:ext cx="9144000" cy="2387600"/>
          </a:xfrm>
        </p:spPr>
        <p:txBody>
          <a:bodyPr/>
          <a:lstStyle/>
          <a:p>
            <a:r>
              <a:rPr lang="en-US" dirty="0" smtClean="0"/>
              <a:t>Permissions &amp; Content Providers II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MainActivity.kt</a:t>
            </a:r>
            <a:r>
              <a:rPr lang="en-US" dirty="0" smtClean="0"/>
              <a:t> (Feedback)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59081"/>
            <a:ext cx="628717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feedback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Name:String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Number:String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_Type: String){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_Name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=_Number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=_Type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insertContactPhoneNumber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_Number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2818" y="2733071"/>
            <a:ext cx="307135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Calling the </a:t>
            </a:r>
            <a:r>
              <a:rPr lang="en-US" dirty="0" err="1" smtClean="0"/>
              <a:t>insertContractPhoneNumber</a:t>
            </a:r>
            <a:r>
              <a:rPr lang="en-US" dirty="0" smtClean="0"/>
              <a:t>() which will be implemented next slide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09648" y="3048463"/>
            <a:ext cx="4627306" cy="13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3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MainActivity.kt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insertContractPhoneNumber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477524"/>
            <a:ext cx="10853057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insertContactPhoneNumber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phoneTypeStr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operations : ArrayList&lt;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ContentProviderOperation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=  ArrayList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ContentProviderOperation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operations.add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ContentProviderOperation.newInsert(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ContactsContract.RawContacts.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.withValue(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ContactsContract.RawContacts.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ACCOUNT_TYPE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.withValue(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ContactsContract.RawContacts.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ACCOUNT_NAME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).build()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displayName.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trim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it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phoneNumber.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trim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it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operations.add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ContentProviderOperation.newInsert(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ContactsContract.Data.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withValueBackReference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ContactsContract.Data.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RAW_CONTACT_ID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.withValue(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ContactsContract.Data.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MIMETYPE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ContactsContract.CommonDataKinds.StructuredName.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CONTENT_ITEM_TYPE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.withValue(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ContactsContract.CommonDataKinds.StructuredName.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DISPLAY_NAME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1" i="0" u="sng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).build()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9903" y="5991528"/>
            <a:ext cx="30713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Continue ..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73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MainActivity.kt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insertContractPhoneNumber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199" y="1477526"/>
            <a:ext cx="10366829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operations.add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ContentProviderOperation.newInsert(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ContactsContract.Data.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withValueBackReference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ContactsContract.Data.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RAW_CONTACT_ID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.withValue(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ContactsContract.Data.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MIMETYPE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ContactsContract.CommonDataKinds.Phone.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CONTENT_ITEM_TYPE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.withValue(ContactsContract.CommonDataKinds.Phone.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sng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phoneNumber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.withValue(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ContactsContract.CommonDataKinds.Phone.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1" i="0" u="sng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phoneTypeStr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).build()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.applyBatch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ContactsContract.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operations)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Toast.makeText(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"Insert Success"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(e: Exception)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e.printStackTrace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Toast.makeText(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"Insertion failed"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2709" y="5878731"/>
            <a:ext cx="31430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MainActivity.kt</a:t>
            </a:r>
            <a:r>
              <a:rPr lang="en-US" dirty="0" smtClean="0">
                <a:solidFill>
                  <a:srgbClr val="FF0000"/>
                </a:solidFill>
              </a:rPr>
              <a:t> is uploaded to the resources menu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3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developer.android.com/guide/topics/providers/content-provider-basics</a:t>
            </a:r>
            <a:endParaRPr lang="en-CA" dirty="0" smtClean="0"/>
          </a:p>
          <a:p>
            <a:r>
              <a:rPr lang="en-CA" smtClean="0">
                <a:hlinkClick r:id="rId3"/>
              </a:rPr>
              <a:t>https://www.youtube.com/watch?v=Sxf04knGhJE</a:t>
            </a:r>
            <a:endParaRPr lang="en-CA" smtClean="0"/>
          </a:p>
          <a:p>
            <a:r>
              <a:rPr lang="en-CA" smtClean="0">
                <a:hlinkClick r:id="rId4"/>
              </a:rPr>
              <a:t>https://www.youtube.com/watch?v=-oZlj1tugLQ&amp;t=297s</a:t>
            </a:r>
            <a:endParaRPr lang="en-CA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Permissions</a:t>
            </a:r>
            <a:endParaRPr lang="en-CA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3568" y="3401053"/>
            <a:ext cx="583576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setContentView(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checkPermission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android.Manifest.permission.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READ_CONTACTS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READ_CONTACT_PERMISSION_CODE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checkPermission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android.Manifest.permission.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WRITE_CONTACTS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WRITE_CONTACT_PERMISSION_CODE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rgbClr val="A9B7C6"/>
                </a:solidFill>
                <a:latin typeface="JetBrains Mono"/>
              </a:rPr>
              <a:t>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3568" y="1831393"/>
            <a:ext cx="751276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&lt;manifest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package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="com.example.contactreader"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&lt;uses-permission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android.permission.READ_CONTACTS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&lt;uses-permission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android.permission.WRITE_CONTACTS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568" y="3401053"/>
            <a:ext cx="2750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23568" y="1506022"/>
            <a:ext cx="2750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AndroidManifest.xml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56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heckPermission</a:t>
            </a:r>
            <a:r>
              <a:rPr lang="en-US" dirty="0" smtClean="0"/>
              <a:t> Function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19752" y="1908594"/>
            <a:ext cx="2750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9752" y="2277926"/>
            <a:ext cx="1125564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 : AppCompatActivity()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companion object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READ_CONTACT_PERMISSION_CODE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111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WRITE_CONTACT_PERMISSION_CODE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cName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cNumber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cType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private fun </a:t>
            </a:r>
            <a:r>
              <a:rPr lang="en-US" altLang="en-US" sz="1600" dirty="0" err="1">
                <a:solidFill>
                  <a:srgbClr val="FFC66D"/>
                </a:solidFill>
                <a:latin typeface="JetBrains Mono"/>
              </a:rPr>
              <a:t>checkPermission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(permission: String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requestCode: Int) {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ContextCompat.checkSelfPermission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CC7832"/>
                </a:solidFill>
                <a:latin typeface="JetBrains Mono"/>
              </a:rPr>
              <a:t>this</a:t>
            </a:r>
            <a:r>
              <a:rPr lang="en-US" altLang="en-US" sz="1600" dirty="0" err="1">
                <a:solidFill>
                  <a:srgbClr val="467CDA"/>
                </a:solidFill>
                <a:latin typeface="JetBrains Mono"/>
              </a:rPr>
              <a:t>@MainActivity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permission) == PackageManager.</a:t>
            </a:r>
            <a:r>
              <a:rPr lang="en-US" altLang="en-US" sz="1600" i="1" dirty="0">
                <a:solidFill>
                  <a:srgbClr val="9876AA"/>
                </a:solidFill>
                <a:latin typeface="JetBrains Mono"/>
              </a:rPr>
              <a:t>PERMISSION_DENIED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JetBrains Mono"/>
              </a:rPr>
              <a:t>// Requesting the permission</a:t>
            </a:r>
            <a:br>
              <a:rPr lang="en-US" altLang="en-US" sz="1600" dirty="0">
                <a:solidFill>
                  <a:srgbClr val="808080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ActivityCompat.requestPermissions(</a:t>
            </a:r>
            <a:r>
              <a:rPr lang="en-US" altLang="en-US" sz="1600" dirty="0" err="1">
                <a:solidFill>
                  <a:srgbClr val="CC7832"/>
                </a:solidFill>
                <a:latin typeface="JetBrains Mono"/>
              </a:rPr>
              <a:t>this</a:t>
            </a:r>
            <a:r>
              <a:rPr lang="en-US" altLang="en-US" sz="1600" dirty="0" err="1">
                <a:solidFill>
                  <a:srgbClr val="467CDA"/>
                </a:solidFill>
                <a:latin typeface="JetBrains Mono"/>
              </a:rPr>
              <a:t>@MainActivity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600" i="1" dirty="0" err="1">
                <a:solidFill>
                  <a:srgbClr val="A9B7C6"/>
                </a:solidFill>
                <a:latin typeface="JetBrains Mono"/>
              </a:rPr>
              <a:t>arrayOf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(permission)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requestCode)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} 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else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Toast.makeText(</a:t>
            </a:r>
            <a:r>
              <a:rPr lang="en-US" altLang="en-US" sz="1600" dirty="0" err="1">
                <a:solidFill>
                  <a:srgbClr val="CC7832"/>
                </a:solidFill>
                <a:latin typeface="JetBrains Mono"/>
              </a:rPr>
              <a:t>this</a:t>
            </a:r>
            <a:r>
              <a:rPr lang="en-US" altLang="en-US" sz="1600" dirty="0" err="1">
                <a:solidFill>
                  <a:srgbClr val="467CDA"/>
                </a:solidFill>
                <a:latin typeface="JetBrains Mono"/>
              </a:rPr>
              <a:t>@MainActivity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JetBrains Mono"/>
              </a:rPr>
              <a:t>"Permission already granted"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Toast.</a:t>
            </a:r>
            <a:r>
              <a:rPr lang="en-US" altLang="en-US" sz="1600" i="1" dirty="0">
                <a:solidFill>
                  <a:srgbClr val="9876AA"/>
                </a:solidFill>
                <a:latin typeface="JetBrains Mono"/>
              </a:rPr>
              <a:t>LENGTH_SHORT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).show()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readcontacts()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6076" y="2816942"/>
            <a:ext cx="2426110" cy="38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some constants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7027606" y="3008671"/>
            <a:ext cx="1408470" cy="7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31841" y="3603283"/>
            <a:ext cx="2426110" cy="38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global variables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104535" y="3795012"/>
            <a:ext cx="4627306" cy="13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onRequestPermisssionResult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4574" y="1246694"/>
            <a:ext cx="10892724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onRequestPermissionsResult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(requestCode: 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permissions: Array&lt;String&gt;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grantResults: IntArray)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.onRequestPermissionsResult(requestCode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permissions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grantResults)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Permissions_counter: Int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(requestCode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READ_CONTACT_PERMISSION_CODE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(grantResults.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isNotEmpty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&amp;&amp; grantResults[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== PackageManager.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PERMISSION_GRANTED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Toast.makeText(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@MainActivity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"Read Contacts Permission Granted"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Permissions_counter 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 Toast.makeText(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@MainActivity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"Read ContactsPermission Denied"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(requestCode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WRITE_CONTACT_PERMISSION_CODE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(grantResults.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isNotEmpty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&amp;&amp; grantResults[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== PackageManager.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PERMISSION_GRANTED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Toast.makeText(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@MainActivity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"Write Contacts Permission Granted"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Permissions_counter 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@MainActivity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"Write Contacts Permission Denied"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Toast.makeText(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67CDA"/>
                </a:solidFill>
                <a:effectLst/>
                <a:latin typeface="JetBrains Mono"/>
              </a:rPr>
              <a:t>@MainActivity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"Counter"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+Permissions_counter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(Permissions_counter==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readcontacts()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4" y="1217653"/>
            <a:ext cx="2750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MainActivity.kt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6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bar item menu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9" y="2398610"/>
            <a:ext cx="6788365" cy="114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209" y="1934036"/>
            <a:ext cx="67883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Click(</a:t>
            </a:r>
            <a:r>
              <a:rPr lang="en-US" dirty="0" err="1" smtClean="0"/>
              <a:t>drawable</a:t>
            </a:r>
            <a:r>
              <a:rPr lang="en-US" dirty="0" smtClean="0"/>
              <a:t>)-&gt; new -&gt;  </a:t>
            </a:r>
            <a:r>
              <a:rPr lang="en-US" dirty="0"/>
              <a:t>Vector Asset -&gt;ic_baseline_add_24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9" y="4283343"/>
            <a:ext cx="6788365" cy="1164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209" y="3637012"/>
            <a:ext cx="67883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Click(res) -&gt; new -&gt; Android Resources Directory -&gt; name it menu</a:t>
            </a:r>
          </a:p>
          <a:p>
            <a:r>
              <a:rPr lang="en-US" dirty="0" smtClean="0"/>
              <a:t>In Menu create contacts_menu.xml </a:t>
            </a:r>
            <a:endParaRPr lang="en-CA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34083" y="2337019"/>
            <a:ext cx="506100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&lt;menu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&lt;item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="@+id/item1"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="item 1"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:icon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/ic_baseline_add_24"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:showAsAction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ifRoom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&lt;/menu&gt;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2574" y="1995627"/>
            <a:ext cx="2750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ontracts_menu.xml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46" y="4906224"/>
            <a:ext cx="476316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bar action menu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19752" y="1908594"/>
            <a:ext cx="2750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9752" y="2277927"/>
            <a:ext cx="819978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android.view.Menu</a:t>
            </a: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android.view.MenuItem</a:t>
            </a: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 : AppCompatActivity()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override fun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onCreateOptionsMenu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(menu: Menu): Boolean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// Inflate the menu to use in the action bar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val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inflater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menuInflater</a:t>
            </a: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inflater.inflate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R.menu.contacts_menu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, menu)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return true;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override fun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onOptionsItemSelected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(item: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MenuItem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): Boolean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var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dialog_var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AddCntactFragment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dialog_var.show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supportFragmentManager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, "Add Contact Dialog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")</a:t>
            </a: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return true;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0952" y="2919142"/>
            <a:ext cx="41590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where after onCreate(){}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62483" y="3110871"/>
            <a:ext cx="1408470" cy="7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73048" y="5367414"/>
            <a:ext cx="242611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Calling the DialogFragment which will be implemented next slide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49877" y="5682806"/>
            <a:ext cx="4627306" cy="13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D</a:t>
            </a:r>
            <a:r>
              <a:rPr lang="en-US" dirty="0" smtClean="0"/>
              <a:t>ialogFragment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749"/>
            <a:ext cx="5487166" cy="1324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33" y="2855765"/>
            <a:ext cx="2525167" cy="4002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96" y="531604"/>
            <a:ext cx="3305636" cy="62302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2824" y="2951709"/>
            <a:ext cx="314304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layout create new xml file with name fragment_add_dialog.xml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182824" y="4047538"/>
            <a:ext cx="314304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the full code, please refer to fragement_add_dialog.xml in the resources menu.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9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DialogFragment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9351"/>
            <a:ext cx="5153744" cy="115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1944" y="1751708"/>
            <a:ext cx="31430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java -&gt; com.example.contactreader -&gt; create new </a:t>
            </a:r>
            <a:r>
              <a:rPr lang="en-US" dirty="0" err="1" smtClean="0"/>
              <a:t>kotlin</a:t>
            </a:r>
            <a:r>
              <a:rPr lang="en-US" dirty="0" smtClean="0"/>
              <a:t> class, name it as </a:t>
            </a:r>
            <a:r>
              <a:rPr lang="en-US" dirty="0" err="1" smtClean="0"/>
              <a:t>AddCntctFragment.kt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580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AddCnctFragment.kt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7"/>
            <a:ext cx="8742458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AddCntactFragment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DialogFragment(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fragement_add_dialog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onViewCreated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(view: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Button = view.findViewById(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insertBT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btn.setOnClickListener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m1:MainActivity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radioGroup:RadioGroup = view.findViewById(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radioGroup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selectedOption: Int = radioGroup.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checkedRadioButtonId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nameET : EditText = view.findViewById(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numberET : EditText = view.findViewById(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phoneTE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radioButton = view.findViewById&lt;RadioButton&gt;(selectedOption)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m1.feedback(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nameET.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numberET.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radioButton.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dismiss()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canclBT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Button = view.findViewById(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cancelBT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canclBT.setOnClickListener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dismiss()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32296</TotalTime>
  <Words>242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Theme</vt:lpstr>
      <vt:lpstr>Permissions &amp; Content Providers II</vt:lpstr>
      <vt:lpstr>Multiple Permissions</vt:lpstr>
      <vt:lpstr>checkPermission Function</vt:lpstr>
      <vt:lpstr>onRequestPermisssionResult</vt:lpstr>
      <vt:lpstr>Create bar item menu</vt:lpstr>
      <vt:lpstr>Calling bar action menu</vt:lpstr>
      <vt:lpstr>Creating DialogFragment</vt:lpstr>
      <vt:lpstr>Creating DialogFragment</vt:lpstr>
      <vt:lpstr>AddCnctFragment.kt</vt:lpstr>
      <vt:lpstr>MainActivity.kt (Feedback)</vt:lpstr>
      <vt:lpstr>MainActivity.kt (insertContractPhoneNumber)</vt:lpstr>
      <vt:lpstr>MainActivity.kt (insertContractPhoneNumber)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586</cp:revision>
  <dcterms:created xsi:type="dcterms:W3CDTF">2021-10-15T12:03:23Z</dcterms:created>
  <dcterms:modified xsi:type="dcterms:W3CDTF">2022-04-08T14:35:11Z</dcterms:modified>
</cp:coreProperties>
</file>