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GVPCzWqei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smtClean="0"/>
              <a:t>DialogFragment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feedback in </a:t>
            </a:r>
            <a:r>
              <a:rPr lang="en-US" dirty="0" err="1" smtClean="0"/>
              <a:t>CustomDialogFragment.kt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1772"/>
            <a:ext cx="7069179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submitbt.setOnClickListener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selectedOption: Int = radioGroup.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checkedRadioButtonId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 = view.findViewById&lt;RadioButton&gt;(selectedOption)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Toast.makeText(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m1:MainActivity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m1.receiveFeedback(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dismiss()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427" y="4373517"/>
            <a:ext cx="33806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have to create companion object to MainActivity in order to call it is functions (In this case, recieveFeedback() ).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44921" y="2825431"/>
            <a:ext cx="456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00400" y="2825432"/>
            <a:ext cx="1541206" cy="155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71" y="1561772"/>
            <a:ext cx="2628637" cy="48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https://developer.android.com/guide/fragments/dialogs</a:t>
            </a:r>
          </a:p>
          <a:p>
            <a:r>
              <a:rPr lang="en-CA" dirty="0" smtClean="0">
                <a:hlinkClick r:id="rId2"/>
              </a:rPr>
              <a:t>https://www.youtube.com/watch?v=sGVPCzWqeiw</a:t>
            </a:r>
            <a:endParaRPr lang="en-CA" dirty="0" smtClean="0"/>
          </a:p>
          <a:p>
            <a:r>
              <a:rPr lang="en-CA" dirty="0" smtClean="0"/>
              <a:t>https://www.youtube.com/watch?v=SkFcDWt9GV4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DialogFragment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39" y="1442166"/>
            <a:ext cx="10515600" cy="13746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600" dirty="0"/>
              <a:t>A DialogFragment is a special fragment subclass that is designed for creating and hosting dialogs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 err="1"/>
              <a:t>FragmentManager</a:t>
            </a:r>
            <a:r>
              <a:rPr lang="en-US" sz="1600" dirty="0"/>
              <a:t> </a:t>
            </a:r>
            <a:r>
              <a:rPr lang="en-US" sz="1600" dirty="0" smtClean="0"/>
              <a:t>manages </a:t>
            </a:r>
            <a:r>
              <a:rPr lang="en-US" sz="1600" dirty="0"/>
              <a:t>the state of the dialog and automatically restore the dialog when a configuration change occurs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 smtClean="0"/>
              <a:t>an empty basic layout project (</a:t>
            </a:r>
            <a:r>
              <a:rPr lang="en-US" sz="1600" dirty="0"/>
              <a:t>DialogFragment</a:t>
            </a:r>
            <a:r>
              <a:rPr lang="en-US" sz="1600" dirty="0" smtClean="0"/>
              <a:t>). Then create </a:t>
            </a:r>
            <a:r>
              <a:rPr lang="en-US" sz="1600" dirty="0" smtClean="0"/>
              <a:t>a </a:t>
            </a:r>
            <a:r>
              <a:rPr lang="en-US" sz="1600" dirty="0" err="1"/>
              <a:t>K</a:t>
            </a:r>
            <a:r>
              <a:rPr lang="en-US" sz="1600" dirty="0" err="1" smtClean="0"/>
              <a:t>otlin</a:t>
            </a:r>
            <a:r>
              <a:rPr lang="en-US" sz="1600" dirty="0" smtClean="0"/>
              <a:t> </a:t>
            </a:r>
            <a:r>
              <a:rPr lang="en-US" sz="1600" dirty="0" smtClean="0"/>
              <a:t>class as the following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50" y="2816788"/>
            <a:ext cx="8546005" cy="210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3" y="5101805"/>
            <a:ext cx="5159523" cy="151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94191"/>
            <a:ext cx="5604387" cy="17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DialogFragment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layout resource file as the following: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92" y="2325022"/>
            <a:ext cx="9214461" cy="1915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92" y="4511075"/>
            <a:ext cx="935485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-217437"/>
            <a:ext cx="10515600" cy="1325563"/>
          </a:xfrm>
        </p:spPr>
        <p:txBody>
          <a:bodyPr/>
          <a:lstStyle/>
          <a:p>
            <a:r>
              <a:rPr lang="en-US" dirty="0" smtClean="0"/>
              <a:t>Fragment_custom_dialog.xml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715432" y="64620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&lt;RadioButton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goodRB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Good“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&lt;RadioButton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satisfactoryRB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Satisfactory“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&lt;RadioButton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poorRB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="Poor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"         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&lt;/</a:t>
            </a:r>
            <a:r>
              <a:rPr lang="en-US" altLang="en-US" sz="1400" dirty="0" err="1">
                <a:solidFill>
                  <a:srgbClr val="E8BF6A"/>
                </a:solidFill>
                <a:latin typeface="JetBrains Mono"/>
              </a:rPr>
              <a:t>RadioGroup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&lt;Button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cancelBT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Cancel“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&lt;Button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submitBT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="Submit"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400" dirty="0" err="1">
                <a:solidFill>
                  <a:srgbClr val="E8BF6A"/>
                </a:solidFill>
                <a:latin typeface="JetBrains Mono"/>
              </a:rPr>
              <a:t>androidx.constraintlayout.widget.ConstraintLayout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&gt;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903" y="104605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&lt;?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xml version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="1.0" 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encoding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="utf-8"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?&gt;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en-US" altLang="en-US" sz="1400" dirty="0" err="1">
                <a:solidFill>
                  <a:srgbClr val="E8BF6A"/>
                </a:solidFill>
                <a:latin typeface="JetBrains Mono"/>
              </a:rPr>
              <a:t>androidx.constraintlayout.widget.ConstraintLayout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="http://schemas.android.com/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apk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/res/android"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&lt;</a:t>
            </a:r>
            <a:r>
              <a:rPr lang="en-US" altLang="en-US" sz="1400" dirty="0" err="1">
                <a:solidFill>
                  <a:srgbClr val="E8BF6A"/>
                </a:solidFill>
                <a:latin typeface="JetBrains Mono"/>
              </a:rPr>
              <a:t>TextView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="match_parent"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="match_parent"   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&lt;</a:t>
            </a:r>
            <a:r>
              <a:rPr lang="en-US" altLang="en-US" sz="1400" dirty="0" err="1">
                <a:solidFill>
                  <a:srgbClr val="E8BF6A"/>
                </a:solidFill>
                <a:latin typeface="JetBrains Mono"/>
              </a:rPr>
              <a:t>RadioGroup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RatingRadioGroup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="400dp"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:padding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="25dp"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&lt;RadioButton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excellentRB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Excellent“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&lt;RadioButton</a:t>
            </a:r>
            <a:br>
              <a:rPr lang="en-US" altLang="en-US" sz="14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vgoodRB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        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="Very 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Good“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09071" y="929148"/>
            <a:ext cx="0" cy="55601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-217437"/>
            <a:ext cx="10515600" cy="1325563"/>
          </a:xfrm>
        </p:spPr>
        <p:txBody>
          <a:bodyPr/>
          <a:lstStyle/>
          <a:p>
            <a:r>
              <a:rPr lang="en-US" dirty="0" smtClean="0"/>
              <a:t>Fragment_custom_dialog.xml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292792"/>
            <a:ext cx="6258798" cy="543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219" y="923460"/>
            <a:ext cx="31266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Fix the constraints for all items!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226" y="445344"/>
            <a:ext cx="3600040" cy="63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4568" cy="4351338"/>
          </a:xfrm>
        </p:spPr>
        <p:txBody>
          <a:bodyPr/>
          <a:lstStyle/>
          <a:p>
            <a:r>
              <a:rPr lang="en-US" dirty="0" smtClean="0"/>
              <a:t>Change the id to be “</a:t>
            </a:r>
            <a:r>
              <a:rPr lang="en-US" dirty="0" err="1" smtClean="0"/>
              <a:t>TVrating</a:t>
            </a:r>
            <a:r>
              <a:rPr lang="en-US" dirty="0" smtClean="0"/>
              <a:t>” and text to be “Click to rate”.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65" y="1324181"/>
            <a:ext cx="5145735" cy="27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7"/>
            <a:ext cx="8010783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ratingTV 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findViewById(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TVrating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ratingTV.setOnClickListener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dialog_var = CustomDialogFragment()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dialog_var.show(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supportFragmentManager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 Dialog"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CustomDialogFragment.kt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1394" y="1567578"/>
            <a:ext cx="7765267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CustomDialogFragment: DialogFragment(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fragment_custom_dialog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onViewCreated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(view: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cancelbt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Button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cancelBT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submitbt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Button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submitBT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radioGroup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view.findViewById&lt;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RadioGroup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RatingRadioGroup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cancelbt.setOnClickListener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dismiss()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submitbt.setOnClickListener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selectedOption: Int = radioGroup.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checkedRadioButtonId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 = view.findViewById&lt;RadioButton&gt;(selectedOption)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Toast.makeText(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dismiss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018" y="893515"/>
            <a:ext cx="3246821" cy="54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MainActivity.kt</a:t>
            </a:r>
            <a:r>
              <a:rPr lang="en-US" dirty="0" smtClean="0"/>
              <a:t> to receive the feedback</a:t>
            </a:r>
            <a:endParaRPr lang="en-CA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7"/>
            <a:ext cx="6458691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ratingTV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TVrating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ratingTV.setOnClickListener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dialog_var = CustomDialogFragment()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dialog_var.show(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supportFragmentManager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 Dialog"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receiveFeedback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(feedback: String){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ratingTV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TVrating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ratingTV.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feedback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0709" y="4226033"/>
            <a:ext cx="33806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create </a:t>
            </a:r>
            <a:r>
              <a:rPr lang="en-US" dirty="0" err="1" smtClean="0"/>
              <a:t>reciveFeedback</a:t>
            </a:r>
            <a:r>
              <a:rPr lang="en-US" dirty="0" smtClean="0"/>
              <a:t>() function that takes a text ( which will be sent from the fragment) and display it </a:t>
            </a:r>
            <a:r>
              <a:rPr lang="en-US" dirty="0" smtClean="0"/>
              <a:t>in the </a:t>
            </a:r>
            <a:r>
              <a:rPr lang="en-US" dirty="0" err="1" smtClean="0"/>
              <a:t>TextView</a:t>
            </a:r>
            <a:r>
              <a:rPr lang="en-US" dirty="0" smtClean="0"/>
              <a:t>.</a:t>
            </a:r>
            <a:endParaRPr lang="en-CA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255879" y="4625788"/>
            <a:ext cx="3004830" cy="20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26080</TotalTime>
  <Words>193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Office Theme</vt:lpstr>
      <vt:lpstr>DialogFragment</vt:lpstr>
      <vt:lpstr>DialogFragment</vt:lpstr>
      <vt:lpstr>DialogFragment</vt:lpstr>
      <vt:lpstr>Fragment_custom_dialog.xml</vt:lpstr>
      <vt:lpstr>Fragment_custom_dialog.xml</vt:lpstr>
      <vt:lpstr>Activity_main.xml</vt:lpstr>
      <vt:lpstr>In MainActivity.kt</vt:lpstr>
      <vt:lpstr>In CustomDialogFragment.kt</vt:lpstr>
      <vt:lpstr>modify MainActivity.kt to receive the feedback</vt:lpstr>
      <vt:lpstr>Call feedback in CustomDialogFragment.kt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494</cp:revision>
  <dcterms:created xsi:type="dcterms:W3CDTF">2021-10-15T12:03:23Z</dcterms:created>
  <dcterms:modified xsi:type="dcterms:W3CDTF">2021-11-10T08:05:42Z</dcterms:modified>
</cp:coreProperties>
</file>