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2" r:id="rId11"/>
    <p:sldId id="284" r:id="rId12"/>
    <p:sldId id="285" r:id="rId13"/>
    <p:sldId id="286" r:id="rId14"/>
    <p:sldId id="287" r:id="rId15"/>
    <p:sldId id="288" r:id="rId16"/>
    <p:sldId id="274" r:id="rId17"/>
    <p:sldId id="290" r:id="rId18"/>
    <p:sldId id="291" r:id="rId19"/>
    <p:sldId id="292" r:id="rId20"/>
    <p:sldId id="293" r:id="rId21"/>
    <p:sldId id="29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dalrhman Alkhateeb" initials="AA" lastIdx="1" clrIdx="0">
    <p:extLst>
      <p:ext uri="{19B8F6BF-5375-455C-9EA6-DF929625EA0E}">
        <p15:presenceInfo xmlns:p15="http://schemas.microsoft.com/office/powerpoint/2012/main" userId="9362099f3efc6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 snapToGrid="0">
      <p:cViewPr>
        <p:scale>
          <a:sx n="60" d="100"/>
          <a:sy n="60" d="100"/>
        </p:scale>
        <p:origin x="219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3T11:16:09.93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21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25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4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28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61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65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5A6F-7DD5-4831-AF22-23E2A6F3F5A0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4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5A6F-7DD5-4831-AF22-23E2A6F3F5A0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9B23-57D6-4110-8807-F2F90860F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3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6505" y="817563"/>
            <a:ext cx="9144000" cy="2387600"/>
          </a:xfrm>
        </p:spPr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 Control </a:t>
            </a:r>
            <a:r>
              <a:rPr lang="en-US" dirty="0"/>
              <a:t>S</a:t>
            </a:r>
            <a:r>
              <a:rPr lang="en-US" dirty="0" smtClean="0"/>
              <a:t>tatements &amp; Android Views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4"/>
          <a:stretch/>
        </p:blipFill>
        <p:spPr>
          <a:xfrm>
            <a:off x="1" y="3401919"/>
            <a:ext cx="5972174" cy="345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9" y="277365"/>
            <a:ext cx="2520701" cy="302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117926"/>
            <a:ext cx="4267200" cy="38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Sum2Num project to be “Calculations”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4" y="1890473"/>
            <a:ext cx="11852612" cy="46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multiplication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remember this is in </a:t>
            </a:r>
            <a:r>
              <a:rPr lang="en-US" dirty="0" err="1" smtClean="0"/>
              <a:t>MainActivity.kt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fun sum(a: Int, b: Int): Int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a+b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fun multiply(a: Int, b: Int): Int {</a:t>
            </a:r>
          </a:p>
          <a:p>
            <a:pPr marL="0" indent="0">
              <a:buNone/>
            </a:pPr>
            <a:r>
              <a:rPr lang="en-US" dirty="0"/>
              <a:t>    return a*b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7933484" y="0"/>
            <a:ext cx="3279951" cy="6865014"/>
            <a:chOff x="7560502" y="0"/>
            <a:chExt cx="3279951" cy="68650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0502" y="0"/>
              <a:ext cx="3279951" cy="68650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85221" y="2322095"/>
              <a:ext cx="8422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09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Spinner item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178" y="2435408"/>
            <a:ext cx="824564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resultTV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textResult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//global variable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flag : String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"sum"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//here .. create a spinner items (options)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spinnerVal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Spinner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spinnerV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 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"multiply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spinnerVal.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adapter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ArrayAdapter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&lt;String&gt;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android.R.layout.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simple_list_item_1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options 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133" y="1882161"/>
            <a:ext cx="38461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Under this line add the remaining lines</a:t>
            </a:r>
            <a:endParaRPr lang="en-CA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872462" y="2066827"/>
            <a:ext cx="1484671" cy="5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833" y="0"/>
            <a:ext cx="3416095" cy="71397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48664" y="2803358"/>
            <a:ext cx="5707368" cy="137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9533" y="5619979"/>
            <a:ext cx="41800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Set the spinner adaptor to read from the array named as options</a:t>
            </a:r>
            <a:endParaRPr lang="en-CA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998621" y="4692316"/>
            <a:ext cx="1510912" cy="12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 smtClean="0"/>
              <a:t>onItemSelectedListener</a:t>
            </a:r>
            <a:r>
              <a:rPr lang="en-US" dirty="0" smtClean="0"/>
              <a:t> to the spinner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0"/>
          <a:stretch/>
        </p:blipFill>
        <p:spPr>
          <a:xfrm>
            <a:off x="100933" y="3862137"/>
            <a:ext cx="8418905" cy="12151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38" y="1835069"/>
            <a:ext cx="3648102" cy="50482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663" y="2069432"/>
            <a:ext cx="8085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 the previous code you’ve just added, add the following line:</a:t>
            </a:r>
          </a:p>
          <a:p>
            <a:r>
              <a:rPr lang="en-CA" dirty="0"/>
              <a:t>spinnerVal.onItemSelectedListener = </a:t>
            </a:r>
            <a:r>
              <a:rPr lang="en-CA" u="sng" dirty="0">
                <a:solidFill>
                  <a:srgbClr val="FF0000"/>
                </a:solidFill>
              </a:rPr>
              <a:t>object</a:t>
            </a:r>
            <a:r>
              <a:rPr lang="en-CA" dirty="0"/>
              <a:t> : AdapterView.OnItemSelectedListener</a:t>
            </a:r>
            <a:r>
              <a:rPr lang="en-CA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It will show a red line under object, hover it by mouse to get the red bulb, click on it, then click on implement members</a:t>
            </a:r>
            <a:endParaRPr lang="en-CA" dirty="0" smtClean="0"/>
          </a:p>
          <a:p>
            <a:endParaRPr lang="en-US" dirty="0"/>
          </a:p>
          <a:p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5012" y="3188368"/>
            <a:ext cx="6304546" cy="782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660358" y="3356811"/>
            <a:ext cx="890337" cy="100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27432" y="318836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Finally select both and click ok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9408695" y="2646947"/>
            <a:ext cx="776037" cy="54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553074" y="3681663"/>
            <a:ext cx="409073" cy="28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 keeps the selected option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3347" y="1690688"/>
            <a:ext cx="985787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spinnerVal.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onItemSelectedListener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object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AdapterView.OnItemSelectedListener{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onItemSelected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(p0: AdapterView&lt;*&gt;?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p1: View?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p2: 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p3: Long)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flag = options.get(p2)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//p2 is the index of selected item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onNothingSelected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(p0: AdapterView&lt;*&gt;?)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"Not yet implemented"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2396" y="5391379"/>
            <a:ext cx="418002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Save the selected position (p2 argument) in the global flag variable, this will assign either “sum” or  “multiply” to flag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36295" y="2550695"/>
            <a:ext cx="2899610" cy="284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9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button listener to switch the functions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5297156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button.setOnClickListener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//code here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x: Int = edtxt1.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.toString().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y: Int = edtxt2.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.toString().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(flag ==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"sum"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resultTV.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).toString()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else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resultTV.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multiply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).toString()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415" y="1215395"/>
            <a:ext cx="2830652" cy="55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1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text </a:t>
            </a:r>
            <a:r>
              <a:rPr lang="en-US" dirty="0" err="1" smtClean="0"/>
              <a:t>MainActivity.kt</a:t>
            </a: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5734049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CA" dirty="0"/>
              <a:t>package </a:t>
            </a:r>
            <a:r>
              <a:rPr lang="en-CA" dirty="0" smtClean="0"/>
              <a:t>com.example.sum2nums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androidx.appcompat.app.AppCompatActivity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android.os.Bundle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android.text.Editable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android.text.TextUtils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android.text.TextWatcher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android.view.View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android.widget</a:t>
            </a:r>
            <a:r>
              <a:rPr lang="en-CA" dirty="0" smtClean="0"/>
              <a:t>.*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/>
              <a:t>androidx.core.widget.doOnTextChanged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import </a:t>
            </a:r>
            <a:r>
              <a:rPr lang="en-CA" dirty="0" err="1" smtClean="0"/>
              <a:t>com.google.android.material.navigation.NavigationBarView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class </a:t>
            </a:r>
            <a:r>
              <a:rPr lang="en-CA" dirty="0" err="1" smtClean="0"/>
              <a:t>MainActivity</a:t>
            </a:r>
            <a:r>
              <a:rPr lang="en-CA" dirty="0" smtClean="0"/>
              <a:t> </a:t>
            </a:r>
            <a:r>
              <a:rPr lang="en-CA" dirty="0"/>
              <a:t>: </a:t>
            </a:r>
            <a:r>
              <a:rPr lang="en-CA" dirty="0" err="1"/>
              <a:t>AppCompatActivity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override fun </a:t>
            </a:r>
            <a:r>
              <a:rPr lang="en-CA" dirty="0" err="1"/>
              <a:t>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: Bundle?)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super.onCreate</a:t>
            </a:r>
            <a:r>
              <a:rPr lang="en-CA" dirty="0"/>
              <a:t>(</a:t>
            </a:r>
            <a:r>
              <a:rPr lang="en-CA" dirty="0" err="1"/>
              <a:t>savedInstanceState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setContentView</a:t>
            </a:r>
            <a:r>
              <a:rPr lang="en-CA" dirty="0"/>
              <a:t>(</a:t>
            </a:r>
            <a:r>
              <a:rPr lang="en-CA" dirty="0" err="1"/>
              <a:t>R.layout.activity_main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button: Button = </a:t>
            </a:r>
            <a:r>
              <a:rPr lang="en-CA" dirty="0" err="1"/>
              <a:t>findViewById</a:t>
            </a:r>
            <a:r>
              <a:rPr lang="en-CA" dirty="0"/>
              <a:t>(</a:t>
            </a:r>
            <a:r>
              <a:rPr lang="en-CA" dirty="0" err="1"/>
              <a:t>R.id.btResult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edtxt1: </a:t>
            </a:r>
            <a:r>
              <a:rPr lang="en-CA" dirty="0" err="1"/>
              <a:t>EditText</a:t>
            </a:r>
            <a:r>
              <a:rPr lang="en-CA" dirty="0"/>
              <a:t> = </a:t>
            </a:r>
            <a:r>
              <a:rPr lang="en-CA" dirty="0" err="1"/>
              <a:t>findViewById</a:t>
            </a:r>
            <a:r>
              <a:rPr lang="en-CA" dirty="0"/>
              <a:t>(R.id.ednum1)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edtxt2: </a:t>
            </a:r>
            <a:r>
              <a:rPr lang="en-CA" dirty="0" err="1"/>
              <a:t>EditText</a:t>
            </a:r>
            <a:r>
              <a:rPr lang="en-CA" dirty="0"/>
              <a:t> = </a:t>
            </a:r>
            <a:r>
              <a:rPr lang="en-CA" dirty="0" err="1"/>
              <a:t>findViewById</a:t>
            </a:r>
            <a:r>
              <a:rPr lang="en-CA" dirty="0"/>
              <a:t>(R.id.ednum2)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resultTV</a:t>
            </a:r>
            <a:r>
              <a:rPr lang="en-CA" dirty="0"/>
              <a:t>: </a:t>
            </a:r>
            <a:r>
              <a:rPr lang="en-CA" dirty="0" err="1"/>
              <a:t>TextView</a:t>
            </a:r>
            <a:r>
              <a:rPr lang="en-CA" dirty="0"/>
              <a:t> = </a:t>
            </a:r>
            <a:r>
              <a:rPr lang="en-CA" dirty="0" err="1"/>
              <a:t>findViewById</a:t>
            </a:r>
            <a:r>
              <a:rPr lang="en-CA" dirty="0"/>
              <a:t>(</a:t>
            </a:r>
            <a:r>
              <a:rPr lang="en-CA" dirty="0" err="1"/>
              <a:t>R.id.textResult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//global variable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var</a:t>
            </a:r>
            <a:r>
              <a:rPr lang="en-CA" dirty="0"/>
              <a:t> flag : String = "sum"</a:t>
            </a:r>
          </a:p>
          <a:p>
            <a:pPr marL="0" indent="0">
              <a:buNone/>
            </a:pPr>
            <a:r>
              <a:rPr lang="en-CA" dirty="0"/>
              <a:t>        //here .. create a spinner items (options)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spinnerVal</a:t>
            </a:r>
            <a:r>
              <a:rPr lang="en-CA" dirty="0"/>
              <a:t> : Spinner = </a:t>
            </a:r>
            <a:r>
              <a:rPr lang="en-CA" dirty="0" err="1"/>
              <a:t>findViewById</a:t>
            </a:r>
            <a:r>
              <a:rPr lang="en-CA" dirty="0"/>
              <a:t>(</a:t>
            </a:r>
            <a:r>
              <a:rPr lang="en-CA" dirty="0" err="1"/>
              <a:t>R.id.spinnerV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var</a:t>
            </a:r>
            <a:r>
              <a:rPr lang="en-CA" dirty="0"/>
              <a:t> options = </a:t>
            </a:r>
            <a:r>
              <a:rPr lang="en-CA" dirty="0" err="1"/>
              <a:t>arrayOf</a:t>
            </a:r>
            <a:r>
              <a:rPr lang="en-CA" dirty="0"/>
              <a:t>("</a:t>
            </a:r>
            <a:r>
              <a:rPr lang="en-CA" dirty="0" err="1"/>
              <a:t>sum","multiply</a:t>
            </a:r>
            <a:r>
              <a:rPr lang="en-CA" dirty="0"/>
              <a:t>")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spinnerVal.adapter</a:t>
            </a:r>
            <a:r>
              <a:rPr lang="en-CA" dirty="0"/>
              <a:t> = </a:t>
            </a:r>
            <a:r>
              <a:rPr lang="en-CA" dirty="0" err="1"/>
              <a:t>ArrayAdapter</a:t>
            </a:r>
            <a:r>
              <a:rPr lang="en-CA" dirty="0"/>
              <a:t>&lt;String&gt;(this,android.R.layout.simple_list_item_1,options 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</a:t>
            </a:r>
            <a:endParaRPr lang="en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9425" y="1825625"/>
            <a:ext cx="5181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/>
              <a:t>button.setOnClickListener</a:t>
            </a:r>
            <a:r>
              <a:rPr lang="en-CA" dirty="0"/>
              <a:t>{ view </a:t>
            </a:r>
            <a:r>
              <a:rPr lang="en-CA" dirty="0" smtClean="0"/>
              <a:t>-&gt;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        //code here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var</a:t>
            </a:r>
            <a:r>
              <a:rPr lang="en-CA" dirty="0"/>
              <a:t> x: </a:t>
            </a:r>
            <a:r>
              <a:rPr lang="en-CA" dirty="0" err="1"/>
              <a:t>Int</a:t>
            </a:r>
            <a:r>
              <a:rPr lang="en-CA" dirty="0"/>
              <a:t> = edtxt1.text.toString().</a:t>
            </a:r>
            <a:r>
              <a:rPr lang="en-CA" dirty="0" err="1"/>
              <a:t>toInt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var</a:t>
            </a:r>
            <a:r>
              <a:rPr lang="en-CA" dirty="0"/>
              <a:t> y: </a:t>
            </a:r>
            <a:r>
              <a:rPr lang="en-CA" dirty="0" err="1"/>
              <a:t>Int</a:t>
            </a:r>
            <a:r>
              <a:rPr lang="en-CA" dirty="0"/>
              <a:t> = edtxt2.text.toString().</a:t>
            </a:r>
            <a:r>
              <a:rPr lang="en-CA" dirty="0" err="1"/>
              <a:t>toInt</a:t>
            </a:r>
            <a:r>
              <a:rPr lang="en-CA" dirty="0" smtClean="0"/>
              <a:t>();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        if(flag =="sum")</a:t>
            </a:r>
          </a:p>
          <a:p>
            <a:pPr marL="0" indent="0">
              <a:buNone/>
            </a:pPr>
            <a:r>
              <a:rPr lang="en-CA" dirty="0"/>
              <a:t>                    </a:t>
            </a:r>
            <a:r>
              <a:rPr lang="en-CA" dirty="0" err="1"/>
              <a:t>resultTV.text</a:t>
            </a:r>
            <a:r>
              <a:rPr lang="en-CA" dirty="0"/>
              <a:t> = sum(</a:t>
            </a:r>
            <a:r>
              <a:rPr lang="en-CA" dirty="0" err="1"/>
              <a:t>x,y</a:t>
            </a:r>
            <a:r>
              <a:rPr lang="en-CA" dirty="0"/>
              <a:t>).</a:t>
            </a:r>
            <a:r>
              <a:rPr lang="en-CA" dirty="0" err="1"/>
              <a:t>toString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                else</a:t>
            </a:r>
          </a:p>
          <a:p>
            <a:pPr marL="0" indent="0">
              <a:buNone/>
            </a:pPr>
            <a:r>
              <a:rPr lang="en-CA" dirty="0"/>
              <a:t>                    </a:t>
            </a:r>
            <a:r>
              <a:rPr lang="en-CA" dirty="0" err="1"/>
              <a:t>resultTV.text</a:t>
            </a:r>
            <a:r>
              <a:rPr lang="en-CA" dirty="0"/>
              <a:t> = multiply(</a:t>
            </a:r>
            <a:r>
              <a:rPr lang="en-CA" dirty="0" err="1"/>
              <a:t>x,y</a:t>
            </a:r>
            <a:r>
              <a:rPr lang="en-CA" dirty="0"/>
              <a:t>).</a:t>
            </a:r>
            <a:r>
              <a:rPr lang="en-CA" dirty="0" err="1"/>
              <a:t>toString</a:t>
            </a:r>
            <a:r>
              <a:rPr lang="en-CA" dirty="0" smtClean="0"/>
              <a:t>();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spinnerVal.onItemSelectedListener = object : AdapterView.OnItemSelectedListener{</a:t>
            </a:r>
          </a:p>
          <a:p>
            <a:pPr marL="0" indent="0">
              <a:buNone/>
            </a:pPr>
            <a:r>
              <a:rPr lang="en-CA" dirty="0"/>
              <a:t>            override fun </a:t>
            </a:r>
            <a:r>
              <a:rPr lang="en-CA" dirty="0" err="1"/>
              <a:t>onItemSelected</a:t>
            </a:r>
            <a:r>
              <a:rPr lang="en-CA" dirty="0"/>
              <a:t>(p0: </a:t>
            </a:r>
            <a:r>
              <a:rPr lang="en-CA" dirty="0" err="1"/>
              <a:t>AdapterView</a:t>
            </a:r>
            <a:r>
              <a:rPr lang="en-CA" dirty="0"/>
              <a:t>&lt;*&gt;?, p1: View?, p2: </a:t>
            </a:r>
            <a:r>
              <a:rPr lang="en-CA" dirty="0" err="1"/>
              <a:t>Int</a:t>
            </a:r>
            <a:r>
              <a:rPr lang="en-CA" dirty="0"/>
              <a:t>, p3: Long) {</a:t>
            </a:r>
          </a:p>
          <a:p>
            <a:pPr marL="0" indent="0">
              <a:buNone/>
            </a:pPr>
            <a:r>
              <a:rPr lang="en-CA" dirty="0"/>
              <a:t>                flag = </a:t>
            </a:r>
            <a:r>
              <a:rPr lang="en-CA" dirty="0" err="1"/>
              <a:t>options.get</a:t>
            </a:r>
            <a:r>
              <a:rPr lang="en-CA" dirty="0"/>
              <a:t>(p2) //p2 is the index of selected item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smtClean="0"/>
              <a:t>}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    override fun </a:t>
            </a:r>
            <a:r>
              <a:rPr lang="en-CA" dirty="0" err="1"/>
              <a:t>onNothingSelected</a:t>
            </a:r>
            <a:r>
              <a:rPr lang="en-CA" dirty="0"/>
              <a:t>(p0: </a:t>
            </a:r>
            <a:r>
              <a:rPr lang="en-CA" dirty="0" err="1"/>
              <a:t>AdapterView</a:t>
            </a:r>
            <a:r>
              <a:rPr lang="en-CA" dirty="0"/>
              <a:t>&lt;*&gt;?) {</a:t>
            </a:r>
          </a:p>
          <a:p>
            <a:pPr marL="0" indent="0">
              <a:buNone/>
            </a:pPr>
            <a:r>
              <a:rPr lang="en-CA" dirty="0"/>
              <a:t>                TODO("Not yet implemented")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smtClean="0"/>
              <a:t>}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CA" dirty="0" smtClean="0"/>
              <a:t>public </a:t>
            </a:r>
            <a:r>
              <a:rPr lang="en-CA" dirty="0"/>
              <a:t>fun sum(a: </a:t>
            </a:r>
            <a:r>
              <a:rPr lang="en-CA" dirty="0" err="1"/>
              <a:t>Int</a:t>
            </a:r>
            <a:r>
              <a:rPr lang="en-CA" dirty="0"/>
              <a:t>, b: </a:t>
            </a:r>
            <a:r>
              <a:rPr lang="en-CA" dirty="0" err="1"/>
              <a:t>Int</a:t>
            </a:r>
            <a:r>
              <a:rPr lang="en-CA" dirty="0"/>
              <a:t>): </a:t>
            </a:r>
            <a:r>
              <a:rPr lang="en-CA" dirty="0" err="1"/>
              <a:t>Int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    return </a:t>
            </a:r>
            <a:r>
              <a:rPr lang="en-CA" dirty="0" err="1"/>
              <a:t>a+b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public fun multiply(a: </a:t>
            </a:r>
            <a:r>
              <a:rPr lang="en-CA" dirty="0" err="1"/>
              <a:t>Int</a:t>
            </a:r>
            <a:r>
              <a:rPr lang="en-CA" dirty="0"/>
              <a:t>, b: </a:t>
            </a:r>
            <a:r>
              <a:rPr lang="en-CA" dirty="0" err="1"/>
              <a:t>Int</a:t>
            </a:r>
            <a:r>
              <a:rPr lang="en-CA" dirty="0"/>
              <a:t>): </a:t>
            </a:r>
            <a:r>
              <a:rPr lang="en-CA" dirty="0" err="1"/>
              <a:t>Int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    return a*b</a:t>
            </a:r>
          </a:p>
          <a:p>
            <a:pPr marL="0" indent="0">
              <a:buNone/>
            </a:pPr>
            <a:r>
              <a:rPr lang="en-CA" dirty="0"/>
              <a:t>}</a:t>
            </a:r>
            <a:endParaRPr lang="en-CA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229350" y="1825625"/>
            <a:ext cx="47625" cy="39941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Activity_main.xml</a:t>
            </a:r>
            <a:endParaRPr lang="en-CA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64105" y="1825625"/>
            <a:ext cx="1171025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&lt;androidx.constraintlayout.widget.ConstraintLayout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/res-auto"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="match_parent"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=".MainActivity"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237987" y="3921854"/>
            <a:ext cx="561243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="Calculations"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:layout_constraintLeft_toLeftOf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:layout_constraintRight_toRightOf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:layout_constraintTop_toTopOf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:layout_constraintVertical_bias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="0.148"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2028" y="2719741"/>
            <a:ext cx="468618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main layout attributes can be also set from here, when you click on </a:t>
            </a:r>
            <a:r>
              <a:rPr lang="en-US" b="1" dirty="0" smtClean="0"/>
              <a:t>code button </a:t>
            </a:r>
          </a:p>
          <a:p>
            <a:endParaRPr lang="en-CA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076" y="3011188"/>
            <a:ext cx="1076475" cy="533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2379" y="4422872"/>
            <a:ext cx="468618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the attributes of the first </a:t>
            </a:r>
            <a:r>
              <a:rPr lang="en-US" dirty="0" err="1" smtClean="0"/>
              <a:t>TextView</a:t>
            </a:r>
            <a:r>
              <a:rPr lang="en-US" dirty="0" smtClean="0"/>
              <a:t>, noticed that we have changed the </a:t>
            </a:r>
            <a:r>
              <a:rPr lang="en-US" b="1" dirty="0" smtClean="0"/>
              <a:t>text </a:t>
            </a:r>
            <a:r>
              <a:rPr lang="en-US" dirty="0" smtClean="0"/>
              <a:t>attribute to be </a:t>
            </a:r>
            <a:r>
              <a:rPr lang="en-US" b="1" dirty="0" smtClean="0"/>
              <a:t>“Calculations” </a:t>
            </a:r>
            <a:r>
              <a:rPr lang="en-US" dirty="0" smtClean="0"/>
              <a:t>from the attributes menu, that was reflected here!!</a:t>
            </a:r>
            <a:r>
              <a:rPr lang="en-US" b="1" dirty="0" smtClean="0"/>
              <a:t> </a:t>
            </a:r>
            <a:endParaRPr lang="en-CA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1723" b="66871"/>
          <a:stretch/>
        </p:blipFill>
        <p:spPr>
          <a:xfrm>
            <a:off x="7470147" y="5665305"/>
            <a:ext cx="2830652" cy="11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Activity_main.xml</a:t>
            </a:r>
            <a:endParaRPr lang="en-CA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-100066" y="1690687"/>
            <a:ext cx="6385146" cy="3693319"/>
          </a:xfrm>
          <a:prstGeom prst="rect">
            <a:avLst/>
          </a:prstGeom>
          <a:solidFill>
            <a:srgbClr val="2B2B2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EditText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="@+id/ednum1"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="44dp"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="10"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="number1"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:inputType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="number"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:minHeight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="48dp"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:layout_constraintHorizontal_bias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="0.497"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spinnerV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6246757" y="1690687"/>
            <a:ext cx="6045309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EditText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="@+id/ednum2"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="44dp"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="10"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:inputType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="number"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:minHeight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="48dp"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:layout_constraintHorizontal_bias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="0.497"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="@+id/ednum1"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:ignore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="SpeakableTextPresentCheck"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2396" y="5391379"/>
            <a:ext cx="418002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2 </a:t>
            </a:r>
            <a:r>
              <a:rPr lang="en-US" dirty="0" smtClean="0"/>
              <a:t>editTexts, </a:t>
            </a:r>
            <a:r>
              <a:rPr lang="en-US" dirty="0" smtClean="0"/>
              <a:t>notice their ids!</a:t>
            </a:r>
          </a:p>
          <a:p>
            <a:r>
              <a:rPr lang="en-US" dirty="0" smtClean="0"/>
              <a:t>Try to notice: layout_constraintTop_toBottomOf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5544" b="31052"/>
          <a:stretch/>
        </p:blipFill>
        <p:spPr>
          <a:xfrm>
            <a:off x="8706691" y="5384006"/>
            <a:ext cx="2830652" cy="13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Activity_main.xml</a:t>
            </a:r>
            <a:endParaRPr lang="en-CA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sz="half" idx="1"/>
          </p:nvPr>
        </p:nvSpPr>
        <p:spPr bwMode="auto">
          <a:xfrm>
            <a:off x="679174" y="1903520"/>
            <a:ext cx="6045309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textResult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="96dp"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="Result"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="24sp"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="@+id/ednum2"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:layout_constraintVertical_bias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="0.0"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3775" y="2528909"/>
            <a:ext cx="41800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 </a:t>
            </a:r>
            <a:r>
              <a:rPr lang="en-US" dirty="0" err="1" smtClean="0"/>
              <a:t>TextView</a:t>
            </a:r>
            <a:endParaRPr lang="en-CA" dirty="0"/>
          </a:p>
        </p:txBody>
      </p:sp>
      <p:grpSp>
        <p:nvGrpSpPr>
          <p:cNvPr id="17" name="Group 16"/>
          <p:cNvGrpSpPr/>
          <p:nvPr/>
        </p:nvGrpSpPr>
        <p:grpSpPr>
          <a:xfrm>
            <a:off x="7623811" y="1903520"/>
            <a:ext cx="3279951" cy="3052987"/>
            <a:chOff x="7560502" y="2322095"/>
            <a:chExt cx="3279951" cy="305298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t="66946" b="21704"/>
            <a:stretch/>
          </p:blipFill>
          <p:spPr>
            <a:xfrm>
              <a:off x="7560502" y="4595854"/>
              <a:ext cx="3279951" cy="77922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085221" y="2322095"/>
              <a:ext cx="8422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6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- if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103" y="2974977"/>
            <a:ext cx="4847303" cy="261046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{}</a:t>
            </a:r>
            <a:r>
              <a:rPr lang="en-US" dirty="0" smtClean="0"/>
              <a:t> is optional if we have one statement.</a:t>
            </a:r>
          </a:p>
          <a:p>
            <a:pPr marL="0" indent="0">
              <a:buNone/>
            </a:pPr>
            <a:r>
              <a:rPr lang="en-US" dirty="0" smtClean="0"/>
              <a:t>fun </a:t>
            </a:r>
            <a:r>
              <a:rPr lang="en-US" dirty="0"/>
              <a:t>main()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x : </a:t>
            </a:r>
            <a:r>
              <a:rPr lang="en-US" dirty="0" err="1"/>
              <a:t>Int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    if (x==0)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println</a:t>
            </a:r>
            <a:r>
              <a:rPr lang="en-US" dirty="0"/>
              <a:t>("X is Zero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}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153264" y="1690688"/>
            <a:ext cx="84803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  <a:r>
              <a:rPr lang="en-US" sz="2800" b="1" dirty="0" smtClean="0"/>
              <a:t>f (</a:t>
            </a:r>
            <a:r>
              <a:rPr lang="en-US" sz="2800" b="1" dirty="0" err="1" smtClean="0"/>
              <a:t>cond</a:t>
            </a:r>
            <a:r>
              <a:rPr lang="en-US" sz="2800" b="1" dirty="0" smtClean="0"/>
              <a:t>) { statements } | if (</a:t>
            </a:r>
            <a:r>
              <a:rPr lang="en-US" sz="2800" b="1" dirty="0" err="1" smtClean="0"/>
              <a:t>cond</a:t>
            </a:r>
            <a:r>
              <a:rPr lang="en-US" sz="2800" b="1" dirty="0" smtClean="0"/>
              <a:t>) statement</a:t>
            </a:r>
            <a:r>
              <a:rPr lang="en-US" sz="2800" b="1" dirty="0" smtClean="0"/>
              <a:t> </a:t>
            </a:r>
            <a:endParaRPr lang="en-C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939845"/>
            <a:ext cx="4847303" cy="26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Condition is a Boolean ( return true or false).</a:t>
            </a:r>
          </a:p>
          <a:p>
            <a:r>
              <a:rPr lang="en-US" dirty="0" smtClean="0"/>
              <a:t>It supports logical operators such as ==, !=, &gt;,&lt;,&lt;=,&gt;=</a:t>
            </a:r>
            <a:r>
              <a:rPr lang="en-US" dirty="0" smtClean="0"/>
              <a:t> </a:t>
            </a:r>
          </a:p>
          <a:p>
            <a:r>
              <a:rPr lang="en-US" dirty="0"/>
              <a:t>if has to be small letters.</a:t>
            </a:r>
          </a:p>
          <a:p>
            <a:r>
              <a:rPr lang="en-US" dirty="0"/>
              <a:t>IF , If, </a:t>
            </a:r>
            <a:r>
              <a:rPr lang="en-US" dirty="0" err="1"/>
              <a:t>iF</a:t>
            </a:r>
            <a:r>
              <a:rPr lang="en-US" dirty="0"/>
              <a:t> don’t work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103" y="5610142"/>
            <a:ext cx="1802301" cy="7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Activity_main.xml</a:t>
            </a:r>
            <a:endParaRPr lang="en-CA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210047" y="1690688"/>
            <a:ext cx="623767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&lt;Button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btResult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="88dp"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="Result"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textResult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:layout_constraintVertical_bias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="0.0"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888" t="89779" r="21067" b="2372"/>
          <a:stretch/>
        </p:blipFill>
        <p:spPr>
          <a:xfrm>
            <a:off x="7631738" y="4683319"/>
            <a:ext cx="2538040" cy="612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3775" y="2528909"/>
            <a:ext cx="41800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button, try to change the text to be “ok” then run the app!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43200" y="3005593"/>
            <a:ext cx="4635610" cy="25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05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Activity_main.xml</a:t>
            </a:r>
            <a:endParaRPr lang="en-CA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22583" y="1690688"/>
            <a:ext cx="6598986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&lt;Spinner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spinnerV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="300dp"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="wrap_content"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:layout_marginStart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="10dp"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="56dp"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="10dp"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:layout_constraintHorizontal_bias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="0.494"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&lt;/androidx.constraintlayout.widget.ConstraintLayout&gt;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232" t="31294" r="13793" b="55787"/>
          <a:stretch/>
        </p:blipFill>
        <p:spPr>
          <a:xfrm>
            <a:off x="7911548" y="2043486"/>
            <a:ext cx="2663687" cy="922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3775" y="3467163"/>
            <a:ext cx="41800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spinner is the last item? Why?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153378" y="4742312"/>
            <a:ext cx="41800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end of the layout container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550010" y="4926978"/>
            <a:ext cx="1603368" cy="20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101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W3schools.com</a:t>
            </a:r>
          </a:p>
          <a:p>
            <a:r>
              <a:rPr lang="en-CA" dirty="0"/>
              <a:t>https://kotlinlang.org/docs/classes.html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50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if .. else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103" y="2974977"/>
            <a:ext cx="4847303" cy="261046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 main()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x : String = "f";</a:t>
            </a:r>
          </a:p>
          <a:p>
            <a:pPr marL="0" indent="0">
              <a:buNone/>
            </a:pPr>
            <a:r>
              <a:rPr lang="en-US" dirty="0"/>
              <a:t>    if (x=="f")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("Female")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("Male")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153264" y="1690688"/>
            <a:ext cx="848032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  <a:r>
              <a:rPr lang="en-US" sz="2800" b="1" dirty="0" smtClean="0"/>
              <a:t>f (</a:t>
            </a:r>
            <a:r>
              <a:rPr lang="en-US" sz="2800" b="1" dirty="0" err="1" smtClean="0"/>
              <a:t>cond</a:t>
            </a:r>
            <a:r>
              <a:rPr lang="en-US" sz="2800" b="1" dirty="0" smtClean="0"/>
              <a:t>) { statements block1 } else {statements block2}</a:t>
            </a:r>
            <a:endParaRPr lang="en-C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939845"/>
            <a:ext cx="4847303" cy="26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case of having </a:t>
            </a:r>
            <a:r>
              <a:rPr lang="en-US" dirty="0" err="1" smtClean="0"/>
              <a:t>cond</a:t>
            </a:r>
            <a:r>
              <a:rPr lang="en-US" dirty="0" smtClean="0"/>
              <a:t> is true, statement block1 will be performed.</a:t>
            </a:r>
          </a:p>
          <a:p>
            <a:r>
              <a:rPr lang="en-US" dirty="0"/>
              <a:t>The case of having </a:t>
            </a:r>
            <a:r>
              <a:rPr lang="en-US" dirty="0" err="1"/>
              <a:t>cond</a:t>
            </a:r>
            <a:r>
              <a:rPr lang="en-US" dirty="0"/>
              <a:t> is </a:t>
            </a:r>
            <a:r>
              <a:rPr lang="en-US" dirty="0" smtClean="0"/>
              <a:t>false, </a:t>
            </a:r>
            <a:r>
              <a:rPr lang="en-US" dirty="0"/>
              <a:t>statement </a:t>
            </a:r>
            <a:r>
              <a:rPr lang="en-US" dirty="0" smtClean="0"/>
              <a:t>block2 </a:t>
            </a:r>
            <a:r>
              <a:rPr lang="en-US" dirty="0"/>
              <a:t>will be performed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Else has to be small letters.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104" y="5550310"/>
            <a:ext cx="2487562" cy="9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if .. else if ..else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35626" y="1690688"/>
            <a:ext cx="992566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  <a:r>
              <a:rPr lang="en-US" sz="2800" b="1" dirty="0" smtClean="0"/>
              <a:t>f (</a:t>
            </a:r>
            <a:r>
              <a:rPr lang="en-US" sz="2800" b="1" dirty="0" err="1" smtClean="0"/>
              <a:t>cond</a:t>
            </a:r>
            <a:r>
              <a:rPr lang="en-US" sz="2800" b="1" dirty="0" smtClean="0"/>
              <a:t>) { statements block1 } else </a:t>
            </a:r>
            <a:r>
              <a:rPr lang="en-US" sz="2800" b="1" dirty="0"/>
              <a:t>if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cond</a:t>
            </a:r>
            <a:r>
              <a:rPr lang="en-US" sz="2800" b="1" dirty="0" smtClean="0"/>
              <a:t> 2){statements block2 </a:t>
            </a:r>
            <a:r>
              <a:rPr lang="en-US" sz="2800" b="1" dirty="0"/>
              <a:t>}  </a:t>
            </a:r>
            <a:r>
              <a:rPr lang="en-US" sz="2800" b="1" dirty="0" smtClean="0"/>
              <a:t>else {statements block3}</a:t>
            </a:r>
            <a:endParaRPr lang="en-C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925097"/>
            <a:ext cx="4847303" cy="26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as many condition you need.</a:t>
            </a:r>
          </a:p>
          <a:p>
            <a:r>
              <a:rPr lang="en-US" dirty="0" smtClean="0"/>
              <a:t>The first if must be </a:t>
            </a:r>
            <a:r>
              <a:rPr lang="en-US" b="1" dirty="0" smtClean="0"/>
              <a:t>if</a:t>
            </a:r>
            <a:r>
              <a:rPr lang="en-US" dirty="0" smtClean="0"/>
              <a:t>. The rest must be </a:t>
            </a:r>
            <a:r>
              <a:rPr lang="en-US" b="1" dirty="0" smtClean="0"/>
              <a:t>else if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Else will take care of the conditions that were not matched in </a:t>
            </a:r>
            <a:r>
              <a:rPr lang="en-US" b="1" dirty="0" smtClean="0"/>
              <a:t>if</a:t>
            </a:r>
            <a:r>
              <a:rPr lang="en-US" dirty="0" smtClean="0"/>
              <a:t>, and </a:t>
            </a:r>
            <a:r>
              <a:rPr lang="en-US" b="1" dirty="0" smtClean="0"/>
              <a:t>else if</a:t>
            </a:r>
            <a:r>
              <a:rPr lang="en-US" dirty="0" smtClean="0"/>
              <a:t>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665" y="2578427"/>
            <a:ext cx="5374880" cy="42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if returns value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01097" y="1530436"/>
            <a:ext cx="84803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var</a:t>
            </a:r>
            <a:r>
              <a:rPr lang="en-US" sz="2800" b="1" dirty="0" smtClean="0"/>
              <a:t> x… </a:t>
            </a:r>
          </a:p>
          <a:p>
            <a:r>
              <a:rPr lang="en-US" sz="2800" b="1" dirty="0" smtClean="0"/>
              <a:t>x = i</a:t>
            </a:r>
            <a:r>
              <a:rPr lang="en-US" sz="2800" b="1" dirty="0" smtClean="0"/>
              <a:t>f statement</a:t>
            </a:r>
            <a:endParaRPr lang="en-C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5129" y="2816683"/>
            <a:ext cx="4847303" cy="26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last statement in the statement block can be the return value of the </a:t>
            </a:r>
            <a:r>
              <a:rPr lang="en-US" b="1" dirty="0" smtClean="0"/>
              <a:t>if</a:t>
            </a:r>
            <a:r>
              <a:rPr lang="en-US" dirty="0" smtClean="0"/>
              <a:t>, </a:t>
            </a:r>
            <a:r>
              <a:rPr lang="en-US" b="1" dirty="0" smtClean="0"/>
              <a:t>else if</a:t>
            </a:r>
            <a:r>
              <a:rPr lang="en-US" dirty="0" smtClean="0"/>
              <a:t>, </a:t>
            </a:r>
            <a:r>
              <a:rPr lang="en-US" b="1" dirty="0" smtClean="0"/>
              <a:t>else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03" y="1385833"/>
            <a:ext cx="5194258" cy="54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w</a:t>
            </a:r>
            <a:r>
              <a:rPr lang="en-US" dirty="0" smtClean="0"/>
              <a:t>hen statement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246239" y="1358849"/>
            <a:ext cx="84803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when</a:t>
            </a:r>
            <a:r>
              <a:rPr lang="en-US" sz="2800" b="1" dirty="0" smtClean="0"/>
              <a:t> (variable) { value1-&gt;</a:t>
            </a:r>
            <a:r>
              <a:rPr lang="en-US" sz="2800" b="1" dirty="0" smtClean="0"/>
              <a:t>statement1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         value2-</a:t>
            </a:r>
            <a:r>
              <a:rPr lang="en-US" sz="2800" b="1" dirty="0"/>
              <a:t>&gt;</a:t>
            </a:r>
            <a:r>
              <a:rPr lang="en-US" sz="2800" b="1" dirty="0" smtClean="0"/>
              <a:t>statement2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              else-&gt;statement3}</a:t>
            </a:r>
            <a:endParaRPr lang="en-CA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939845"/>
            <a:ext cx="4847303" cy="3460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is the equivalent of switch statement in c-like programing languages.</a:t>
            </a:r>
          </a:p>
          <a:p>
            <a:r>
              <a:rPr lang="en-US" dirty="0" smtClean="0"/>
              <a:t>Branch starts after the </a:t>
            </a:r>
            <a:r>
              <a:rPr lang="en-US" b="1" dirty="0" smtClean="0"/>
              <a:t>value -&gt; </a:t>
            </a:r>
            <a:r>
              <a:rPr lang="en-US" dirty="0" smtClean="0"/>
              <a:t>then followed by a statement.</a:t>
            </a:r>
          </a:p>
          <a:p>
            <a:r>
              <a:rPr lang="en-US" dirty="0" err="1" smtClean="0"/>
              <a:t>Wheh</a:t>
            </a:r>
            <a:r>
              <a:rPr lang="en-US" dirty="0" smtClean="0"/>
              <a:t> there is no match with the value of all branches, the statement in else wil</a:t>
            </a:r>
            <a:r>
              <a:rPr lang="en-US" dirty="0" smtClean="0"/>
              <a:t>l fire.</a:t>
            </a: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997" y="2987367"/>
            <a:ext cx="4769173" cy="38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 – </a:t>
            </a:r>
            <a:r>
              <a:rPr lang="en-US" dirty="0"/>
              <a:t>w</a:t>
            </a:r>
            <a:r>
              <a:rPr lang="en-US" dirty="0" smtClean="0"/>
              <a:t>hen returns value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939845"/>
            <a:ext cx="4847303" cy="2610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is the equivalent of switch statement in c-like programing languages.</a:t>
            </a:r>
          </a:p>
          <a:p>
            <a:r>
              <a:rPr lang="en-US" dirty="0"/>
              <a:t>the value of </a:t>
            </a:r>
            <a:r>
              <a:rPr lang="en-US" dirty="0" smtClean="0"/>
              <a:t>variable day </a:t>
            </a:r>
            <a:r>
              <a:rPr lang="en-US" dirty="0"/>
              <a:t>in the example is compared with each branch if the when. 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87" y="1392686"/>
            <a:ext cx="5023713" cy="53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Sum2Num project to be “Calculations”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7752"/>
            <a:ext cx="12195284" cy="45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Change the app name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6" y="1428003"/>
            <a:ext cx="11589167" cy="5184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7099"/>
          <a:stretch/>
        </p:blipFill>
        <p:spPr>
          <a:xfrm>
            <a:off x="7483642" y="4354768"/>
            <a:ext cx="3356811" cy="22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10377</TotalTime>
  <Words>992</Words>
  <Application>Microsoft Office PowerPoint</Application>
  <PresentationFormat>Widescreen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JetBrains Mono</vt:lpstr>
      <vt:lpstr>Office Theme</vt:lpstr>
      <vt:lpstr>Kotlin Control Statements &amp; Android Views</vt:lpstr>
      <vt:lpstr>Control statements - if</vt:lpstr>
      <vt:lpstr>Control statements – if .. else</vt:lpstr>
      <vt:lpstr>Control statements – if .. else if ..else</vt:lpstr>
      <vt:lpstr>Control statements – if returns value</vt:lpstr>
      <vt:lpstr>Control statements – when statement</vt:lpstr>
      <vt:lpstr>Control statements – when returns value</vt:lpstr>
      <vt:lpstr>Change Sum2Num project to be “Calculations” </vt:lpstr>
      <vt:lpstr>Change the app name</vt:lpstr>
      <vt:lpstr>Change Sum2Num project to be “Calculations” </vt:lpstr>
      <vt:lpstr>Add multiplication function</vt:lpstr>
      <vt:lpstr>Create the Spinner item</vt:lpstr>
      <vt:lpstr>Add onItemSelectedListener to the spinner </vt:lpstr>
      <vt:lpstr>Listener keeps the selected option</vt:lpstr>
      <vt:lpstr>Change the button listener to switch the functions</vt:lpstr>
      <vt:lpstr>The full text MainActivity.kt </vt:lpstr>
      <vt:lpstr>Activity_main.xml</vt:lpstr>
      <vt:lpstr>Activity_main.xml</vt:lpstr>
      <vt:lpstr>Activity_main.xml</vt:lpstr>
      <vt:lpstr>Activity_main.xml</vt:lpstr>
      <vt:lpstr>Activity_main.xml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Abedalrhman Alkhateeb</dc:creator>
  <cp:lastModifiedBy>Abedalrhman Alkhateeb</cp:lastModifiedBy>
  <cp:revision>167</cp:revision>
  <dcterms:created xsi:type="dcterms:W3CDTF">2021-10-15T12:03:23Z</dcterms:created>
  <dcterms:modified xsi:type="dcterms:W3CDTF">2021-10-23T18:25:18Z</dcterms:modified>
</cp:coreProperties>
</file>