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8" r:id="rId4"/>
    <p:sldId id="277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9" autoAdjust="0"/>
    <p:restoredTop sz="94660"/>
  </p:normalViewPr>
  <p:slideViewPr>
    <p:cSldViewPr snapToGrid="0">
      <p:cViewPr>
        <p:scale>
          <a:sx n="66" d="100"/>
          <a:sy n="66" d="100"/>
        </p:scale>
        <p:origin x="24" y="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h4YOj9VkVE" TargetMode="External"/><Relationship Id="rId2" Type="http://schemas.openxmlformats.org/officeDocument/2006/relationships/hyperlink" Target="https://www.javatpoint.com/kotlin-android-options-men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505" y="817563"/>
            <a:ext cx="9144000" cy="2387600"/>
          </a:xfrm>
        </p:spPr>
        <p:txBody>
          <a:bodyPr/>
          <a:lstStyle/>
          <a:p>
            <a:r>
              <a:rPr lang="en-US" dirty="0" smtClean="0"/>
              <a:t>Options Menu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sub-menu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0314" y="1531031"/>
            <a:ext cx="5054589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 &lt;item android:id="@+id/item3"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latin typeface="JetBrains Mono"/>
              </a:rPr>
              <a:t>android:title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="item 3"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latin typeface="JetBrains Mono"/>
              </a:rPr>
              <a:t>app:showAsAction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="never"&gt;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          &lt;menu&gt;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              &lt;item android:id="@+id/subitem1"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                  </a:t>
            </a:r>
            <a:r>
              <a:rPr lang="en-US" altLang="en-US" sz="2000" dirty="0" err="1">
                <a:solidFill>
                  <a:srgbClr val="A9B7C6"/>
                </a:solidFill>
                <a:latin typeface="JetBrains Mono"/>
              </a:rPr>
              <a:t>android:title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="Sub-item 1"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                  </a:t>
            </a:r>
            <a:r>
              <a:rPr lang="en-US" altLang="en-US" sz="2000" dirty="0" err="1">
                <a:solidFill>
                  <a:srgbClr val="A9B7C6"/>
                </a:solidFill>
                <a:latin typeface="JetBrains Mono"/>
              </a:rPr>
              <a:t>app:showAsAction</a:t>
            </a: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="never"/&gt;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          &lt;/menu&gt;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    &lt;/item&gt;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&lt;/menu&gt;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2789" y="1611799"/>
            <a:ext cx="5551714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this item at the end before &lt;/menu&gt;, this item is different than the ones before:</a:t>
            </a:r>
          </a:p>
          <a:p>
            <a:r>
              <a:rPr lang="en-US" b="1" dirty="0" smtClean="0"/>
              <a:t>1- we use &lt;item&gt; instead of /&gt; to close the tag.</a:t>
            </a:r>
          </a:p>
          <a:p>
            <a:r>
              <a:rPr lang="en-US" b="1" dirty="0" smtClean="0"/>
              <a:t>2- between &lt;item&gt; &lt;/item&gt; we include the sub menu using &lt;menu&gt; &lt;/menu&gt; tags.</a:t>
            </a:r>
          </a:p>
          <a:p>
            <a:r>
              <a:rPr lang="en-US" b="1" dirty="0" smtClean="0"/>
              <a:t>3- in </a:t>
            </a:r>
            <a:r>
              <a:rPr lang="en-US" b="1" dirty="0"/>
              <a:t>&lt;menu&gt; &lt;/menu</a:t>
            </a:r>
            <a:r>
              <a:rPr lang="en-US" b="1" dirty="0" smtClean="0"/>
              <a:t>&gt;, we create the sub-menu</a:t>
            </a:r>
            <a:endParaRPr lang="en-CA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9" t="3016" r="1623" b="3970"/>
          <a:stretch/>
        </p:blipFill>
        <p:spPr>
          <a:xfrm>
            <a:off x="6270171" y="3418113"/>
            <a:ext cx="4753429" cy="1603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69" t="3543" r="-1665" b="7580"/>
          <a:stretch/>
        </p:blipFill>
        <p:spPr>
          <a:xfrm>
            <a:off x="6328229" y="4891314"/>
            <a:ext cx="4774394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is missing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65257" y="566241"/>
            <a:ext cx="4165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In </a:t>
            </a:r>
            <a:r>
              <a:rPr lang="en-US" b="1" dirty="0" err="1" smtClean="0"/>
              <a:t>MainActivity.kt</a:t>
            </a:r>
            <a:r>
              <a:rPr lang="en-US" b="1" dirty="0" smtClean="0"/>
              <a:t>, </a:t>
            </a:r>
            <a:r>
              <a:rPr lang="en-US" dirty="0" smtClean="0"/>
              <a:t>We must </a:t>
            </a:r>
            <a:r>
              <a:rPr lang="en-US" dirty="0"/>
              <a:t>override </a:t>
            </a:r>
            <a:r>
              <a:rPr lang="en-US" dirty="0" err="1" smtClean="0"/>
              <a:t>onOptionsItemSelected</a:t>
            </a:r>
            <a:r>
              <a:rPr lang="en-US" dirty="0" smtClean="0"/>
              <a:t> function to act ( create the actions).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44714" y="2266821"/>
            <a:ext cx="1136432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onOptionsItemSelected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(item: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Boolean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R.id.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"item 1 selected"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R.id.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item2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"item 2 selected"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R.id.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subitem1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"Sub-item 1 selected"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2269" y="5079055"/>
            <a:ext cx="322738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We can use item (of type </a:t>
            </a:r>
            <a:r>
              <a:rPr lang="en-US" sz="1600" b="1" dirty="0" err="1" smtClean="0"/>
              <a:t>MenuItem</a:t>
            </a:r>
            <a:r>
              <a:rPr lang="en-US" sz="1600" b="1" dirty="0" smtClean="0"/>
              <a:t>) to verify which item was triggered.</a:t>
            </a:r>
            <a:endParaRPr lang="en-CA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210629" y="2641600"/>
            <a:ext cx="2997200" cy="257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92514" y="2917371"/>
            <a:ext cx="6415315" cy="230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5786" y="365125"/>
            <a:ext cx="3013200" cy="1509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235" y="1196448"/>
            <a:ext cx="3074853" cy="53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www.javatpoint.com/kotlin-android-options-menu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www.youtube.com/watch?v=oh4YOj9VkVE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5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Menu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46748" y="1690688"/>
            <a:ext cx="948683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collection of actionable menu items for an activity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59" y="2335695"/>
            <a:ext cx="4735874" cy="4304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65" y="2335695"/>
            <a:ext cx="2216224" cy="44015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83098" y="5019351"/>
            <a:ext cx="2833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Reminder:</a:t>
            </a:r>
          </a:p>
          <a:p>
            <a:r>
              <a:rPr lang="en-US" dirty="0"/>
              <a:t>t</a:t>
            </a:r>
            <a:r>
              <a:rPr lang="en-US" dirty="0" smtClean="0"/>
              <a:t>o minimize the number of errors and coding time, please run the app after each change!!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1492" y="2638413"/>
            <a:ext cx="283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an empty app as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081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icon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3361" y="1412175"/>
            <a:ext cx="10849898" cy="54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this app, </a:t>
            </a:r>
            <a:r>
              <a:rPr lang="en-US" dirty="0" err="1" smtClean="0"/>
              <a:t>ee</a:t>
            </a:r>
            <a:r>
              <a:rPr lang="en-US" dirty="0" smtClean="0"/>
              <a:t> will be creating </a:t>
            </a:r>
            <a:r>
              <a:rPr lang="en-US" b="1" dirty="0" smtClean="0"/>
              <a:t>action bar item</a:t>
            </a:r>
            <a:r>
              <a:rPr lang="en-US" dirty="0" smtClean="0"/>
              <a:t> and </a:t>
            </a:r>
            <a:r>
              <a:rPr lang="en-US" b="1" dirty="0" smtClean="0"/>
              <a:t>an option menu</a:t>
            </a:r>
            <a:r>
              <a:rPr lang="en-US" dirty="0" smtClean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70" y="2132558"/>
            <a:ext cx="6554223" cy="30541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32" y="2132558"/>
            <a:ext cx="5573528" cy="28816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92269" y="5079055"/>
            <a:ext cx="322738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Finally hit finish!</a:t>
            </a:r>
            <a:endParaRPr lang="en-CA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5703169"/>
            <a:ext cx="322738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The steps in this slide to create an </a:t>
            </a:r>
            <a:r>
              <a:rPr lang="en-US" sz="1600" b="1" dirty="0" smtClean="0">
                <a:solidFill>
                  <a:srgbClr val="FF0000"/>
                </a:solidFill>
              </a:rPr>
              <a:t>icon</a:t>
            </a:r>
            <a:r>
              <a:rPr lang="en-US" sz="1600" b="1" dirty="0" smtClean="0"/>
              <a:t> to be used in the action bar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5300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menu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25012" y="1690688"/>
            <a:ext cx="1018376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Create a menu in the res (resources)</a:t>
            </a:r>
            <a:endParaRPr lang="en-CA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385"/>
            <a:ext cx="6487886" cy="32718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2293384"/>
            <a:ext cx="5653314" cy="32655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33355" y="5695912"/>
            <a:ext cx="322738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Hit ok!</a:t>
            </a:r>
            <a:endParaRPr lang="en-CA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5183" y="5829356"/>
            <a:ext cx="322738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Once you are done, </a:t>
            </a:r>
            <a:r>
              <a:rPr lang="en-US" sz="1600" b="1" dirty="0" err="1" smtClean="0"/>
              <a:t>ysou</a:t>
            </a:r>
            <a:r>
              <a:rPr lang="en-US" sz="1600" b="1" dirty="0" smtClean="0"/>
              <a:t> should be able to see menu in the res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337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menu file (XML)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7732910" cy="245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11" y="1690688"/>
            <a:ext cx="4451467" cy="1901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22" y="4195081"/>
            <a:ext cx="5095421" cy="2418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209" y="4239420"/>
            <a:ext cx="6709169" cy="135685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003143" y="3016251"/>
            <a:ext cx="729768" cy="438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4745441" y="4698774"/>
            <a:ext cx="729768" cy="438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1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384314" cy="1325563"/>
          </a:xfrm>
        </p:spPr>
        <p:txBody>
          <a:bodyPr/>
          <a:lstStyle/>
          <a:p>
            <a:r>
              <a:rPr lang="en-US" dirty="0" smtClean="0"/>
              <a:t>Creating menu items in “</a:t>
            </a:r>
            <a:r>
              <a:rPr lang="en-US" dirty="0" err="1" smtClean="0"/>
              <a:t>my_first_menu.xmls</a:t>
            </a:r>
            <a:r>
              <a:rPr lang="en-US" dirty="0" smtClean="0"/>
              <a:t>”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90688"/>
            <a:ext cx="6937829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the following text:</a:t>
            </a:r>
          </a:p>
          <a:p>
            <a:r>
              <a:rPr lang="en-CA" dirty="0"/>
              <a:t>&lt;?xml version="1.0" encoding="utf-8"?&gt;</a:t>
            </a:r>
          </a:p>
          <a:p>
            <a:r>
              <a:rPr lang="en-CA" dirty="0"/>
              <a:t>&lt;menu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/res/android"&gt;</a:t>
            </a:r>
          </a:p>
          <a:p>
            <a:r>
              <a:rPr lang="en-CA" dirty="0">
                <a:solidFill>
                  <a:srgbClr val="FF0000"/>
                </a:solidFill>
              </a:rPr>
              <a:t>    &lt;item </a:t>
            </a:r>
            <a:r>
              <a:rPr lang="en-CA" dirty="0" err="1">
                <a:solidFill>
                  <a:srgbClr val="FF0000"/>
                </a:solidFill>
              </a:rPr>
              <a:t>android:id</a:t>
            </a:r>
            <a:r>
              <a:rPr lang="en-CA" dirty="0">
                <a:solidFill>
                  <a:srgbClr val="FF0000"/>
                </a:solidFill>
              </a:rPr>
              <a:t>="@+id/item1"</a:t>
            </a:r>
          </a:p>
          <a:p>
            <a:r>
              <a:rPr lang="en-CA" dirty="0">
                <a:solidFill>
                  <a:srgbClr val="FF0000"/>
                </a:solidFill>
              </a:rPr>
              <a:t>        </a:t>
            </a:r>
            <a:r>
              <a:rPr lang="en-CA" dirty="0" err="1" smtClean="0">
                <a:solidFill>
                  <a:srgbClr val="FF0000"/>
                </a:solidFill>
              </a:rPr>
              <a:t>android:title</a:t>
            </a:r>
            <a:r>
              <a:rPr lang="en-CA" dirty="0" smtClean="0">
                <a:solidFill>
                  <a:srgbClr val="FF0000"/>
                </a:solidFill>
              </a:rPr>
              <a:t>=</a:t>
            </a:r>
            <a:r>
              <a:rPr lang="en-CA" dirty="0">
                <a:solidFill>
                  <a:srgbClr val="FF0000"/>
                </a:solidFill>
              </a:rPr>
              <a:t> " </a:t>
            </a:r>
            <a:r>
              <a:rPr lang="en-CA" dirty="0" smtClean="0">
                <a:solidFill>
                  <a:srgbClr val="FF0000"/>
                </a:solidFill>
              </a:rPr>
              <a:t>Choice 1"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        </a:t>
            </a:r>
            <a:r>
              <a:rPr lang="en-CA" dirty="0" err="1">
                <a:solidFill>
                  <a:srgbClr val="FF0000"/>
                </a:solidFill>
              </a:rPr>
              <a:t>android:icon</a:t>
            </a:r>
            <a:r>
              <a:rPr lang="en-CA" dirty="0">
                <a:solidFill>
                  <a:srgbClr val="FF0000"/>
                </a:solidFill>
              </a:rPr>
              <a:t>="@</a:t>
            </a:r>
            <a:r>
              <a:rPr lang="en-CA" dirty="0" err="1">
                <a:solidFill>
                  <a:srgbClr val="FF0000"/>
                </a:solidFill>
              </a:rPr>
              <a:t>drawable</a:t>
            </a:r>
            <a:r>
              <a:rPr lang="en-CA" dirty="0">
                <a:solidFill>
                  <a:srgbClr val="FF0000"/>
                </a:solidFill>
              </a:rPr>
              <a:t>/</a:t>
            </a:r>
            <a:r>
              <a:rPr lang="en-CA" dirty="0" err="1">
                <a:solidFill>
                  <a:srgbClr val="FF0000"/>
                </a:solidFill>
              </a:rPr>
              <a:t>ic_showing_toast</a:t>
            </a:r>
            <a:r>
              <a:rPr lang="en-CA" dirty="0">
                <a:solidFill>
                  <a:srgbClr val="FF0000"/>
                </a:solidFill>
              </a:rPr>
              <a:t>"</a:t>
            </a:r>
          </a:p>
          <a:p>
            <a:r>
              <a:rPr lang="en-CA" dirty="0">
                <a:solidFill>
                  <a:srgbClr val="FF0000"/>
                </a:solidFill>
              </a:rPr>
              <a:t>        </a:t>
            </a:r>
            <a:r>
              <a:rPr lang="en-CA" smtClean="0">
                <a:solidFill>
                  <a:srgbClr val="FF0000"/>
                </a:solidFill>
              </a:rPr>
              <a:t>app:showAsAction</a:t>
            </a:r>
            <a:r>
              <a:rPr lang="en-CA" dirty="0">
                <a:solidFill>
                  <a:srgbClr val="FF0000"/>
                </a:solidFill>
              </a:rPr>
              <a:t>="</a:t>
            </a:r>
            <a:r>
              <a:rPr lang="en-CA" dirty="0" err="1">
                <a:solidFill>
                  <a:srgbClr val="FF0000"/>
                </a:solidFill>
              </a:rPr>
              <a:t>ifRoom</a:t>
            </a:r>
            <a:r>
              <a:rPr lang="en-CA" dirty="0" smtClean="0">
                <a:solidFill>
                  <a:srgbClr val="FF0000"/>
                </a:solidFill>
              </a:rPr>
              <a:t>"/&gt;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&lt;/menu&gt;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5029" y="1687504"/>
            <a:ext cx="322738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Set an id for the menu entry</a:t>
            </a:r>
            <a:endParaRPr lang="en-CA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47869" y="2214142"/>
            <a:ext cx="322738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Set a title for the menu entry</a:t>
            </a:r>
            <a:endParaRPr lang="en-CA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47869" y="2714594"/>
            <a:ext cx="322738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Link this menu entr</a:t>
            </a:r>
            <a:r>
              <a:rPr lang="en-US" sz="1600" b="1" dirty="0" smtClean="0"/>
              <a:t>y icon with the created one</a:t>
            </a:r>
            <a:endParaRPr lang="en-CA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31314" y="3545356"/>
            <a:ext cx="322738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ifRoo</a:t>
            </a:r>
            <a:r>
              <a:rPr lang="en-US" sz="1600" b="1" dirty="0" err="1" smtClean="0"/>
              <a:t>m</a:t>
            </a:r>
            <a:r>
              <a:rPr lang="en-US" sz="1600" b="1" dirty="0" smtClean="0"/>
              <a:t> will set the action bar menu on the right top side.</a:t>
            </a:r>
            <a:endParaRPr lang="en-CA" sz="1600" b="1" dirty="0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3672114" y="1856781"/>
            <a:ext cx="3722915" cy="8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 flipV="1">
            <a:off x="3149600" y="2383419"/>
            <a:ext cx="4298269" cy="62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5239657" y="3006982"/>
            <a:ext cx="2208212" cy="215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3708399" y="3545356"/>
            <a:ext cx="3722915" cy="29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7236" y="5445135"/>
            <a:ext cx="5239657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After clicking </a:t>
            </a:r>
            <a:r>
              <a:rPr lang="en-US" sz="2000" b="1" dirty="0" err="1" smtClean="0"/>
              <a:t>Alt+Enter</a:t>
            </a:r>
            <a:r>
              <a:rPr lang="en-US" sz="2000" b="1" dirty="0" smtClean="0"/>
              <a:t>, the app naming space will be added to this XML file. Naming space is used to include a specific scope for this menu, which will be the whole </a:t>
            </a:r>
            <a:r>
              <a:rPr lang="en-US" sz="2000" b="1" dirty="0" smtClean="0">
                <a:solidFill>
                  <a:srgbClr val="FF0000"/>
                </a:solidFill>
              </a:rPr>
              <a:t>app.</a:t>
            </a:r>
            <a:endParaRPr lang="en-CA" sz="2000" b="1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25575"/>
            <a:ext cx="4949371" cy="13661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297" y="4691743"/>
            <a:ext cx="6549592" cy="21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my_first_menu</a:t>
            </a:r>
            <a:r>
              <a:rPr lang="en-US" dirty="0" smtClean="0"/>
              <a:t> to the activity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1113" y="1478661"/>
            <a:ext cx="10954658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com.example.menuoptions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android.view.Menu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android.view.MenuInflater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MenuInflater1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onCreateOptionsMenu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menu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Menu): Boolean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Inflate the menu to use in the action bar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inflater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menuInflater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inflater.inflate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R.menu.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my_first_menu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.onCreateOptionsMenu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(menu)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7544" y="4307332"/>
            <a:ext cx="322738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Change  </a:t>
            </a:r>
            <a:r>
              <a:rPr lang="en-US" sz="1600" b="1" dirty="0" err="1" smtClean="0"/>
              <a:t>MainActivity.kt</a:t>
            </a:r>
            <a:r>
              <a:rPr lang="en-US" sz="1600" b="1" dirty="0" smtClean="0"/>
              <a:t> to have the following:</a:t>
            </a:r>
            <a:endParaRPr lang="en-CA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20114" y="5072743"/>
            <a:ext cx="41656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- </a:t>
            </a:r>
            <a:r>
              <a:rPr lang="en-US" dirty="0" smtClean="0"/>
              <a:t>We must override </a:t>
            </a:r>
            <a:r>
              <a:rPr lang="en-US" b="1" dirty="0" err="1" smtClean="0"/>
              <a:t>onCreateOptionsMenu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function creates option menu.</a:t>
            </a:r>
          </a:p>
          <a:p>
            <a:r>
              <a:rPr lang="en-US" b="1" dirty="0" smtClean="0"/>
              <a:t>- inflate</a:t>
            </a:r>
            <a:r>
              <a:rPr lang="en-US" b="1" dirty="0"/>
              <a:t>()</a:t>
            </a:r>
            <a:r>
              <a:rPr lang="en-US" dirty="0"/>
              <a:t> method of </a:t>
            </a:r>
            <a:r>
              <a:rPr lang="en-US" b="1" dirty="0" err="1"/>
              <a:t>MenuInflater</a:t>
            </a:r>
            <a:r>
              <a:rPr lang="en-US" dirty="0"/>
              <a:t> </a:t>
            </a:r>
            <a:r>
              <a:rPr lang="en-US" dirty="0" smtClean="0"/>
              <a:t>class inflates the displayed </a:t>
            </a:r>
            <a:r>
              <a:rPr lang="en-US" dirty="0" smtClean="0">
                <a:solidFill>
                  <a:srgbClr val="FF0000"/>
                </a:solidFill>
              </a:rPr>
              <a:t>menu </a:t>
            </a:r>
            <a:r>
              <a:rPr lang="en-US" dirty="0" err="1" smtClean="0"/>
              <a:t>my_first_menu</a:t>
            </a:r>
            <a:r>
              <a:rPr lang="en-US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97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run it!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missing!!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57" y="284240"/>
            <a:ext cx="3251199" cy="65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menu items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&lt;menu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xmlns:app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/res-auto"&gt;</a:t>
            </a:r>
          </a:p>
          <a:p>
            <a:pPr marL="0" indent="0">
              <a:buNone/>
            </a:pPr>
            <a:r>
              <a:rPr lang="en-CA" dirty="0"/>
              <a:t>    &lt;item </a:t>
            </a:r>
            <a:r>
              <a:rPr lang="en-CA" dirty="0" err="1"/>
              <a:t>android:id</a:t>
            </a:r>
            <a:r>
              <a:rPr lang="en-CA" dirty="0"/>
              <a:t>="@+id/item1"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android:title</a:t>
            </a:r>
            <a:r>
              <a:rPr lang="en-CA" dirty="0"/>
              <a:t>="item 1"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android:icon</a:t>
            </a:r>
            <a:r>
              <a:rPr lang="en-CA" dirty="0"/>
              <a:t>="@</a:t>
            </a:r>
            <a:r>
              <a:rPr lang="en-CA" dirty="0" err="1"/>
              <a:t>drawable</a:t>
            </a:r>
            <a:r>
              <a:rPr lang="en-CA" dirty="0"/>
              <a:t>/</a:t>
            </a:r>
            <a:r>
              <a:rPr lang="en-CA" dirty="0" err="1"/>
              <a:t>ic_showing_toast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app:showAsAction</a:t>
            </a:r>
            <a:r>
              <a:rPr lang="en-CA" dirty="0"/>
              <a:t>="</a:t>
            </a:r>
            <a:r>
              <a:rPr lang="en-CA" dirty="0" err="1"/>
              <a:t>ifRoom</a:t>
            </a:r>
            <a:r>
              <a:rPr lang="en-CA" dirty="0"/>
              <a:t>"/&gt;</a:t>
            </a:r>
          </a:p>
          <a:p>
            <a:pPr marL="0" indent="0">
              <a:buNone/>
            </a:pPr>
            <a:r>
              <a:rPr lang="en-CA" dirty="0"/>
              <a:t>    &lt;item </a:t>
            </a:r>
            <a:r>
              <a:rPr lang="en-CA" dirty="0" err="1"/>
              <a:t>android:id</a:t>
            </a:r>
            <a:r>
              <a:rPr lang="en-CA" dirty="0"/>
              <a:t>="@+id/item2"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android:title</a:t>
            </a:r>
            <a:r>
              <a:rPr lang="en-CA" dirty="0"/>
              <a:t>="item 2"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app:showAsAction</a:t>
            </a:r>
            <a:r>
              <a:rPr lang="en-CA" dirty="0"/>
              <a:t>="never"/&gt;</a:t>
            </a:r>
          </a:p>
          <a:p>
            <a:pPr marL="0" indent="0">
              <a:buNone/>
            </a:pPr>
            <a:r>
              <a:rPr lang="en-CA" dirty="0"/>
              <a:t>&lt;/menu&gt;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95"/>
          <a:stretch/>
        </p:blipFill>
        <p:spPr>
          <a:xfrm>
            <a:off x="7017317" y="1525006"/>
            <a:ext cx="4804569" cy="181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96"/>
          <a:stretch/>
        </p:blipFill>
        <p:spPr>
          <a:xfrm>
            <a:off x="7097486" y="3808984"/>
            <a:ext cx="4797312" cy="1562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2269" y="5079055"/>
            <a:ext cx="322738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 item 2, with “never” </a:t>
            </a:r>
            <a:r>
              <a:rPr lang="en-US" sz="1600" b="1" dirty="0" err="1" smtClean="0"/>
              <a:t>showAsaction</a:t>
            </a:r>
            <a:r>
              <a:rPr lang="en-US" sz="1600" b="1" dirty="0" smtClean="0"/>
              <a:t> to be part of the menu (not action bar item).</a:t>
            </a:r>
            <a:endParaRPr lang="en-CA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93771" y="4767943"/>
            <a:ext cx="2498498" cy="603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17351</TotalTime>
  <Words>540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 Theme</vt:lpstr>
      <vt:lpstr>Options Menu</vt:lpstr>
      <vt:lpstr>Options Menu</vt:lpstr>
      <vt:lpstr>Creating an icon</vt:lpstr>
      <vt:lpstr>Creating the menu</vt:lpstr>
      <vt:lpstr>Creating the menu file (XML)</vt:lpstr>
      <vt:lpstr>Creating menu items in “my_first_menu.xmls”</vt:lpstr>
      <vt:lpstr>Add my_first_menu to the activity</vt:lpstr>
      <vt:lpstr>Let’s run it!</vt:lpstr>
      <vt:lpstr>Add more menu items</vt:lpstr>
      <vt:lpstr>Add sub-menu</vt:lpstr>
      <vt:lpstr>Action is missing</vt:lpstr>
      <vt:lpstr>Let’s try it!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319</cp:revision>
  <dcterms:created xsi:type="dcterms:W3CDTF">2021-10-15T12:03:23Z</dcterms:created>
  <dcterms:modified xsi:type="dcterms:W3CDTF">2021-11-03T08:31:27Z</dcterms:modified>
</cp:coreProperties>
</file>