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71" r:id="rId5"/>
    <p:sldId id="284" r:id="rId6"/>
    <p:sldId id="26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0" d="100"/>
          <a:sy n="60" d="100"/>
        </p:scale>
        <p:origin x="2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32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1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65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4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23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6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79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75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9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7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77BB-6244-4D9C-9B52-E368CDB866ED}" type="datetimeFigureOut">
              <a:rPr lang="en-CA" smtClean="0"/>
              <a:t>2022-01-01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99C1-79F8-4D26-AA0F-4B321A961F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1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dericocotogno/accelerome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dericocotogno/accelerometer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mageView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activity project, and name</a:t>
            </a:r>
          </a:p>
          <a:p>
            <a:pPr marL="0" indent="0">
              <a:buNone/>
            </a:pPr>
            <a:r>
              <a:rPr lang="en-US" dirty="0" smtClean="0"/>
              <a:t> it </a:t>
            </a:r>
            <a:r>
              <a:rPr lang="en-US" dirty="0" err="1" smtClean="0"/>
              <a:t>ImageView</a:t>
            </a:r>
            <a:endParaRPr lang="en-US" dirty="0" smtClean="0"/>
          </a:p>
          <a:p>
            <a:r>
              <a:rPr lang="en-US" dirty="0" smtClean="0"/>
              <a:t>The following is activity_main.xml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57051" y="3255801"/>
            <a:ext cx="362471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ImageView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="4dp"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drawable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/smile"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="0.498"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:layout_constraintTop_toTopOf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:srcCompat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tools:sample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/avatars"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010199" y="1409141"/>
            <a:ext cx="3887603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&lt;Button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showbtn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="12dp"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="show"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="0.498"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imageView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hidebtn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:layout_marginTop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="20dp"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="hide"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="0.489"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showbtn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&lt;Button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changebtn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="change"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:layout_constraintBottom_toBottomOf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:layout_constraintEnd_toEndOf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:layout_constraintHorizontal_bias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="0.501"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:layout_constraintStart_toStartOf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="parent"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:layout_constraintTop_toBottomOf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hidebtn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:layout_constraintVertical_bias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="0.075"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7"/>
            <a:ext cx="8393516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SensorEventListener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lateinit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lateinit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Bundle?)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R.layout.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activity_main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Keeps phone in light mode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AppCompatDelegate.setDefaultNightMode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AppCompatDelegate.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MODE_NIGHT_NO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square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findViewById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R.id.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tv_square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setUpSensorStuff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50734" y="1862247"/>
            <a:ext cx="27750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starts here!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710901" y="2043485"/>
            <a:ext cx="2639833" cy="3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setUpSensorStuff</a:t>
            </a:r>
            <a:r>
              <a:rPr lang="en-CA" dirty="0"/>
              <a:t>()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9082679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setUpSensorStuff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Create the sensor manager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getSystemService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SENSOR_SERVICE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Specify the sensor you want to listen to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.getDefaultSensor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TYPE_ACCELEROMETER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)?.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also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accelerometer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.registerListener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accelerometer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SensorManager.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SENSOR_DELAY_FASTEST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SensorManager.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SENSOR_DELAY_FASTEST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onSensorChanged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69"/>
            <a:ext cx="7829387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onSensorChanged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(event: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SensorEvent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Checks for the sensor we have registered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event?.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?.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Sensor.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TYPE_ACCELEROMETER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Log.d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("Main", 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onSensorChanged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sides ${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event.values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[0]} front/back ${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event.values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[1]} ")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Sides = Tilting phone left(10) and right(-10)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sides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Up/Down = Tilting phone up(10), flat (0), upside-down(-10)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upDown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values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square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rotationX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upDown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3f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rotationY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sides 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3f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rotation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-sides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translationX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sides *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translationY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upDown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Changes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colour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the square if it's completely flat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upDown.toInt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sides.toInt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GREEN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RED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square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.setBackgroundColor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(color)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square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"up/down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upDown.toInt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/right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${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sides.toInt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overrides!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39132" y="1909147"/>
            <a:ext cx="6439583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onAccuracyChanged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(sensor: Sensor?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accuracy: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onDestroy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sensorManager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.unregisterListener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.onDestroy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9447" y="4985468"/>
            <a:ext cx="47492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MainActivity</a:t>
            </a:r>
            <a:r>
              <a:rPr lang="en-US" dirty="0" smtClean="0"/>
              <a:t> is done here!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1582310" y="4190337"/>
            <a:ext cx="1447137" cy="97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https://developer.android.com/guide/topics/sensors/sensors_overview</a:t>
            </a: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github.com/federicocotogno/accelerometer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634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MainActivity.kt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62970" y="1562430"/>
            <a:ext cx="5830058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hide.setOnClickListener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image.setVisibility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View.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INVISIBLE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"hide"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change.setOnClickListener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image.setImageDrawable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ContextCompat.getDrawable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applicationContext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Context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R.drawable.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sad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Drawable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Toast.makeText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"change"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Toast.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LENGTH_LONG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).show()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0" y="1562430"/>
            <a:ext cx="5462970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package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com.example.imageview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androidx.appcompat.app.AppCompatActivity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android.os.Bundle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android.view.View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android.widget.Button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android.widget.ImageView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android.widget.Toast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import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androidx.core.content.ContextCompat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/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class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MainActivity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: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AppCompatActivity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override fun </a:t>
            </a:r>
            <a:r>
              <a:rPr lang="en-US" altLang="en-US" sz="1400" dirty="0" err="1" smtClean="0">
                <a:solidFill>
                  <a:srgbClr val="FFC66D"/>
                </a:solidFill>
                <a:latin typeface="JetBrains Mono"/>
              </a:rPr>
              <a:t>onCreate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savedInstanceState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: Bundle?) {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 smtClean="0">
                <a:solidFill>
                  <a:srgbClr val="CC7832"/>
                </a:solidFill>
                <a:latin typeface="JetBrains Mono"/>
              </a:rPr>
              <a:t>super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.onCreate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savedInstanceState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setContentView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R.layout.</a:t>
            </a:r>
            <a:r>
              <a:rPr lang="en-US" altLang="en-US" sz="1400" i="1" dirty="0" err="1" smtClean="0">
                <a:solidFill>
                  <a:srgbClr val="9876AA"/>
                </a:solidFill>
                <a:latin typeface="JetBrains Mono"/>
              </a:rPr>
              <a:t>activity_main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 smtClean="0">
                <a:solidFill>
                  <a:srgbClr val="CC7832"/>
                </a:solidFill>
                <a:latin typeface="JetBrains Mono"/>
              </a:rPr>
              <a:t>var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show:Button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findViewById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R.id.</a:t>
            </a:r>
            <a:r>
              <a:rPr lang="en-US" altLang="en-US" sz="1400" i="1" dirty="0" err="1" smtClean="0">
                <a:solidFill>
                  <a:srgbClr val="9876AA"/>
                </a:solidFill>
                <a:latin typeface="JetBrains Mono"/>
              </a:rPr>
              <a:t>showbtn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 smtClean="0">
                <a:solidFill>
                  <a:srgbClr val="CC7832"/>
                </a:solidFill>
                <a:latin typeface="JetBrains Mono"/>
              </a:rPr>
              <a:t>var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hide:Button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findViewById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R.id.</a:t>
            </a:r>
            <a:r>
              <a:rPr lang="en-US" altLang="en-US" sz="1400" i="1" dirty="0" err="1" smtClean="0">
                <a:solidFill>
                  <a:srgbClr val="9876AA"/>
                </a:solidFill>
                <a:latin typeface="JetBrains Mono"/>
              </a:rPr>
              <a:t>hidebtn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 smtClean="0">
                <a:solidFill>
                  <a:srgbClr val="CC7832"/>
                </a:solidFill>
                <a:latin typeface="JetBrains Mono"/>
              </a:rPr>
              <a:t>var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change:Button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findViewById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R.id.</a:t>
            </a:r>
            <a:r>
              <a:rPr lang="en-US" altLang="en-US" sz="1400" i="1" dirty="0" err="1" smtClean="0">
                <a:solidFill>
                  <a:srgbClr val="9876AA"/>
                </a:solidFill>
                <a:latin typeface="JetBrains Mono"/>
              </a:rPr>
              <a:t>changebtn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 smtClean="0">
                <a:solidFill>
                  <a:srgbClr val="CC7832"/>
                </a:solidFill>
                <a:latin typeface="JetBrains Mono"/>
              </a:rPr>
              <a:t>var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image:ImageView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findViewById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R.id.</a:t>
            </a:r>
            <a:r>
              <a:rPr lang="en-US" altLang="en-US" sz="1400" i="1" dirty="0" err="1" smtClean="0">
                <a:solidFill>
                  <a:srgbClr val="9876AA"/>
                </a:solidFill>
                <a:latin typeface="JetBrains Mono"/>
              </a:rPr>
              <a:t>imageView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show.setOnClickListener</a:t>
            </a:r>
            <a:r>
              <a:rPr lang="en-US" altLang="en-US" sz="1400" dirty="0" smtClean="0">
                <a:solidFill>
                  <a:srgbClr val="72737A"/>
                </a:solidFill>
                <a:latin typeface="JetBrains Mono"/>
              </a:rPr>
              <a:t>()</a:t>
            </a:r>
            <a:r>
              <a:rPr lang="en-US" altLang="en-US" sz="1400" b="1" dirty="0" smtClean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b="1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b="1" dirty="0" smtClean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image.setVisibility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View.</a:t>
            </a:r>
            <a:r>
              <a:rPr lang="en-US" altLang="en-US" sz="1400" i="1" dirty="0" err="1" smtClean="0">
                <a:solidFill>
                  <a:srgbClr val="9876AA"/>
                </a:solidFill>
                <a:latin typeface="JetBrains Mono"/>
              </a:rPr>
              <a:t>VISIBLE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Toast.makeText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this,</a:t>
            </a:r>
            <a:r>
              <a:rPr lang="en-US" altLang="en-US" sz="1400" dirty="0" smtClean="0">
                <a:solidFill>
                  <a:srgbClr val="6A8759"/>
                </a:solidFill>
                <a:latin typeface="JetBrains Mono"/>
              </a:rPr>
              <a:t>"show"</a:t>
            </a:r>
            <a:r>
              <a:rPr lang="en-US" altLang="en-US" sz="1400" dirty="0" smtClean="0">
                <a:solidFill>
                  <a:srgbClr val="CC7832"/>
                </a:solidFill>
                <a:latin typeface="JetBrains Mono"/>
              </a:rPr>
              <a:t>,</a:t>
            </a:r>
            <a:r>
              <a:rPr lang="en-US" altLang="en-US" sz="1400" dirty="0" err="1" smtClean="0">
                <a:solidFill>
                  <a:srgbClr val="A9B7C6"/>
                </a:solidFill>
                <a:latin typeface="JetBrains Mono"/>
              </a:rPr>
              <a:t>Toast.</a:t>
            </a:r>
            <a:r>
              <a:rPr lang="en-US" altLang="en-US" sz="1400" i="1" dirty="0" err="1" smtClean="0">
                <a:solidFill>
                  <a:srgbClr val="9876AA"/>
                </a:solidFill>
                <a:latin typeface="JetBrains Mono"/>
              </a:rPr>
              <a:t>LENGTH_LONG</a:t>
            </a: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).show()</a:t>
            </a:r>
            <a:b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 smtClean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400" b="1" dirty="0" smtClean="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1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04" y="1531444"/>
            <a:ext cx="2691184" cy="471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98" y="1566856"/>
            <a:ext cx="2780109" cy="46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681384"/>
            <a:ext cx="9144000" cy="2387600"/>
          </a:xfrm>
        </p:spPr>
        <p:txBody>
          <a:bodyPr/>
          <a:lstStyle/>
          <a:p>
            <a:r>
              <a:rPr lang="en-US" dirty="0" smtClean="0"/>
              <a:t>Sensors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4"/>
          <a:stretch/>
        </p:blipFill>
        <p:spPr>
          <a:xfrm>
            <a:off x="1" y="3401919"/>
            <a:ext cx="5972174" cy="345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9" y="277365"/>
            <a:ext cx="2520701" cy="3026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3117926"/>
            <a:ext cx="4267200" cy="38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system empowers the devices to observe data and provide measurements/ indicators such as:</a:t>
            </a:r>
          </a:p>
          <a:p>
            <a:r>
              <a:rPr lang="en-US" dirty="0" smtClean="0"/>
              <a:t>Motion sensors</a:t>
            </a:r>
          </a:p>
          <a:p>
            <a:r>
              <a:rPr lang="en-US" dirty="0" smtClean="0"/>
              <a:t>Position sensors</a:t>
            </a:r>
          </a:p>
          <a:p>
            <a:r>
              <a:rPr lang="en-US" dirty="0" smtClean="0"/>
              <a:t>Environmental sensors</a:t>
            </a:r>
          </a:p>
          <a:p>
            <a:r>
              <a:rPr lang="en-US" dirty="0"/>
              <a:t>Raw GNSS Measurements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13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Android 3-D Coordinates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258" y="1825625"/>
            <a:ext cx="5712542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Android Accelerometer collects:</a:t>
            </a:r>
            <a:endParaRPr lang="en-CA" dirty="0"/>
          </a:p>
          <a:p>
            <a:pPr lvl="1"/>
            <a:r>
              <a:rPr lang="en-CA" dirty="0"/>
              <a:t>Acceleration along X-Axis</a:t>
            </a:r>
          </a:p>
          <a:p>
            <a:pPr lvl="1"/>
            <a:r>
              <a:rPr lang="en-CA" dirty="0"/>
              <a:t>Acceleration along Y-Axis</a:t>
            </a:r>
          </a:p>
          <a:p>
            <a:pPr lvl="1"/>
            <a:r>
              <a:rPr lang="en-CA" dirty="0"/>
              <a:t>Acceleration along Z-Axis</a:t>
            </a:r>
          </a:p>
          <a:p>
            <a:pPr marL="0" indent="0">
              <a:buNone/>
            </a:pP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52368" y="3316161"/>
            <a:ext cx="2144703" cy="68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6761" y="3316161"/>
            <a:ext cx="1135607" cy="86722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52368" y="1364776"/>
            <a:ext cx="0" cy="19513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95182" y="210857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CA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66537" y="27742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CA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410509" y="318715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450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Accelorometer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-&gt; Project from version control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-&gt;https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github.com/federicocotogno/accelerometer.git</a:t>
            </a:r>
            <a:endParaRPr lang="en-CA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MainActivity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 smtClean="0"/>
              <a:t>SensorEventListener</a:t>
            </a:r>
            <a:endParaRPr lang="en-US" dirty="0" smtClean="0"/>
          </a:p>
          <a:p>
            <a:r>
              <a:rPr lang="en-US" dirty="0" smtClean="0"/>
              <a:t>The activity_main.xml uses </a:t>
            </a:r>
            <a:r>
              <a:rPr lang="en-US" dirty="0" err="1" smtClean="0"/>
              <a:t>RelativeLayout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RelativeLayout</a:t>
            </a:r>
            <a:r>
              <a:rPr lang="en-US" dirty="0" smtClean="0"/>
              <a:t> </a:t>
            </a:r>
            <a:r>
              <a:rPr lang="en-US" dirty="0"/>
              <a:t>is a view group that displays child views in relative positions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RelativeLayout</a:t>
            </a:r>
            <a:r>
              <a:rPr lang="en-US" dirty="0"/>
              <a:t> is a very powerful utility for designing a user interface because it can eliminate nested view groups and keep your layout hierarchy flat, which improves performance.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20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Activity_main.xml</a:t>
            </a:r>
            <a:endParaRPr lang="en-CA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1899" y="1605338"/>
            <a:ext cx="6572416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RelativeLayout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/res/android"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app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apk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/res-auto"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="http://schemas.android.com/tools"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="#212121"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tools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:context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="@+id/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tv_square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="200dp"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="200dp"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:layout_centerInParent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="#EF5350"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:gravity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="center"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="Hello"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:textColor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="@color/white"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:textSize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="20sp"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RelativeLayout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69" y="1993344"/>
            <a:ext cx="2213819" cy="39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C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56455"/>
            <a:ext cx="5411525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com.codepalace.accelerometer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android.graphics.Color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android.hardware.Sensor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android.hardware.SensorEvent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android.hardware.SensorEventListener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android.hardware.SensorManager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androidx.appcompat.app.AppCompatActivity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android.os.Bundle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android.widget.TextView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androidx.appcompat.app.AppCompatDelegate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5870</TotalTime>
  <Words>212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Office Theme</vt:lpstr>
      <vt:lpstr>ImageView</vt:lpstr>
      <vt:lpstr>MainActivity.kt</vt:lpstr>
      <vt:lpstr>Let’s try it</vt:lpstr>
      <vt:lpstr>Sensors</vt:lpstr>
      <vt:lpstr>Sensors</vt:lpstr>
      <vt:lpstr>Android 3-D Coordinates</vt:lpstr>
      <vt:lpstr>Accelorometer</vt:lpstr>
      <vt:lpstr>Activity_main.xml</vt:lpstr>
      <vt:lpstr>imports</vt:lpstr>
      <vt:lpstr>MainActivity.kt</vt:lpstr>
      <vt:lpstr>setUpSensorStuff()</vt:lpstr>
      <vt:lpstr>onSensorChanged</vt:lpstr>
      <vt:lpstr>Finish overrides!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in Android</dc:title>
  <dc:creator>Abedalrhman Alkhateeb</dc:creator>
  <cp:lastModifiedBy>Abedalrhman Alkhateeb</cp:lastModifiedBy>
  <cp:revision>134</cp:revision>
  <dcterms:created xsi:type="dcterms:W3CDTF">2021-10-15T07:06:42Z</dcterms:created>
  <dcterms:modified xsi:type="dcterms:W3CDTF">2022-01-03T06:06:34Z</dcterms:modified>
</cp:coreProperties>
</file>