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359" r:id="rId4"/>
    <p:sldId id="363" r:id="rId5"/>
    <p:sldId id="362" r:id="rId6"/>
    <p:sldId id="357" r:id="rId7"/>
    <p:sldId id="360" r:id="rId8"/>
    <p:sldId id="361" r:id="rId9"/>
    <p:sldId id="364" r:id="rId10"/>
    <p:sldId id="365" r:id="rId11"/>
    <p:sldId id="368" r:id="rId12"/>
    <p:sldId id="369" r:id="rId13"/>
    <p:sldId id="371" r:id="rId14"/>
    <p:sldId id="370" r:id="rId15"/>
    <p:sldId id="372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6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tion.io/engineering-education/push-notification-in-nodejs-using-service-work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681384"/>
            <a:ext cx="9144000" cy="2387600"/>
          </a:xfrm>
        </p:spPr>
        <p:txBody>
          <a:bodyPr/>
          <a:lstStyle/>
          <a:p>
            <a:r>
              <a:rPr lang="en-US" dirty="0" smtClean="0"/>
              <a:t>Notifications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0617" y="1005300"/>
            <a:ext cx="5275803" cy="48444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class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MainActivity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: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AppCompatActivity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400" dirty="0">
                <a:solidFill>
                  <a:srgbClr val="FF0000"/>
                </a:solidFill>
                <a:latin typeface="JetBrains Mono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F0000"/>
                </a:solidFill>
                <a:latin typeface="JetBrains Mono"/>
              </a:rPr>
              <a:t>….</a:t>
            </a:r>
            <a:endParaRPr lang="en-US" altLang="en-US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RequiresApi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(Build.VERSION_CODES.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actionsNotification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snoozeIntent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Intent(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"snooze"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putExtra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EXTRA_NOTIFICATION_ID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snoozePendingIntent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PendingIntent.getBroadcast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snoozeIntent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NotificationCompat.Builder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channelId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setSmallIcon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R.mipmap.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ic_launcher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"My notification"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World!"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setPriority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NotificationCompat.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PRIORITY_DEFAULT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snoozePendingIntent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ic_launcher_background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"Snooze"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snoozePendingIntent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590769" y="1782046"/>
            <a:ext cx="6601231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solidFill>
                  <a:srgbClr val="A9B7C6"/>
                </a:solidFill>
                <a:latin typeface="JetBrains Mono"/>
              </a:rPr>
              <a:t>with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NotificationManagerCompat.from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this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)) </a:t>
            </a:r>
            <a:r>
              <a:rPr lang="en-US" altLang="en-US" sz="14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b="1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notify(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notificationId3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builder.build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())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400" b="1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dirty="0" err="1">
                <a:solidFill>
                  <a:srgbClr val="CC7832"/>
                </a:solidFill>
                <a:latin typeface="JetBrains Mono"/>
              </a:rPr>
              <a:t>val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br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: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BroadcastReceiver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AfterNotification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dirty="0" err="1">
                <a:solidFill>
                  <a:srgbClr val="CC7832"/>
                </a:solidFill>
                <a:latin typeface="JetBrains Mono"/>
              </a:rPr>
              <a:t>val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filter =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IntentFilter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ConnectivityManager.</a:t>
            </a:r>
            <a:r>
              <a:rPr lang="en-US" altLang="en-US" sz="1400" i="1" dirty="0" err="1">
                <a:solidFill>
                  <a:srgbClr val="9876AA"/>
                </a:solidFill>
                <a:latin typeface="JetBrains Mono"/>
              </a:rPr>
              <a:t>CONNECTIVITY_ACTION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).</a:t>
            </a:r>
            <a:r>
              <a:rPr lang="en-US" altLang="en-US" sz="1400" i="1" dirty="0">
                <a:solidFill>
                  <a:srgbClr val="FFC66D"/>
                </a:solidFill>
                <a:latin typeface="JetBrains Mono"/>
              </a:rPr>
              <a:t>apply </a:t>
            </a:r>
            <a:r>
              <a:rPr lang="en-US" altLang="en-US" sz="14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b="1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addAction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Intent.</a:t>
            </a:r>
            <a:r>
              <a:rPr lang="en-US" altLang="en-US" sz="1400" i="1" dirty="0" err="1">
                <a:solidFill>
                  <a:srgbClr val="9876AA"/>
                </a:solidFill>
                <a:latin typeface="JetBrains Mono"/>
              </a:rPr>
              <a:t>ACTION_AIRPLANE_MODE_CHANGED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400" b="1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registerReceiver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br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filter)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F0000"/>
                </a:solidFill>
                <a:latin typeface="JetBrains Mono"/>
              </a:rPr>
              <a:t>}</a:t>
            </a: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  <a:endParaRPr lang="en-CA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81665" y="1837804"/>
            <a:ext cx="802681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class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MainActivity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: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AppCompatActivity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600" dirty="0">
                <a:solidFill>
                  <a:srgbClr val="FF0000"/>
                </a:solidFill>
                <a:latin typeface="JetBrains Mono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JetBrains Mono"/>
              </a:rPr>
              <a:t>….</a:t>
            </a:r>
            <a:endParaRPr lang="en-US" altLang="en-US" sz="16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createNotificationChannel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(Build.VERSION.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SDK_INT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&gt;= Build.VERSION_CODES.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test_notification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descriptionText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description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importance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IMPORTANCE_DEFAULT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channel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NotificationChannel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channelId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importance).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description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descriptionText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getSystemService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NOTIFICATION_SERVICE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notificationManager.createNotificationChannel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(channel)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F0000"/>
                </a:solidFill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nCreate - Buttons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7654596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class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MainActivity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: </a:t>
            </a:r>
            <a:r>
              <a:rPr lang="en-US" altLang="en-US" sz="1400" dirty="0" err="1">
                <a:solidFill>
                  <a:srgbClr val="A9B7C6"/>
                </a:solidFill>
                <a:latin typeface="JetBrains Mono"/>
              </a:rPr>
              <a:t>AppCompatActivity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400" dirty="0">
                <a:solidFill>
                  <a:srgbClr val="FF0000"/>
                </a:solidFill>
                <a:latin typeface="JetBrains Mono"/>
              </a:rPr>
              <a:t>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setContentView(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createNotificationChannel()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btnShowNotification:Button= findViewById(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btnShowNotification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btnShowPendingNotification:Button = findViewById(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btnShowPendingNotification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btnShowActionNotification:Button = findViewById(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btnShowActionNotification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btnShowNotification.setOnClickListener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basicNotification()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btnShowPendingNotification.setOnClickListener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pendingNotification()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btnShowActionNotification.setOnClickListener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//Checks the android version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(Build.VERSION.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SDK_INT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&gt;= Build.VERSION_CODES.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actionsNotification()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709" y="0"/>
            <a:ext cx="4318819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will create a receiver class and change the manifest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9058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939" y="2708511"/>
            <a:ext cx="4299307" cy="25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- Manifest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5" y="1491214"/>
            <a:ext cx="10125510" cy="41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BroadcastReciver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663034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android.content.BroadcastReceiver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android.util.Log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android.widget.Toast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MyBroadcastReceiver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AfterNotification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BroadcastReceiver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onReceive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(context: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intent: Intent)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append(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"Action: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append(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"URI: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intent.toUri(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URI_INTENT_SCHEME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toString().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also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Log.d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Toast.makeText(context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LENGTH_LONG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https://www.section.io/engineering-education/push-notification-in-nodejs-using-service-worker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8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6" y="1690687"/>
            <a:ext cx="11518489" cy="46732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Notification</a:t>
            </a:r>
            <a:r>
              <a:rPr lang="en-US" dirty="0"/>
              <a:t> </a:t>
            </a:r>
            <a:r>
              <a:rPr lang="en-US" dirty="0" smtClean="0"/>
              <a:t>can be an alert, a message, or a status </a:t>
            </a:r>
            <a:r>
              <a:rPr lang="en-US" dirty="0"/>
              <a:t>of an application</a:t>
            </a:r>
            <a:endParaRPr lang="en-US" dirty="0" smtClean="0"/>
          </a:p>
          <a:p>
            <a:r>
              <a:rPr lang="en-US" dirty="0"/>
              <a:t>The app provides an update (message) to the user, while the </a:t>
            </a:r>
            <a:r>
              <a:rPr lang="en-US" u="sng" dirty="0"/>
              <a:t>app is not </a:t>
            </a:r>
            <a:r>
              <a:rPr lang="en-US" dirty="0"/>
              <a:t>in use. </a:t>
            </a:r>
            <a:endParaRPr lang="en-US" dirty="0" smtClean="0"/>
          </a:p>
          <a:p>
            <a:r>
              <a:rPr lang="en-US" dirty="0" smtClean="0"/>
              <a:t>Type of notifications:</a:t>
            </a:r>
          </a:p>
          <a:p>
            <a:pPr fontAlgn="base"/>
            <a:r>
              <a:rPr lang="en-US" dirty="0"/>
              <a:t>Status Bar Notification (appears in the same layout </a:t>
            </a:r>
            <a:r>
              <a:rPr lang="en-US" dirty="0" smtClean="0"/>
              <a:t>as the </a:t>
            </a:r>
            <a:r>
              <a:rPr lang="en-US" dirty="0"/>
              <a:t>battery </a:t>
            </a:r>
            <a:r>
              <a:rPr lang="en-US" dirty="0" smtClean="0"/>
              <a:t>percentage, </a:t>
            </a:r>
            <a:r>
              <a:rPr lang="en-US" dirty="0"/>
              <a:t>the current time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Notification drawer Notification (appears in the drop-down menu)</a:t>
            </a:r>
          </a:p>
          <a:p>
            <a:pPr fontAlgn="base"/>
            <a:r>
              <a:rPr lang="en-US" dirty="0"/>
              <a:t>Lock-Screen </a:t>
            </a:r>
            <a:r>
              <a:rPr lang="en-US" dirty="0" smtClean="0"/>
              <a:t>Notification</a:t>
            </a:r>
          </a:p>
          <a:p>
            <a:pPr fontAlgn="base"/>
            <a:r>
              <a:rPr lang="en-US" dirty="0" smtClean="0"/>
              <a:t>Heads-Up (overlay) Notification, e.g. </a:t>
            </a:r>
            <a:r>
              <a:rPr lang="en-US" dirty="0" err="1" smtClean="0"/>
              <a:t>Whatsapp</a:t>
            </a:r>
            <a:r>
              <a:rPr lang="en-US" dirty="0" smtClean="0"/>
              <a:t> notification, OTP messages)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6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6" y="1690687"/>
            <a:ext cx="11518489" cy="7575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Some attributes including: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6" y="2816893"/>
            <a:ext cx="11709251" cy="26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PendingIntent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6" y="1690687"/>
            <a:ext cx="11518489" cy="481335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An Intent description and </a:t>
            </a:r>
            <a:r>
              <a:rPr lang="en-US" dirty="0"/>
              <a:t>target action to perform with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Intent instance is used with the following functions:</a:t>
            </a:r>
          </a:p>
          <a:p>
            <a:pPr lvl="1"/>
            <a:r>
              <a:rPr lang="en-US" dirty="0" err="1"/>
              <a:t>getActivity</a:t>
            </a:r>
            <a:r>
              <a:rPr lang="en-US" dirty="0"/>
              <a:t>(Context, </a:t>
            </a:r>
            <a:r>
              <a:rPr lang="en-US" dirty="0" err="1"/>
              <a:t>int</a:t>
            </a:r>
            <a:r>
              <a:rPr lang="en-US" dirty="0"/>
              <a:t>, Intent,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getActivities</a:t>
            </a:r>
            <a:r>
              <a:rPr lang="en-US" dirty="0" smtClean="0"/>
              <a:t>(Context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Intent[],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getBroadcast</a:t>
            </a:r>
            <a:r>
              <a:rPr lang="en-US" dirty="0" smtClean="0"/>
              <a:t>(Context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Intent,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getService</a:t>
            </a:r>
            <a:r>
              <a:rPr lang="en-US" dirty="0" smtClean="0"/>
              <a:t>(Context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Intent,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returned object is handed to the explicitly specified class/</a:t>
            </a:r>
            <a:r>
              <a:rPr lang="en-US" dirty="0"/>
              <a:t>a</a:t>
            </a:r>
            <a:r>
              <a:rPr lang="en-US" dirty="0" smtClean="0"/>
              <a:t>pplication so they can do the specified class on your behalf.</a:t>
            </a:r>
          </a:p>
          <a:p>
            <a:r>
              <a:rPr lang="en-US" dirty="0" smtClean="0"/>
              <a:t>In another words, Granting the other classes/application the  right to do the task on your behalf.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36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37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PendingIntent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36" y="975563"/>
            <a:ext cx="9954686" cy="59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495"/>
            <a:ext cx="10515600" cy="4351338"/>
          </a:xfrm>
        </p:spPr>
        <p:txBody>
          <a:bodyPr/>
          <a:lstStyle/>
          <a:p>
            <a:r>
              <a:rPr lang="en-US" dirty="0" smtClean="0"/>
              <a:t>You can have many channels, so the user can silence a specific channel without silencing the whole app.</a:t>
            </a:r>
          </a:p>
          <a:p>
            <a:r>
              <a:rPr lang="en-US" dirty="0" smtClean="0"/>
              <a:t> </a:t>
            </a:r>
            <a:r>
              <a:rPr lang="en-US" dirty="0" smtClean="0"/>
              <a:t>channels can package the notifications based on similar business/logic.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app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670"/>
            <a:ext cx="10515600" cy="4351338"/>
          </a:xfrm>
        </p:spPr>
        <p:txBody>
          <a:bodyPr/>
          <a:lstStyle/>
          <a:p>
            <a:r>
              <a:rPr lang="en-US" dirty="0" smtClean="0"/>
              <a:t>Create new empty activity app name it Notifications.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MainActivity.kt</a:t>
            </a:r>
            <a:r>
              <a:rPr lang="en-US" dirty="0" smtClean="0"/>
              <a:t> insert the following imports</a:t>
            </a:r>
          </a:p>
          <a:p>
            <a:endParaRPr 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56504" y="2634929"/>
            <a:ext cx="556992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com.example.notifications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AfterNotification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android.app.Notification.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EXTRA_NOTIFICATION_ID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android.app.NotificationChannel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android.app.NotificationManager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android.app.PendingIntent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android.os.Build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android.widget.Button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androidx.annotation.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RequiresApi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androidx.core.app.NotificationCompat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androidx.core.app.NotificationManagerCompat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54"/>
            <a:ext cx="10515600" cy="1325563"/>
          </a:xfrm>
        </p:spPr>
        <p:txBody>
          <a:bodyPr/>
          <a:lstStyle/>
          <a:p>
            <a:r>
              <a:rPr lang="en-US" dirty="0" smtClean="0"/>
              <a:t>Basic Notification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5296" y="1697208"/>
            <a:ext cx="9756059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notificationId1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notificationId2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234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notificationId3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345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channelId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App_Channel.testNotification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description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"Trying to test different types notification"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basicNotification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NotificationCompat.Builder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channelId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setSmallIcon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R.mipmap.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ic_launcher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setContentTitle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 notification"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 Notification body"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setPriority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NotificationCompat.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PRIORITY_DEFAULT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NotificationManagerCompat.from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notify(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notificationId1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builder.build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F0000"/>
                </a:solidFill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Notification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3174" y="1361450"/>
            <a:ext cx="1011002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JetBrains Mono"/>
              </a:rPr>
              <a:t>class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MainActivity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: </a:t>
            </a:r>
            <a:r>
              <a:rPr lang="en-US" altLang="en-US" sz="1600" dirty="0" err="1" smtClean="0">
                <a:solidFill>
                  <a:srgbClr val="A9B7C6"/>
                </a:solidFill>
                <a:latin typeface="JetBrains Mono"/>
              </a:rPr>
              <a:t>AppCompatActivity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600" dirty="0" smtClean="0">
                <a:solidFill>
                  <a:srgbClr val="FF0000"/>
                </a:solidFill>
                <a:latin typeface="JetBrains Mono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….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pendingNotification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 = Intent(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FLAG_ACTIVITY_NEW_TASK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FLAG_ACTIVITY_CLEAR_TASK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PendingIntent.getActivity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NotificationCompat.Builder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channelId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setSmallIcon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R.mipmap.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ic_launcher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setContentTitle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"My notification"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World!"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setPriority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NotificationCompat.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PRIORITY_DEFAULT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setAutoCancel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NotificationManagerCompat.from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notify(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notificationId2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builder.build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FF0000"/>
                </a:solidFill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47632</TotalTime>
  <Words>232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Office Theme</vt:lpstr>
      <vt:lpstr>Notifications</vt:lpstr>
      <vt:lpstr>Notification</vt:lpstr>
      <vt:lpstr>Notification</vt:lpstr>
      <vt:lpstr>PendingIntent</vt:lpstr>
      <vt:lpstr>PendingIntent</vt:lpstr>
      <vt:lpstr>Channels</vt:lpstr>
      <vt:lpstr>Notifications app </vt:lpstr>
      <vt:lpstr>Basic Notification</vt:lpstr>
      <vt:lpstr>Pending Notification</vt:lpstr>
      <vt:lpstr>PowerPoint Presentation</vt:lpstr>
      <vt:lpstr>Channel</vt:lpstr>
      <vt:lpstr>onCreate - Buttons</vt:lpstr>
      <vt:lpstr>PowerPoint Presentation</vt:lpstr>
      <vt:lpstr>Receiver - Manifest</vt:lpstr>
      <vt:lpstr>BroadcastReciver class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755</cp:revision>
  <dcterms:created xsi:type="dcterms:W3CDTF">2021-10-15T12:03:23Z</dcterms:created>
  <dcterms:modified xsi:type="dcterms:W3CDTF">2021-12-21T11:59:41Z</dcterms:modified>
</cp:coreProperties>
</file>