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/>
    <p:restoredTop sz="96327"/>
  </p:normalViewPr>
  <p:slideViewPr>
    <p:cSldViewPr snapToGrid="0" snapToObjects="1">
      <p:cViewPr>
        <p:scale>
          <a:sx n="144" d="100"/>
          <a:sy n="144" d="100"/>
        </p:scale>
        <p:origin x="21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Final_Graphing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letadych/Documents/PhD_Materials/github_repos/AzGwDrought_SpatialAnalysis/MergedData/Output_files/Final_Graphing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Final_Graphing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Final_Graphing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Final_Graphing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Final_Graphing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easymore_GRACE_test_remapped_lwe_thickness__2002-04-18-00-00-0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easymore_GRACE_test_remapped_lwe_thickness__2002-04-18-00-00-0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Water Levels for Georegions (ft)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Final_WaterLevels_transposedfor!$B$1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Final_WaterLevels_transposedfor!$B$2:$B$157</c:f>
              <c:numCache>
                <c:formatCode>General</c:formatCode>
                <c:ptCount val="51"/>
                <c:pt idx="0">
                  <c:v>113.387736720554</c:v>
                </c:pt>
                <c:pt idx="1">
                  <c:v>206.18136111111099</c:v>
                </c:pt>
                <c:pt idx="2">
                  <c:v>182.012592592592</c:v>
                </c:pt>
                <c:pt idx="3">
                  <c:v>176.947320261437</c:v>
                </c:pt>
                <c:pt idx="4">
                  <c:v>225.80573170731699</c:v>
                </c:pt>
                <c:pt idx="5">
                  <c:v>229.77038433908001</c:v>
                </c:pt>
                <c:pt idx="6">
                  <c:v>226.86371951219499</c:v>
                </c:pt>
                <c:pt idx="7">
                  <c:v>158.54600539811</c:v>
                </c:pt>
                <c:pt idx="8">
                  <c:v>159.806640141467</c:v>
                </c:pt>
                <c:pt idx="9">
                  <c:v>183.72991902833999</c:v>
                </c:pt>
                <c:pt idx="10">
                  <c:v>172.859641025641</c:v>
                </c:pt>
                <c:pt idx="11">
                  <c:v>144.10749999999899</c:v>
                </c:pt>
                <c:pt idx="12">
                  <c:v>117.599209039548</c:v>
                </c:pt>
                <c:pt idx="13">
                  <c:v>164.91350793650699</c:v>
                </c:pt>
                <c:pt idx="14">
                  <c:v>194.661425479282</c:v>
                </c:pt>
                <c:pt idx="15">
                  <c:v>197.091231725146</c:v>
                </c:pt>
                <c:pt idx="16">
                  <c:v>149.67677590511801</c:v>
                </c:pt>
                <c:pt idx="17">
                  <c:v>168.81831180767699</c:v>
                </c:pt>
                <c:pt idx="18">
                  <c:v>190.99586495690801</c:v>
                </c:pt>
                <c:pt idx="19">
                  <c:v>151.56801837270299</c:v>
                </c:pt>
                <c:pt idx="20">
                  <c:v>139.85156586722201</c:v>
                </c:pt>
                <c:pt idx="21">
                  <c:v>188.030454911433</c:v>
                </c:pt>
                <c:pt idx="22">
                  <c:v>153.1001</c:v>
                </c:pt>
                <c:pt idx="23">
                  <c:v>147.63816137566101</c:v>
                </c:pt>
                <c:pt idx="24">
                  <c:v>149.103907657657</c:v>
                </c:pt>
                <c:pt idx="25">
                  <c:v>145.72770131086099</c:v>
                </c:pt>
                <c:pt idx="26">
                  <c:v>128.010622659175</c:v>
                </c:pt>
                <c:pt idx="27">
                  <c:v>171.394753086419</c:v>
                </c:pt>
                <c:pt idx="28">
                  <c:v>150.365847560975</c:v>
                </c:pt>
                <c:pt idx="29">
                  <c:v>161.31097046413501</c:v>
                </c:pt>
                <c:pt idx="30">
                  <c:v>138.71162183908001</c:v>
                </c:pt>
                <c:pt idx="31">
                  <c:v>182.26366536458301</c:v>
                </c:pt>
                <c:pt idx="32">
                  <c:v>175.27781862744999</c:v>
                </c:pt>
                <c:pt idx="33">
                  <c:v>190.67032212885101</c:v>
                </c:pt>
                <c:pt idx="34">
                  <c:v>186.75263888888799</c:v>
                </c:pt>
                <c:pt idx="35">
                  <c:v>209.26747375328</c:v>
                </c:pt>
                <c:pt idx="36">
                  <c:v>170.47822033898299</c:v>
                </c:pt>
                <c:pt idx="37">
                  <c:v>172.495804526748</c:v>
                </c:pt>
                <c:pt idx="38">
                  <c:v>137.10639861111099</c:v>
                </c:pt>
                <c:pt idx="39">
                  <c:v>190.10626436781601</c:v>
                </c:pt>
                <c:pt idx="40">
                  <c:v>186.42203488371999</c:v>
                </c:pt>
                <c:pt idx="41">
                  <c:v>195.343095238095</c:v>
                </c:pt>
                <c:pt idx="42">
                  <c:v>230.89704519774</c:v>
                </c:pt>
                <c:pt idx="43">
                  <c:v>191.11752136752099</c:v>
                </c:pt>
                <c:pt idx="44">
                  <c:v>234.14915492957701</c:v>
                </c:pt>
                <c:pt idx="45">
                  <c:v>189.95092342342301</c:v>
                </c:pt>
                <c:pt idx="46">
                  <c:v>182.96392394822001</c:v>
                </c:pt>
                <c:pt idx="47">
                  <c:v>171.14267857142801</c:v>
                </c:pt>
                <c:pt idx="48">
                  <c:v>214.630440251572</c:v>
                </c:pt>
                <c:pt idx="49">
                  <c:v>206.051702279202</c:v>
                </c:pt>
                <c:pt idx="50">
                  <c:v>179.56333333333299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A-3343-8F1E-885B3D7354E9}"/>
            </c:ext>
          </c:extLst>
        </c:ser>
        <c:ser>
          <c:idx val="1"/>
          <c:order val="1"/>
          <c:tx>
            <c:strRef>
              <c:f>Final_WaterLevels_transposedfor!$C$1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Final_WaterLevels_transposedfor!$C$2:$C$157</c:f>
              <c:numCache>
                <c:formatCode>General</c:formatCode>
                <c:ptCount val="51"/>
                <c:pt idx="0">
                  <c:v>84.534621774478595</c:v>
                </c:pt>
                <c:pt idx="1">
                  <c:v>242.73417777777701</c:v>
                </c:pt>
                <c:pt idx="2">
                  <c:v>169.949294871794</c:v>
                </c:pt>
                <c:pt idx="3">
                  <c:v>197.261985576923</c:v>
                </c:pt>
                <c:pt idx="4">
                  <c:v>195.17403540903501</c:v>
                </c:pt>
                <c:pt idx="5">
                  <c:v>203.59156944444399</c:v>
                </c:pt>
                <c:pt idx="6">
                  <c:v>208.04242028985499</c:v>
                </c:pt>
                <c:pt idx="7">
                  <c:v>184.73374074073999</c:v>
                </c:pt>
                <c:pt idx="8">
                  <c:v>185.77125759878399</c:v>
                </c:pt>
                <c:pt idx="9">
                  <c:v>174.75215319113701</c:v>
                </c:pt>
                <c:pt idx="10">
                  <c:v>184.67</c:v>
                </c:pt>
                <c:pt idx="11">
                  <c:v>150.58312738853499</c:v>
                </c:pt>
                <c:pt idx="12">
                  <c:v>150.79594771241801</c:v>
                </c:pt>
                <c:pt idx="13">
                  <c:v>140.25393939393899</c:v>
                </c:pt>
                <c:pt idx="14">
                  <c:v>195.50225419216699</c:v>
                </c:pt>
                <c:pt idx="15">
                  <c:v>132.60763984811101</c:v>
                </c:pt>
                <c:pt idx="16">
                  <c:v>161.32982634845899</c:v>
                </c:pt>
                <c:pt idx="17">
                  <c:v>138.11025230111699</c:v>
                </c:pt>
                <c:pt idx="18">
                  <c:v>181.489377897922</c:v>
                </c:pt>
                <c:pt idx="19">
                  <c:v>128.54346675415499</c:v>
                </c:pt>
                <c:pt idx="20">
                  <c:v>139.136156181015</c:v>
                </c:pt>
                <c:pt idx="21">
                  <c:v>147.33027413649501</c:v>
                </c:pt>
                <c:pt idx="22">
                  <c:v>104.006029288702</c:v>
                </c:pt>
                <c:pt idx="23">
                  <c:v>135.22322134487999</c:v>
                </c:pt>
                <c:pt idx="24">
                  <c:v>125.498403225806</c:v>
                </c:pt>
                <c:pt idx="25">
                  <c:v>123.298940324537</c:v>
                </c:pt>
                <c:pt idx="26">
                  <c:v>108.38064716312</c:v>
                </c:pt>
                <c:pt idx="27">
                  <c:v>149.17413343558201</c:v>
                </c:pt>
                <c:pt idx="28">
                  <c:v>144.36891152967999</c:v>
                </c:pt>
                <c:pt idx="29">
                  <c:v>108.765708888888</c:v>
                </c:pt>
                <c:pt idx="30">
                  <c:v>121.923479208584</c:v>
                </c:pt>
                <c:pt idx="31">
                  <c:v>150.95150201612901</c:v>
                </c:pt>
                <c:pt idx="32">
                  <c:v>150.23667105263101</c:v>
                </c:pt>
                <c:pt idx="33">
                  <c:v>184.65343902439</c:v>
                </c:pt>
                <c:pt idx="34">
                  <c:v>160.15711773700301</c:v>
                </c:pt>
                <c:pt idx="35">
                  <c:v>161.50831871345</c:v>
                </c:pt>
                <c:pt idx="36">
                  <c:v>151.647160992907</c:v>
                </c:pt>
                <c:pt idx="37">
                  <c:v>160.68977564102499</c:v>
                </c:pt>
                <c:pt idx="38">
                  <c:v>151.53007936507899</c:v>
                </c:pt>
                <c:pt idx="39">
                  <c:v>180.344469298245</c:v>
                </c:pt>
                <c:pt idx="40">
                  <c:v>169.00003378378301</c:v>
                </c:pt>
                <c:pt idx="41">
                  <c:v>174.35138676844699</c:v>
                </c:pt>
                <c:pt idx="42">
                  <c:v>171.53582159624401</c:v>
                </c:pt>
                <c:pt idx="43">
                  <c:v>175.516873673036</c:v>
                </c:pt>
                <c:pt idx="44">
                  <c:v>205.00167840375499</c:v>
                </c:pt>
                <c:pt idx="45">
                  <c:v>196.94765037593899</c:v>
                </c:pt>
                <c:pt idx="46">
                  <c:v>187.794741715399</c:v>
                </c:pt>
                <c:pt idx="47">
                  <c:v>207.373204918032</c:v>
                </c:pt>
                <c:pt idx="48">
                  <c:v>209.471738505747</c:v>
                </c:pt>
                <c:pt idx="49">
                  <c:v>201.93230952380901</c:v>
                </c:pt>
                <c:pt idx="50">
                  <c:v>168.97727272727201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A-3343-8F1E-885B3D7354E9}"/>
            </c:ext>
          </c:extLst>
        </c:ser>
        <c:ser>
          <c:idx val="2"/>
          <c:order val="2"/>
          <c:tx>
            <c:strRef>
              <c:f>Final_WaterLevels_transposedfor!$D$1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Final_WaterLevels_transposedfor!$D$2:$D$157</c:f>
              <c:numCache>
                <c:formatCode>General</c:formatCode>
                <c:ptCount val="51"/>
                <c:pt idx="0">
                  <c:v>136.563119266055</c:v>
                </c:pt>
                <c:pt idx="1">
                  <c:v>272.48041666666597</c:v>
                </c:pt>
                <c:pt idx="2">
                  <c:v>216.70911764705801</c:v>
                </c:pt>
                <c:pt idx="3">
                  <c:v>178.029523809523</c:v>
                </c:pt>
                <c:pt idx="4">
                  <c:v>213.649333333333</c:v>
                </c:pt>
                <c:pt idx="5">
                  <c:v>204.72595238095201</c:v>
                </c:pt>
                <c:pt idx="6">
                  <c:v>265.42500000000001</c:v>
                </c:pt>
                <c:pt idx="7">
                  <c:v>236.47399999999999</c:v>
                </c:pt>
                <c:pt idx="8">
                  <c:v>222.63603333333299</c:v>
                </c:pt>
                <c:pt idx="9">
                  <c:v>207.483863636363</c:v>
                </c:pt>
                <c:pt idx="10">
                  <c:v>271.92750000000001</c:v>
                </c:pt>
                <c:pt idx="11">
                  <c:v>160.648181818181</c:v>
                </c:pt>
                <c:pt idx="12">
                  <c:v>202.73249999999999</c:v>
                </c:pt>
                <c:pt idx="13">
                  <c:v>199.37666666666601</c:v>
                </c:pt>
                <c:pt idx="14">
                  <c:v>215.0248</c:v>
                </c:pt>
                <c:pt idx="15">
                  <c:v>218.03859649122799</c:v>
                </c:pt>
                <c:pt idx="16">
                  <c:v>279.59227272727202</c:v>
                </c:pt>
                <c:pt idx="17">
                  <c:v>187.666666666666</c:v>
                </c:pt>
                <c:pt idx="18">
                  <c:v>149.23228070175401</c:v>
                </c:pt>
                <c:pt idx="19">
                  <c:v>223.95866666666601</c:v>
                </c:pt>
                <c:pt idx="20">
                  <c:v>165.71342857142801</c:v>
                </c:pt>
                <c:pt idx="21">
                  <c:v>143.285775</c:v>
                </c:pt>
                <c:pt idx="22">
                  <c:v>107.761931818181</c:v>
                </c:pt>
                <c:pt idx="23">
                  <c:v>140.58655727155701</c:v>
                </c:pt>
                <c:pt idx="24">
                  <c:v>323.927226890756</c:v>
                </c:pt>
                <c:pt idx="25">
                  <c:v>187.60446428571399</c:v>
                </c:pt>
                <c:pt idx="26">
                  <c:v>143.937964285714</c:v>
                </c:pt>
                <c:pt idx="27">
                  <c:v>275.87365853658503</c:v>
                </c:pt>
                <c:pt idx="28">
                  <c:v>153.37821078431301</c:v>
                </c:pt>
                <c:pt idx="29">
                  <c:v>155.84934722222201</c:v>
                </c:pt>
                <c:pt idx="30">
                  <c:v>151.42803846153799</c:v>
                </c:pt>
                <c:pt idx="31">
                  <c:v>291.66132275132202</c:v>
                </c:pt>
                <c:pt idx="32">
                  <c:v>174.526923076923</c:v>
                </c:pt>
                <c:pt idx="33">
                  <c:v>190.60045138888799</c:v>
                </c:pt>
                <c:pt idx="34">
                  <c:v>165.08096774193501</c:v>
                </c:pt>
                <c:pt idx="35">
                  <c:v>161.47375</c:v>
                </c:pt>
                <c:pt idx="36">
                  <c:v>158.93883928571401</c:v>
                </c:pt>
                <c:pt idx="37">
                  <c:v>196.25111111111099</c:v>
                </c:pt>
                <c:pt idx="38">
                  <c:v>127.262115384615</c:v>
                </c:pt>
                <c:pt idx="39">
                  <c:v>171.95393939393901</c:v>
                </c:pt>
                <c:pt idx="40">
                  <c:v>165.936309523809</c:v>
                </c:pt>
                <c:pt idx="41">
                  <c:v>178.510046296296</c:v>
                </c:pt>
                <c:pt idx="42">
                  <c:v>134.76050925925901</c:v>
                </c:pt>
                <c:pt idx="43">
                  <c:v>316.89970588235201</c:v>
                </c:pt>
                <c:pt idx="44">
                  <c:v>222.62805555555499</c:v>
                </c:pt>
                <c:pt idx="45">
                  <c:v>581.00675925925896</c:v>
                </c:pt>
                <c:pt idx="46">
                  <c:v>193.13749999999999</c:v>
                </c:pt>
                <c:pt idx="47">
                  <c:v>137.35225308641901</c:v>
                </c:pt>
                <c:pt idx="48">
                  <c:v>158.71095238095199</c:v>
                </c:pt>
                <c:pt idx="49">
                  <c:v>196.693518518518</c:v>
                </c:pt>
                <c:pt idx="50">
                  <c:v>160.83499999999901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7A-3343-8F1E-885B3D7354E9}"/>
            </c:ext>
          </c:extLst>
        </c:ser>
        <c:ser>
          <c:idx val="3"/>
          <c:order val="3"/>
          <c:tx>
            <c:strRef>
              <c:f>Final_WaterLevels_transposedfor!$E$1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Final_WaterLevels_transposedfor!$E$2:$E$157</c:f>
              <c:numCache>
                <c:formatCode>General</c:formatCode>
                <c:ptCount val="51"/>
                <c:pt idx="0">
                  <c:v>201.85109383386501</c:v>
                </c:pt>
                <c:pt idx="1">
                  <c:v>215.49545081967199</c:v>
                </c:pt>
                <c:pt idx="2">
                  <c:v>186.842211690363</c:v>
                </c:pt>
                <c:pt idx="3">
                  <c:v>201.44358173076901</c:v>
                </c:pt>
                <c:pt idx="4">
                  <c:v>199.30766489361699</c:v>
                </c:pt>
                <c:pt idx="5">
                  <c:v>222.60697819314601</c:v>
                </c:pt>
                <c:pt idx="6">
                  <c:v>201.73352393617</c:v>
                </c:pt>
                <c:pt idx="7">
                  <c:v>206.20615491009599</c:v>
                </c:pt>
                <c:pt idx="8">
                  <c:v>191.52034235484601</c:v>
                </c:pt>
                <c:pt idx="9">
                  <c:v>193.58358234126899</c:v>
                </c:pt>
                <c:pt idx="10">
                  <c:v>209.27032180209099</c:v>
                </c:pt>
                <c:pt idx="11">
                  <c:v>163.04228948609099</c:v>
                </c:pt>
                <c:pt idx="12">
                  <c:v>169.10111111111101</c:v>
                </c:pt>
                <c:pt idx="13">
                  <c:v>167.15736283185799</c:v>
                </c:pt>
                <c:pt idx="14">
                  <c:v>196.46549171122899</c:v>
                </c:pt>
                <c:pt idx="15">
                  <c:v>168.735835481099</c:v>
                </c:pt>
                <c:pt idx="16">
                  <c:v>155.72079483083201</c:v>
                </c:pt>
                <c:pt idx="17">
                  <c:v>154.427154199559</c:v>
                </c:pt>
                <c:pt idx="18">
                  <c:v>190.60593552425601</c:v>
                </c:pt>
                <c:pt idx="19">
                  <c:v>169.99860599078301</c:v>
                </c:pt>
                <c:pt idx="20">
                  <c:v>175.790997537408</c:v>
                </c:pt>
                <c:pt idx="21">
                  <c:v>199.86607521425299</c:v>
                </c:pt>
                <c:pt idx="22">
                  <c:v>159.145296266233</c:v>
                </c:pt>
                <c:pt idx="23">
                  <c:v>188.79383251648801</c:v>
                </c:pt>
                <c:pt idx="24">
                  <c:v>165.875409386776</c:v>
                </c:pt>
                <c:pt idx="25">
                  <c:v>167.54600911293701</c:v>
                </c:pt>
                <c:pt idx="26">
                  <c:v>176.965286666666</c:v>
                </c:pt>
                <c:pt idx="27">
                  <c:v>178.92292398415901</c:v>
                </c:pt>
                <c:pt idx="28">
                  <c:v>192.07203372830901</c:v>
                </c:pt>
                <c:pt idx="29">
                  <c:v>201.685356954219</c:v>
                </c:pt>
                <c:pt idx="30">
                  <c:v>204.06248060820801</c:v>
                </c:pt>
                <c:pt idx="31">
                  <c:v>225.038722414516</c:v>
                </c:pt>
                <c:pt idx="32">
                  <c:v>213.451335075494</c:v>
                </c:pt>
                <c:pt idx="33">
                  <c:v>217.856807484706</c:v>
                </c:pt>
                <c:pt idx="34">
                  <c:v>210.69817408675701</c:v>
                </c:pt>
                <c:pt idx="35">
                  <c:v>217.21039025695899</c:v>
                </c:pt>
                <c:pt idx="36">
                  <c:v>245.10261179544599</c:v>
                </c:pt>
                <c:pt idx="37">
                  <c:v>234.16307647164501</c:v>
                </c:pt>
                <c:pt idx="38">
                  <c:v>223.42618106312199</c:v>
                </c:pt>
                <c:pt idx="39">
                  <c:v>214.437366769547</c:v>
                </c:pt>
                <c:pt idx="40">
                  <c:v>222.09934795321601</c:v>
                </c:pt>
                <c:pt idx="41">
                  <c:v>220.46210912698399</c:v>
                </c:pt>
                <c:pt idx="42">
                  <c:v>221.00461631767101</c:v>
                </c:pt>
                <c:pt idx="43">
                  <c:v>231.785296386851</c:v>
                </c:pt>
                <c:pt idx="44">
                  <c:v>239.30643069727901</c:v>
                </c:pt>
                <c:pt idx="45">
                  <c:v>219.88239625</c:v>
                </c:pt>
                <c:pt idx="46">
                  <c:v>237.692297344514</c:v>
                </c:pt>
                <c:pt idx="47">
                  <c:v>200.788173462088</c:v>
                </c:pt>
                <c:pt idx="48">
                  <c:v>227.52892739187399</c:v>
                </c:pt>
                <c:pt idx="49">
                  <c:v>228.271795877888</c:v>
                </c:pt>
                <c:pt idx="50">
                  <c:v>172.55206349206301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7A-3343-8F1E-885B3D7354E9}"/>
            </c:ext>
          </c:extLst>
        </c:ser>
        <c:ser>
          <c:idx val="4"/>
          <c:order val="4"/>
          <c:tx>
            <c:strRef>
              <c:f>Final_WaterLevels_transposedfor!$F$1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Final_WaterLevels_transposedfor!$F$2:$F$157</c:f>
              <c:numCache>
                <c:formatCode>General</c:formatCode>
                <c:ptCount val="51"/>
                <c:pt idx="0">
                  <c:v>276.44688452134602</c:v>
                </c:pt>
                <c:pt idx="1">
                  <c:v>190.88620915032601</c:v>
                </c:pt>
                <c:pt idx="2">
                  <c:v>183.102007575757</c:v>
                </c:pt>
                <c:pt idx="3">
                  <c:v>198.48015151515099</c:v>
                </c:pt>
                <c:pt idx="4">
                  <c:v>170.33119047618999</c:v>
                </c:pt>
                <c:pt idx="5">
                  <c:v>227.221914893617</c:v>
                </c:pt>
                <c:pt idx="6">
                  <c:v>161.73858974358899</c:v>
                </c:pt>
                <c:pt idx="7">
                  <c:v>171.06323333333299</c:v>
                </c:pt>
                <c:pt idx="8">
                  <c:v>151.965269607843</c:v>
                </c:pt>
                <c:pt idx="9">
                  <c:v>169.35994047618999</c:v>
                </c:pt>
                <c:pt idx="10">
                  <c:v>183.98514444444399</c:v>
                </c:pt>
                <c:pt idx="11">
                  <c:v>161.06089225589201</c:v>
                </c:pt>
                <c:pt idx="12">
                  <c:v>174.11145791245701</c:v>
                </c:pt>
                <c:pt idx="13">
                  <c:v>182.474905063291</c:v>
                </c:pt>
                <c:pt idx="14">
                  <c:v>203.26956225968601</c:v>
                </c:pt>
                <c:pt idx="15">
                  <c:v>153.95526402640201</c:v>
                </c:pt>
                <c:pt idx="16">
                  <c:v>172.27017094017</c:v>
                </c:pt>
                <c:pt idx="17">
                  <c:v>152.07665501165499</c:v>
                </c:pt>
                <c:pt idx="18">
                  <c:v>193.592336182336</c:v>
                </c:pt>
                <c:pt idx="19">
                  <c:v>198.90244648318</c:v>
                </c:pt>
                <c:pt idx="20">
                  <c:v>200.45293555745599</c:v>
                </c:pt>
                <c:pt idx="21">
                  <c:v>219.08612914485099</c:v>
                </c:pt>
                <c:pt idx="22">
                  <c:v>191.39095528455201</c:v>
                </c:pt>
                <c:pt idx="23">
                  <c:v>212.32911337209299</c:v>
                </c:pt>
                <c:pt idx="24">
                  <c:v>239.616074879227</c:v>
                </c:pt>
                <c:pt idx="25">
                  <c:v>195.12741025641</c:v>
                </c:pt>
                <c:pt idx="26">
                  <c:v>232.665263157894</c:v>
                </c:pt>
                <c:pt idx="27">
                  <c:v>229.19360436893101</c:v>
                </c:pt>
                <c:pt idx="28">
                  <c:v>241.430616279069</c:v>
                </c:pt>
                <c:pt idx="29">
                  <c:v>252.6258</c:v>
                </c:pt>
                <c:pt idx="30">
                  <c:v>247.10258443465401</c:v>
                </c:pt>
                <c:pt idx="31">
                  <c:v>276.125198237885</c:v>
                </c:pt>
                <c:pt idx="32">
                  <c:v>222.41227391304301</c:v>
                </c:pt>
                <c:pt idx="33">
                  <c:v>269.736085858585</c:v>
                </c:pt>
                <c:pt idx="34">
                  <c:v>235.73616279069699</c:v>
                </c:pt>
                <c:pt idx="35">
                  <c:v>276.17959039547998</c:v>
                </c:pt>
                <c:pt idx="36">
                  <c:v>288.909143598615</c:v>
                </c:pt>
                <c:pt idx="37">
                  <c:v>300.93360902255603</c:v>
                </c:pt>
                <c:pt idx="38">
                  <c:v>241.20472107081099</c:v>
                </c:pt>
                <c:pt idx="39">
                  <c:v>256.83008438818501</c:v>
                </c:pt>
                <c:pt idx="40">
                  <c:v>250.75044444444401</c:v>
                </c:pt>
                <c:pt idx="41">
                  <c:v>243.566896551724</c:v>
                </c:pt>
                <c:pt idx="42">
                  <c:v>231.958134920634</c:v>
                </c:pt>
                <c:pt idx="43">
                  <c:v>247.11176308539899</c:v>
                </c:pt>
                <c:pt idx="44">
                  <c:v>254.393791666666</c:v>
                </c:pt>
                <c:pt idx="45">
                  <c:v>252.731960784313</c:v>
                </c:pt>
                <c:pt idx="46">
                  <c:v>246.395286089238</c:v>
                </c:pt>
                <c:pt idx="47">
                  <c:v>239.47365079364999</c:v>
                </c:pt>
                <c:pt idx="48">
                  <c:v>290.90769157088101</c:v>
                </c:pt>
                <c:pt idx="49">
                  <c:v>274.99207831325299</c:v>
                </c:pt>
                <c:pt idx="50">
                  <c:v>337.59938271604898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7A-3343-8F1E-885B3D7354E9}"/>
            </c:ext>
          </c:extLst>
        </c:ser>
        <c:ser>
          <c:idx val="5"/>
          <c:order val="5"/>
          <c:tx>
            <c:strRef>
              <c:f>Final_WaterLevels_transposedfor!$G$1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Final_WaterLevels_transposedfor!$G$2:$G$157</c:f>
              <c:numCache>
                <c:formatCode>General</c:formatCode>
                <c:ptCount val="51"/>
                <c:pt idx="0">
                  <c:v>197.055954325442</c:v>
                </c:pt>
                <c:pt idx="1">
                  <c:v>216.27936485774501</c:v>
                </c:pt>
                <c:pt idx="2">
                  <c:v>214.74139956022</c:v>
                </c:pt>
                <c:pt idx="3">
                  <c:v>198.97338305375001</c:v>
                </c:pt>
                <c:pt idx="4">
                  <c:v>207.02281569042501</c:v>
                </c:pt>
                <c:pt idx="5">
                  <c:v>195.244234025032</c:v>
                </c:pt>
                <c:pt idx="6">
                  <c:v>192.950504510174</c:v>
                </c:pt>
                <c:pt idx="7">
                  <c:v>204.196571790782</c:v>
                </c:pt>
                <c:pt idx="8">
                  <c:v>198.48017268810801</c:v>
                </c:pt>
                <c:pt idx="9">
                  <c:v>200.06081688632401</c:v>
                </c:pt>
                <c:pt idx="10">
                  <c:v>206.32553148307699</c:v>
                </c:pt>
                <c:pt idx="11">
                  <c:v>186.628594143615</c:v>
                </c:pt>
                <c:pt idx="12">
                  <c:v>199.53542267547601</c:v>
                </c:pt>
                <c:pt idx="13">
                  <c:v>216.35498428895301</c:v>
                </c:pt>
                <c:pt idx="14">
                  <c:v>250.36682339515701</c:v>
                </c:pt>
                <c:pt idx="15">
                  <c:v>235.25326418554499</c:v>
                </c:pt>
                <c:pt idx="16">
                  <c:v>211.23969063359999</c:v>
                </c:pt>
                <c:pt idx="17">
                  <c:v>182.48821589361199</c:v>
                </c:pt>
                <c:pt idx="18">
                  <c:v>233.09233948625101</c:v>
                </c:pt>
                <c:pt idx="19">
                  <c:v>220.56841777993199</c:v>
                </c:pt>
                <c:pt idx="20">
                  <c:v>185.42171743538799</c:v>
                </c:pt>
                <c:pt idx="21">
                  <c:v>205.285318978926</c:v>
                </c:pt>
                <c:pt idx="22">
                  <c:v>170.871249421296</c:v>
                </c:pt>
                <c:pt idx="23">
                  <c:v>209.89073048437101</c:v>
                </c:pt>
                <c:pt idx="24">
                  <c:v>207.12035779240099</c:v>
                </c:pt>
                <c:pt idx="25">
                  <c:v>197.28464474734599</c:v>
                </c:pt>
                <c:pt idx="26">
                  <c:v>211.092768363283</c:v>
                </c:pt>
                <c:pt idx="27">
                  <c:v>220.13700671682699</c:v>
                </c:pt>
                <c:pt idx="28">
                  <c:v>238.415058276157</c:v>
                </c:pt>
                <c:pt idx="29">
                  <c:v>226.34872452517899</c:v>
                </c:pt>
                <c:pt idx="30">
                  <c:v>243.96874698488099</c:v>
                </c:pt>
                <c:pt idx="31">
                  <c:v>248.041263326756</c:v>
                </c:pt>
                <c:pt idx="32">
                  <c:v>242.97561938361</c:v>
                </c:pt>
                <c:pt idx="33">
                  <c:v>245.139674718354</c:v>
                </c:pt>
                <c:pt idx="34">
                  <c:v>239.097987700228</c:v>
                </c:pt>
                <c:pt idx="35">
                  <c:v>243.18612021588299</c:v>
                </c:pt>
                <c:pt idx="36">
                  <c:v>246.66952920468799</c:v>
                </c:pt>
                <c:pt idx="37">
                  <c:v>229.92788324026401</c:v>
                </c:pt>
                <c:pt idx="38">
                  <c:v>214.169398520827</c:v>
                </c:pt>
                <c:pt idx="39">
                  <c:v>232.97113797845401</c:v>
                </c:pt>
                <c:pt idx="40">
                  <c:v>229.73131795148601</c:v>
                </c:pt>
                <c:pt idx="41">
                  <c:v>238.023012682153</c:v>
                </c:pt>
                <c:pt idx="42">
                  <c:v>229.452529730229</c:v>
                </c:pt>
                <c:pt idx="43">
                  <c:v>237.590590428588</c:v>
                </c:pt>
                <c:pt idx="44">
                  <c:v>218.70063274572601</c:v>
                </c:pt>
                <c:pt idx="45">
                  <c:v>221.29709058223099</c:v>
                </c:pt>
                <c:pt idx="46">
                  <c:v>220.16400779553899</c:v>
                </c:pt>
                <c:pt idx="47">
                  <c:v>228.98184523809499</c:v>
                </c:pt>
                <c:pt idx="48">
                  <c:v>233.33390424091201</c:v>
                </c:pt>
                <c:pt idx="49">
                  <c:v>223.45257709222599</c:v>
                </c:pt>
                <c:pt idx="50">
                  <c:v>200.246363923052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7A-3343-8F1E-885B3D7354E9}"/>
            </c:ext>
          </c:extLst>
        </c:ser>
        <c:ser>
          <c:idx val="6"/>
          <c:order val="6"/>
          <c:tx>
            <c:strRef>
              <c:f>Final_WaterLevels_transposedfor!$H$1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Final_WaterLevels_transposedfor!$H$2:$H$157</c:f>
              <c:numCache>
                <c:formatCode>General</c:formatCode>
                <c:ptCount val="51"/>
                <c:pt idx="0">
                  <c:v>204.60029859154901</c:v>
                </c:pt>
                <c:pt idx="1">
                  <c:v>236.229621212121</c:v>
                </c:pt>
                <c:pt idx="2">
                  <c:v>223.58434466019401</c:v>
                </c:pt>
                <c:pt idx="3">
                  <c:v>212.964646892655</c:v>
                </c:pt>
                <c:pt idx="4">
                  <c:v>205.678267326732</c:v>
                </c:pt>
                <c:pt idx="5">
                  <c:v>192.65685714285701</c:v>
                </c:pt>
                <c:pt idx="6">
                  <c:v>206.314734513274</c:v>
                </c:pt>
                <c:pt idx="7">
                  <c:v>191.775107142857</c:v>
                </c:pt>
                <c:pt idx="8">
                  <c:v>202.79185314685299</c:v>
                </c:pt>
                <c:pt idx="9">
                  <c:v>197.126630241648</c:v>
                </c:pt>
                <c:pt idx="10">
                  <c:v>206.52078034682</c:v>
                </c:pt>
                <c:pt idx="11">
                  <c:v>171.42686416861801</c:v>
                </c:pt>
                <c:pt idx="12">
                  <c:v>185.375087209302</c:v>
                </c:pt>
                <c:pt idx="13">
                  <c:v>164.88367052023099</c:v>
                </c:pt>
                <c:pt idx="14">
                  <c:v>205.496898954703</c:v>
                </c:pt>
                <c:pt idx="15">
                  <c:v>183.56652742968501</c:v>
                </c:pt>
                <c:pt idx="16">
                  <c:v>183.06667009569301</c:v>
                </c:pt>
                <c:pt idx="17">
                  <c:v>171.17321573650301</c:v>
                </c:pt>
                <c:pt idx="18">
                  <c:v>203.70824798454001</c:v>
                </c:pt>
                <c:pt idx="19">
                  <c:v>190.33011561954601</c:v>
                </c:pt>
                <c:pt idx="20">
                  <c:v>176.444089635854</c:v>
                </c:pt>
                <c:pt idx="21">
                  <c:v>222.69649736415201</c:v>
                </c:pt>
                <c:pt idx="22">
                  <c:v>175.35590257879599</c:v>
                </c:pt>
                <c:pt idx="23">
                  <c:v>191.42654970760199</c:v>
                </c:pt>
                <c:pt idx="24">
                  <c:v>201.28798859934801</c:v>
                </c:pt>
                <c:pt idx="25">
                  <c:v>158.15323832602499</c:v>
                </c:pt>
                <c:pt idx="26">
                  <c:v>161.813378661087</c:v>
                </c:pt>
                <c:pt idx="27">
                  <c:v>205.268650165016</c:v>
                </c:pt>
                <c:pt idx="28">
                  <c:v>206.931792859035</c:v>
                </c:pt>
                <c:pt idx="29">
                  <c:v>221.358702115494</c:v>
                </c:pt>
                <c:pt idx="30">
                  <c:v>218.99218811881201</c:v>
                </c:pt>
                <c:pt idx="31">
                  <c:v>213.315963157894</c:v>
                </c:pt>
                <c:pt idx="32">
                  <c:v>284.619542895314</c:v>
                </c:pt>
                <c:pt idx="33">
                  <c:v>234.281655763239</c:v>
                </c:pt>
                <c:pt idx="34">
                  <c:v>233.78433867141101</c:v>
                </c:pt>
                <c:pt idx="35">
                  <c:v>219.89758147512799</c:v>
                </c:pt>
                <c:pt idx="36">
                  <c:v>252.33395873944099</c:v>
                </c:pt>
                <c:pt idx="37">
                  <c:v>236.19927276064601</c:v>
                </c:pt>
                <c:pt idx="38">
                  <c:v>191.930439853076</c:v>
                </c:pt>
                <c:pt idx="39">
                  <c:v>207.14319218240999</c:v>
                </c:pt>
                <c:pt idx="40">
                  <c:v>235.11184977578401</c:v>
                </c:pt>
                <c:pt idx="41">
                  <c:v>271.90762172284599</c:v>
                </c:pt>
                <c:pt idx="42">
                  <c:v>255.39165492957699</c:v>
                </c:pt>
                <c:pt idx="43">
                  <c:v>259.51107849399898</c:v>
                </c:pt>
                <c:pt idx="44">
                  <c:v>273.53772588522497</c:v>
                </c:pt>
                <c:pt idx="45">
                  <c:v>252.727600229095</c:v>
                </c:pt>
                <c:pt idx="46">
                  <c:v>257.75910714285698</c:v>
                </c:pt>
                <c:pt idx="47">
                  <c:v>251.94676920634899</c:v>
                </c:pt>
                <c:pt idx="48">
                  <c:v>263.56687244558498</c:v>
                </c:pt>
                <c:pt idx="49">
                  <c:v>259.07872116172098</c:v>
                </c:pt>
                <c:pt idx="50">
                  <c:v>263.15227941176403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27A-3343-8F1E-885B3D7354E9}"/>
            </c:ext>
          </c:extLst>
        </c:ser>
        <c:ser>
          <c:idx val="7"/>
          <c:order val="7"/>
          <c:tx>
            <c:strRef>
              <c:f>Final_WaterLevels_transposedfor!$I$1</c:f>
              <c:strCache>
                <c:ptCount val="1"/>
                <c:pt idx="0">
                  <c:v>Reservation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Final_WaterLevels_transposedfor!$I$2:$I$157</c:f>
              <c:numCache>
                <c:formatCode>General</c:formatCode>
                <c:ptCount val="51"/>
                <c:pt idx="0">
                  <c:v>141.05594413665699</c:v>
                </c:pt>
                <c:pt idx="1">
                  <c:v>209.47124316939801</c:v>
                </c:pt>
                <c:pt idx="2">
                  <c:v>184.07076007326</c:v>
                </c:pt>
                <c:pt idx="3">
                  <c:v>208.04412195121901</c:v>
                </c:pt>
                <c:pt idx="4">
                  <c:v>198.57529129321301</c:v>
                </c:pt>
                <c:pt idx="5">
                  <c:v>199.07204004329</c:v>
                </c:pt>
                <c:pt idx="6">
                  <c:v>192.067192701664</c:v>
                </c:pt>
                <c:pt idx="7">
                  <c:v>159.40634615384599</c:v>
                </c:pt>
                <c:pt idx="8">
                  <c:v>185.90608237547801</c:v>
                </c:pt>
                <c:pt idx="9">
                  <c:v>213.301308528428</c:v>
                </c:pt>
                <c:pt idx="10">
                  <c:v>198.41300000000001</c:v>
                </c:pt>
                <c:pt idx="11">
                  <c:v>212.20323979591799</c:v>
                </c:pt>
                <c:pt idx="12">
                  <c:v>200.44826748971201</c:v>
                </c:pt>
                <c:pt idx="13">
                  <c:v>232.08544444444399</c:v>
                </c:pt>
                <c:pt idx="14">
                  <c:v>257.64289007092202</c:v>
                </c:pt>
                <c:pt idx="15">
                  <c:v>221.77229918032799</c:v>
                </c:pt>
                <c:pt idx="16">
                  <c:v>187.65304523809499</c:v>
                </c:pt>
                <c:pt idx="17">
                  <c:v>178.08759356725099</c:v>
                </c:pt>
                <c:pt idx="18">
                  <c:v>252.04214529220701</c:v>
                </c:pt>
                <c:pt idx="19">
                  <c:v>199.19243112947601</c:v>
                </c:pt>
                <c:pt idx="20">
                  <c:v>188.842774356869</c:v>
                </c:pt>
                <c:pt idx="21">
                  <c:v>192.266901473296</c:v>
                </c:pt>
                <c:pt idx="22">
                  <c:v>167.33231553397999</c:v>
                </c:pt>
                <c:pt idx="23">
                  <c:v>211.670491017964</c:v>
                </c:pt>
                <c:pt idx="24">
                  <c:v>206.32318363273399</c:v>
                </c:pt>
                <c:pt idx="25">
                  <c:v>210.813045977011</c:v>
                </c:pt>
                <c:pt idx="26">
                  <c:v>217.22499113475101</c:v>
                </c:pt>
                <c:pt idx="27">
                  <c:v>217.86389178240699</c:v>
                </c:pt>
                <c:pt idx="28">
                  <c:v>225.49439703065099</c:v>
                </c:pt>
                <c:pt idx="29">
                  <c:v>220.610913865546</c:v>
                </c:pt>
                <c:pt idx="30">
                  <c:v>237.446611280875</c:v>
                </c:pt>
                <c:pt idx="31">
                  <c:v>225.54537212787201</c:v>
                </c:pt>
                <c:pt idx="32">
                  <c:v>220.03854005791499</c:v>
                </c:pt>
                <c:pt idx="33">
                  <c:v>234.96894696969599</c:v>
                </c:pt>
                <c:pt idx="34">
                  <c:v>239.07181286549601</c:v>
                </c:pt>
                <c:pt idx="35">
                  <c:v>232.032206165703</c:v>
                </c:pt>
                <c:pt idx="36">
                  <c:v>270.934921794871</c:v>
                </c:pt>
                <c:pt idx="37">
                  <c:v>229.766159029649</c:v>
                </c:pt>
                <c:pt idx="38">
                  <c:v>172.55800438596401</c:v>
                </c:pt>
                <c:pt idx="39">
                  <c:v>227.70876851851801</c:v>
                </c:pt>
                <c:pt idx="40">
                  <c:v>231.060263532763</c:v>
                </c:pt>
                <c:pt idx="41">
                  <c:v>246.02526140350801</c:v>
                </c:pt>
                <c:pt idx="42">
                  <c:v>236.81086935391599</c:v>
                </c:pt>
                <c:pt idx="43">
                  <c:v>257.96650047483303</c:v>
                </c:pt>
                <c:pt idx="44">
                  <c:v>244.712486666666</c:v>
                </c:pt>
                <c:pt idx="45">
                  <c:v>233.538910761154</c:v>
                </c:pt>
                <c:pt idx="46">
                  <c:v>245.25680459770101</c:v>
                </c:pt>
                <c:pt idx="47">
                  <c:v>230.77597338935499</c:v>
                </c:pt>
                <c:pt idx="48">
                  <c:v>235.95912576687101</c:v>
                </c:pt>
                <c:pt idx="49">
                  <c:v>226.83595498783399</c:v>
                </c:pt>
                <c:pt idx="50">
                  <c:v>209.09289999999899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27A-3343-8F1E-885B3D7354E9}"/>
            </c:ext>
          </c:extLst>
        </c:ser>
        <c:ser>
          <c:idx val="8"/>
          <c:order val="8"/>
          <c:tx>
            <c:strRef>
              <c:f>Final_WaterLevels_transposedfor!$J$1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Final_WaterLevels_transposedfor!$J$2:$J$157</c:f>
              <c:numCache>
                <c:formatCode>General</c:formatCode>
                <c:ptCount val="51"/>
                <c:pt idx="0">
                  <c:v>161.056411856474</c:v>
                </c:pt>
                <c:pt idx="1">
                  <c:v>250.36282608695601</c:v>
                </c:pt>
                <c:pt idx="2">
                  <c:v>226.00718181818101</c:v>
                </c:pt>
                <c:pt idx="3">
                  <c:v>208.06863913043401</c:v>
                </c:pt>
                <c:pt idx="4">
                  <c:v>230.88716981132001</c:v>
                </c:pt>
                <c:pt idx="5">
                  <c:v>223.234300314465</c:v>
                </c:pt>
                <c:pt idx="6">
                  <c:v>211.422056010929</c:v>
                </c:pt>
                <c:pt idx="7">
                  <c:v>176.03476034858301</c:v>
                </c:pt>
                <c:pt idx="8">
                  <c:v>200.081757575757</c:v>
                </c:pt>
                <c:pt idx="9">
                  <c:v>211.307050752278</c:v>
                </c:pt>
                <c:pt idx="10">
                  <c:v>206.409536541889</c:v>
                </c:pt>
                <c:pt idx="11">
                  <c:v>163.09198783259899</c:v>
                </c:pt>
                <c:pt idx="12">
                  <c:v>161.515087463556</c:v>
                </c:pt>
                <c:pt idx="13">
                  <c:v>179.049939768976</c:v>
                </c:pt>
                <c:pt idx="14">
                  <c:v>220.731205971479</c:v>
                </c:pt>
                <c:pt idx="15">
                  <c:v>209.46579282407399</c:v>
                </c:pt>
                <c:pt idx="16">
                  <c:v>193.27460836741099</c:v>
                </c:pt>
                <c:pt idx="17">
                  <c:v>173.59224777183499</c:v>
                </c:pt>
                <c:pt idx="18">
                  <c:v>216.512895178196</c:v>
                </c:pt>
                <c:pt idx="19">
                  <c:v>198.15571596244101</c:v>
                </c:pt>
                <c:pt idx="20">
                  <c:v>173.30064510847299</c:v>
                </c:pt>
                <c:pt idx="21">
                  <c:v>201.72248279252699</c:v>
                </c:pt>
                <c:pt idx="22">
                  <c:v>175.11529666666601</c:v>
                </c:pt>
                <c:pt idx="23">
                  <c:v>192.277728315122</c:v>
                </c:pt>
                <c:pt idx="24">
                  <c:v>169.84810641627499</c:v>
                </c:pt>
                <c:pt idx="25">
                  <c:v>175.23542548500799</c:v>
                </c:pt>
                <c:pt idx="26">
                  <c:v>152.95288296041301</c:v>
                </c:pt>
                <c:pt idx="27">
                  <c:v>200.758364035087</c:v>
                </c:pt>
                <c:pt idx="28">
                  <c:v>212.914326923076</c:v>
                </c:pt>
                <c:pt idx="29">
                  <c:v>187.40173104464401</c:v>
                </c:pt>
                <c:pt idx="30">
                  <c:v>198.690878531073</c:v>
                </c:pt>
                <c:pt idx="31">
                  <c:v>208.65675078455399</c:v>
                </c:pt>
                <c:pt idx="32">
                  <c:v>187.99832258064501</c:v>
                </c:pt>
                <c:pt idx="33">
                  <c:v>221.82612662942199</c:v>
                </c:pt>
                <c:pt idx="34">
                  <c:v>207.05201348747499</c:v>
                </c:pt>
                <c:pt idx="35">
                  <c:v>215.025217339096</c:v>
                </c:pt>
                <c:pt idx="36">
                  <c:v>216.60032795698899</c:v>
                </c:pt>
                <c:pt idx="37">
                  <c:v>199.01619876868901</c:v>
                </c:pt>
                <c:pt idx="38">
                  <c:v>175.466098251028</c:v>
                </c:pt>
                <c:pt idx="39">
                  <c:v>189.62481123981101</c:v>
                </c:pt>
                <c:pt idx="40">
                  <c:v>201.93881846635301</c:v>
                </c:pt>
                <c:pt idx="41">
                  <c:v>205.08720370370301</c:v>
                </c:pt>
                <c:pt idx="42">
                  <c:v>184.67005731922399</c:v>
                </c:pt>
                <c:pt idx="43">
                  <c:v>231.765091623036</c:v>
                </c:pt>
                <c:pt idx="44">
                  <c:v>223.96081068840499</c:v>
                </c:pt>
                <c:pt idx="45">
                  <c:v>213.46708333333299</c:v>
                </c:pt>
                <c:pt idx="46">
                  <c:v>227.538311209439</c:v>
                </c:pt>
                <c:pt idx="47">
                  <c:v>199.462257834757</c:v>
                </c:pt>
                <c:pt idx="48">
                  <c:v>231.51126283846801</c:v>
                </c:pt>
                <c:pt idx="49">
                  <c:v>217.82507343550401</c:v>
                </c:pt>
                <c:pt idx="50">
                  <c:v>236.77904761904699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27A-3343-8F1E-885B3D7354E9}"/>
            </c:ext>
          </c:extLst>
        </c:ser>
        <c:ser>
          <c:idx val="9"/>
          <c:order val="9"/>
          <c:tx>
            <c:strRef>
              <c:f>Final_WaterLevels_transposedfor!$K$1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Final_WaterLevels_transposedfor!$K$2:$K$157</c:f>
              <c:numCache>
                <c:formatCode>General</c:formatCode>
                <c:ptCount val="51"/>
                <c:pt idx="0">
                  <c:v>171.797494482758</c:v>
                </c:pt>
                <c:pt idx="1">
                  <c:v>213.89705759330701</c:v>
                </c:pt>
                <c:pt idx="2">
                  <c:v>208.35332094175899</c:v>
                </c:pt>
                <c:pt idx="3">
                  <c:v>181.46992153679599</c:v>
                </c:pt>
                <c:pt idx="4">
                  <c:v>220.816692460317</c:v>
                </c:pt>
                <c:pt idx="5">
                  <c:v>213.79623446327599</c:v>
                </c:pt>
                <c:pt idx="6">
                  <c:v>203.96719999999999</c:v>
                </c:pt>
                <c:pt idx="7">
                  <c:v>201.37421008007499</c:v>
                </c:pt>
                <c:pt idx="8">
                  <c:v>191.124661838593</c:v>
                </c:pt>
                <c:pt idx="9">
                  <c:v>183.87984136858901</c:v>
                </c:pt>
                <c:pt idx="10">
                  <c:v>205.53745002611501</c:v>
                </c:pt>
                <c:pt idx="11">
                  <c:v>169.65240629008599</c:v>
                </c:pt>
                <c:pt idx="12">
                  <c:v>171.23486896008399</c:v>
                </c:pt>
                <c:pt idx="13">
                  <c:v>185.13912130966301</c:v>
                </c:pt>
                <c:pt idx="14">
                  <c:v>218.00650453338801</c:v>
                </c:pt>
                <c:pt idx="15">
                  <c:v>200.03137547580201</c:v>
                </c:pt>
                <c:pt idx="16">
                  <c:v>182.99468538148901</c:v>
                </c:pt>
                <c:pt idx="17">
                  <c:v>170.18611315313601</c:v>
                </c:pt>
                <c:pt idx="18">
                  <c:v>215.299369690612</c:v>
                </c:pt>
                <c:pt idx="19">
                  <c:v>199.894768648997</c:v>
                </c:pt>
                <c:pt idx="20">
                  <c:v>179.542460764396</c:v>
                </c:pt>
                <c:pt idx="21">
                  <c:v>208.10629159244701</c:v>
                </c:pt>
                <c:pt idx="22">
                  <c:v>156.95150318761301</c:v>
                </c:pt>
                <c:pt idx="23">
                  <c:v>190.609568981037</c:v>
                </c:pt>
                <c:pt idx="24">
                  <c:v>191.54566100823001</c:v>
                </c:pt>
                <c:pt idx="25">
                  <c:v>186.88713713980701</c:v>
                </c:pt>
                <c:pt idx="26">
                  <c:v>189.025414292497</c:v>
                </c:pt>
                <c:pt idx="27">
                  <c:v>221.711322036843</c:v>
                </c:pt>
                <c:pt idx="28">
                  <c:v>216.912861592806</c:v>
                </c:pt>
                <c:pt idx="29">
                  <c:v>199.805674392545</c:v>
                </c:pt>
                <c:pt idx="30">
                  <c:v>219.35529033687899</c:v>
                </c:pt>
                <c:pt idx="31">
                  <c:v>200.23906529540901</c:v>
                </c:pt>
                <c:pt idx="32">
                  <c:v>210.02610924181201</c:v>
                </c:pt>
                <c:pt idx="33">
                  <c:v>209.93739687252599</c:v>
                </c:pt>
                <c:pt idx="34">
                  <c:v>213.100201052236</c:v>
                </c:pt>
                <c:pt idx="35">
                  <c:v>209.90377187969901</c:v>
                </c:pt>
                <c:pt idx="36">
                  <c:v>221.28434703553199</c:v>
                </c:pt>
                <c:pt idx="37">
                  <c:v>213.18865267175499</c:v>
                </c:pt>
                <c:pt idx="38">
                  <c:v>208.89674993582301</c:v>
                </c:pt>
                <c:pt idx="39">
                  <c:v>222.75135030864101</c:v>
                </c:pt>
                <c:pt idx="40">
                  <c:v>229.51034372903999</c:v>
                </c:pt>
                <c:pt idx="41">
                  <c:v>238.99862535167199</c:v>
                </c:pt>
                <c:pt idx="42">
                  <c:v>243.436902841782</c:v>
                </c:pt>
                <c:pt idx="43">
                  <c:v>237.107143753923</c:v>
                </c:pt>
                <c:pt idx="44">
                  <c:v>245.51076121794799</c:v>
                </c:pt>
                <c:pt idx="45">
                  <c:v>230.353100781059</c:v>
                </c:pt>
                <c:pt idx="46">
                  <c:v>240.69376397168401</c:v>
                </c:pt>
                <c:pt idx="47">
                  <c:v>228.03578986045301</c:v>
                </c:pt>
                <c:pt idx="48">
                  <c:v>249.68361883693299</c:v>
                </c:pt>
                <c:pt idx="49">
                  <c:v>253.68369786011999</c:v>
                </c:pt>
                <c:pt idx="50">
                  <c:v>217.31359249894601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27A-3343-8F1E-885B3D7354E9}"/>
            </c:ext>
          </c:extLst>
        </c:ser>
        <c:ser>
          <c:idx val="10"/>
          <c:order val="10"/>
          <c:tx>
            <c:strRef>
              <c:f>Final_WaterLevels_transposedfor!$L$1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Final_WaterLevels_transposedfor!$L$2:$L$157</c:f>
              <c:numCache>
                <c:formatCode>General</c:formatCode>
                <c:ptCount val="51"/>
                <c:pt idx="0">
                  <c:v>138.16537634408601</c:v>
                </c:pt>
                <c:pt idx="1">
                  <c:v>270.51428571428499</c:v>
                </c:pt>
                <c:pt idx="2">
                  <c:v>184.08416666666599</c:v>
                </c:pt>
                <c:pt idx="3">
                  <c:v>131.07933333333301</c:v>
                </c:pt>
                <c:pt idx="4">
                  <c:v>199.85</c:v>
                </c:pt>
                <c:pt idx="5">
                  <c:v>183.90124999999901</c:v>
                </c:pt>
                <c:pt idx="6">
                  <c:v>154.40600000000001</c:v>
                </c:pt>
                <c:pt idx="7">
                  <c:v>109.292499999999</c:v>
                </c:pt>
                <c:pt idx="8">
                  <c:v>254.618181818181</c:v>
                </c:pt>
                <c:pt idx="9">
                  <c:v>227.87566666666601</c:v>
                </c:pt>
                <c:pt idx="10">
                  <c:v>131.94461538461499</c:v>
                </c:pt>
                <c:pt idx="11">
                  <c:v>137.73238095238</c:v>
                </c:pt>
                <c:pt idx="12">
                  <c:v>126.72102564102499</c:v>
                </c:pt>
                <c:pt idx="13">
                  <c:v>114.129770114942</c:v>
                </c:pt>
                <c:pt idx="14">
                  <c:v>135.26237113401999</c:v>
                </c:pt>
                <c:pt idx="15">
                  <c:v>95.190661764705894</c:v>
                </c:pt>
                <c:pt idx="16">
                  <c:v>97.502842741935396</c:v>
                </c:pt>
                <c:pt idx="17">
                  <c:v>94.116597222222197</c:v>
                </c:pt>
                <c:pt idx="18">
                  <c:v>110.44308333333301</c:v>
                </c:pt>
                <c:pt idx="19">
                  <c:v>71.2456306306306</c:v>
                </c:pt>
                <c:pt idx="20">
                  <c:v>87.106265060240901</c:v>
                </c:pt>
                <c:pt idx="21">
                  <c:v>126.587666666666</c:v>
                </c:pt>
                <c:pt idx="22">
                  <c:v>100.995833333333</c:v>
                </c:pt>
                <c:pt idx="23">
                  <c:v>116.109206349206</c:v>
                </c:pt>
                <c:pt idx="24">
                  <c:v>85.750378787878802</c:v>
                </c:pt>
                <c:pt idx="25">
                  <c:v>113.367162162162</c:v>
                </c:pt>
                <c:pt idx="26">
                  <c:v>157.66</c:v>
                </c:pt>
                <c:pt idx="27">
                  <c:v>199.010392156862</c:v>
                </c:pt>
                <c:pt idx="28">
                  <c:v>144.88124999999999</c:v>
                </c:pt>
                <c:pt idx="29">
                  <c:v>142.89038461538399</c:v>
                </c:pt>
                <c:pt idx="30">
                  <c:v>167.46892045454501</c:v>
                </c:pt>
                <c:pt idx="31">
                  <c:v>208.43515625000001</c:v>
                </c:pt>
                <c:pt idx="32">
                  <c:v>192.83733333333299</c:v>
                </c:pt>
                <c:pt idx="33">
                  <c:v>210.460833333333</c:v>
                </c:pt>
                <c:pt idx="34">
                  <c:v>126.56785714285699</c:v>
                </c:pt>
                <c:pt idx="35">
                  <c:v>225.14139344262199</c:v>
                </c:pt>
                <c:pt idx="36">
                  <c:v>222.125714285714</c:v>
                </c:pt>
                <c:pt idx="37">
                  <c:v>203.10232258064499</c:v>
                </c:pt>
                <c:pt idx="38">
                  <c:v>270.66217391304298</c:v>
                </c:pt>
                <c:pt idx="39">
                  <c:v>246.77347222222201</c:v>
                </c:pt>
                <c:pt idx="40">
                  <c:v>204.868928571428</c:v>
                </c:pt>
                <c:pt idx="41">
                  <c:v>181.854444444444</c:v>
                </c:pt>
                <c:pt idx="42">
                  <c:v>234.94931372548999</c:v>
                </c:pt>
                <c:pt idx="43">
                  <c:v>197.41753623188399</c:v>
                </c:pt>
                <c:pt idx="44">
                  <c:v>175.14869565217299</c:v>
                </c:pt>
                <c:pt idx="45">
                  <c:v>211.50433333333299</c:v>
                </c:pt>
                <c:pt idx="46">
                  <c:v>232.707202380952</c:v>
                </c:pt>
                <c:pt idx="47">
                  <c:v>154.83826420890901</c:v>
                </c:pt>
                <c:pt idx="48">
                  <c:v>196.28988925802801</c:v>
                </c:pt>
                <c:pt idx="49">
                  <c:v>159.246222222222</c:v>
                </c:pt>
                <c:pt idx="50">
                  <c:v>186.666071428571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27A-3343-8F1E-885B3D735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30223"/>
        <c:axId val="1610269312"/>
      </c:scatterChart>
      <c:valAx>
        <c:axId val="234830223"/>
        <c:scaling>
          <c:orientation val="minMax"/>
          <c:max val="2020"/>
          <c:min val="197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269312"/>
        <c:crosses val="autoZero"/>
        <c:crossBetween val="midCat"/>
      </c:valAx>
      <c:valAx>
        <c:axId val="161026931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Depth</a:t>
                </a:r>
                <a:r>
                  <a:rPr lang="en-US" baseline="0"/>
                  <a:t> from Surface (ft)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83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145469087486504E-2"/>
          <c:y val="0.87436769293925198"/>
          <c:w val="0.9392276947246353"/>
          <c:h val="0.11195449632897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grace_remapped_yearly!$B$1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grace_remapped_yearly!$B$2:$B$21</c:f>
              <c:numCache>
                <c:formatCode>General</c:formatCode>
                <c:ptCount val="20"/>
                <c:pt idx="0">
                  <c:v>-1.1422556100000001</c:v>
                </c:pt>
                <c:pt idx="1">
                  <c:v>-0.63551533181818098</c:v>
                </c:pt>
                <c:pt idx="2">
                  <c:v>-1.0738610958333299</c:v>
                </c:pt>
                <c:pt idx="3">
                  <c:v>2.8642014738333299</c:v>
                </c:pt>
                <c:pt idx="4">
                  <c:v>2.4386529166666601E-2</c:v>
                </c:pt>
                <c:pt idx="5">
                  <c:v>-0.59823699749999903</c:v>
                </c:pt>
                <c:pt idx="6">
                  <c:v>0.10012597875</c:v>
                </c:pt>
                <c:pt idx="7">
                  <c:v>-1.3166158808333299</c:v>
                </c:pt>
                <c:pt idx="8">
                  <c:v>0.36118237333333297</c:v>
                </c:pt>
                <c:pt idx="9">
                  <c:v>-1.9531957169999901</c:v>
                </c:pt>
                <c:pt idx="10">
                  <c:v>-2.8741953320000002</c:v>
                </c:pt>
                <c:pt idx="11">
                  <c:v>-4.7048594555555496</c:v>
                </c:pt>
                <c:pt idx="12">
                  <c:v>-5.1341695444444397</c:v>
                </c:pt>
                <c:pt idx="13">
                  <c:v>-4.8378834444444401</c:v>
                </c:pt>
                <c:pt idx="14">
                  <c:v>-6.5451873999999997</c:v>
                </c:pt>
                <c:pt idx="15">
                  <c:v>-4.50238928</c:v>
                </c:pt>
                <c:pt idx="16">
                  <c:v>-11.246321999999999</c:v>
                </c:pt>
                <c:pt idx="17">
                  <c:v>-6.7972409083333298</c:v>
                </c:pt>
                <c:pt idx="18">
                  <c:v>-6.9764282833333304</c:v>
                </c:pt>
                <c:pt idx="19">
                  <c:v>-11.0081708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4-5640-B127-DF0446E00C26}"/>
            </c:ext>
          </c:extLst>
        </c:ser>
        <c:ser>
          <c:idx val="1"/>
          <c:order val="1"/>
          <c:tx>
            <c:strRef>
              <c:f>grace_remapped_yearly!$C$1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grace_remapped_yearly!$C$2:$C$21</c:f>
              <c:numCache>
                <c:formatCode>General</c:formatCode>
                <c:ptCount val="20"/>
                <c:pt idx="0">
                  <c:v>-1.09028590428571</c:v>
                </c:pt>
                <c:pt idx="1">
                  <c:v>-0.76266429818181802</c:v>
                </c:pt>
                <c:pt idx="2">
                  <c:v>-0.99326340499999999</c:v>
                </c:pt>
                <c:pt idx="3">
                  <c:v>2.628646775</c:v>
                </c:pt>
                <c:pt idx="4">
                  <c:v>-0.15361154791666601</c:v>
                </c:pt>
                <c:pt idx="5">
                  <c:v>-0.34021329749999901</c:v>
                </c:pt>
                <c:pt idx="6">
                  <c:v>0.10556664808333301</c:v>
                </c:pt>
                <c:pt idx="7">
                  <c:v>-1.24712505583333</c:v>
                </c:pt>
                <c:pt idx="8">
                  <c:v>0.22613433416666601</c:v>
                </c:pt>
                <c:pt idx="9">
                  <c:v>-2.3414034140000002</c:v>
                </c:pt>
                <c:pt idx="10">
                  <c:v>-3.2612502000000001</c:v>
                </c:pt>
                <c:pt idx="11">
                  <c:v>-5.2331872666666603</c:v>
                </c:pt>
                <c:pt idx="12">
                  <c:v>-5.0096164777777696</c:v>
                </c:pt>
                <c:pt idx="13">
                  <c:v>-4.1509324888888797</c:v>
                </c:pt>
                <c:pt idx="14">
                  <c:v>-5.7829550111111097</c:v>
                </c:pt>
                <c:pt idx="15">
                  <c:v>-4.8805088999999997</c:v>
                </c:pt>
                <c:pt idx="16">
                  <c:v>-11.205240999999999</c:v>
                </c:pt>
                <c:pt idx="17">
                  <c:v>-6.6206036749999999</c:v>
                </c:pt>
                <c:pt idx="18">
                  <c:v>-8.0753314416666608</c:v>
                </c:pt>
                <c:pt idx="19">
                  <c:v>-11.844591749999999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grace_remapped_yearly!$D$1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grace_remapped_yearly!$D$2:$D$21</c:f>
              <c:numCache>
                <c:formatCode>General</c:formatCode>
                <c:ptCount val="20"/>
                <c:pt idx="0">
                  <c:v>-1.56229554428571</c:v>
                </c:pt>
                <c:pt idx="1">
                  <c:v>-0.79845257818181803</c:v>
                </c:pt>
                <c:pt idx="2">
                  <c:v>-1.50302997749999</c:v>
                </c:pt>
                <c:pt idx="3">
                  <c:v>3.6765903516666598</c:v>
                </c:pt>
                <c:pt idx="4">
                  <c:v>0.33845288833333298</c:v>
                </c:pt>
                <c:pt idx="5">
                  <c:v>-0.99548632500000001</c:v>
                </c:pt>
                <c:pt idx="6">
                  <c:v>5.86429116666661E-3</c:v>
                </c:pt>
                <c:pt idx="7">
                  <c:v>-1.5223912658333301</c:v>
                </c:pt>
                <c:pt idx="8">
                  <c:v>0.63327364666666597</c:v>
                </c:pt>
                <c:pt idx="9">
                  <c:v>-1.0173364409999901</c:v>
                </c:pt>
                <c:pt idx="10">
                  <c:v>-2.3089187143999998</c:v>
                </c:pt>
                <c:pt idx="11">
                  <c:v>-3.33225913637777</c:v>
                </c:pt>
                <c:pt idx="12">
                  <c:v>-5.2525400444444399</c:v>
                </c:pt>
                <c:pt idx="13">
                  <c:v>-5.5061776444444401</c:v>
                </c:pt>
                <c:pt idx="14">
                  <c:v>-8.4002039588888806</c:v>
                </c:pt>
                <c:pt idx="15">
                  <c:v>-3.4038834459999898</c:v>
                </c:pt>
                <c:pt idx="16">
                  <c:v>-11.403665999999999</c:v>
                </c:pt>
                <c:pt idx="17">
                  <c:v>-7.4941754916666596</c:v>
                </c:pt>
                <c:pt idx="18">
                  <c:v>-6.8788004333333301</c:v>
                </c:pt>
                <c:pt idx="19">
                  <c:v>-10.19394563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E4-5640-B127-DF0446E00C26}"/>
            </c:ext>
          </c:extLst>
        </c:ser>
        <c:ser>
          <c:idx val="3"/>
          <c:order val="1"/>
          <c:tx>
            <c:strRef>
              <c:f>grace_remapped_yearly!$E$1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28575" cap="rnd">
              <a:solidFill>
                <a:srgbClr val="00CAA1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grace_remapped_yearly!$E$2:$E$21</c:f>
              <c:numCache>
                <c:formatCode>General</c:formatCode>
                <c:ptCount val="20"/>
                <c:pt idx="0">
                  <c:v>-2.4335839500000001</c:v>
                </c:pt>
                <c:pt idx="1">
                  <c:v>-1.70812210636363</c:v>
                </c:pt>
                <c:pt idx="2">
                  <c:v>-2.6812275416666602</c:v>
                </c:pt>
                <c:pt idx="3">
                  <c:v>6.0609786877499996</c:v>
                </c:pt>
                <c:pt idx="4">
                  <c:v>0.80409520416666602</c:v>
                </c:pt>
                <c:pt idx="5">
                  <c:v>-1.4756031249999999</c:v>
                </c:pt>
                <c:pt idx="6">
                  <c:v>-0.44497454333333297</c:v>
                </c:pt>
                <c:pt idx="7">
                  <c:v>-2.26326876666666</c:v>
                </c:pt>
                <c:pt idx="8">
                  <c:v>3.8168339999999801E-2</c:v>
                </c:pt>
                <c:pt idx="9">
                  <c:v>-7.7491982999999806E-2</c:v>
                </c:pt>
                <c:pt idx="10">
                  <c:v>-2.7981908889999998</c:v>
                </c:pt>
                <c:pt idx="11">
                  <c:v>-3.9818254888888802</c:v>
                </c:pt>
                <c:pt idx="12">
                  <c:v>-7.1647002666666602</c:v>
                </c:pt>
                <c:pt idx="13">
                  <c:v>-8.9633319444444393</c:v>
                </c:pt>
                <c:pt idx="14">
                  <c:v>-9.2359454000000003</c:v>
                </c:pt>
                <c:pt idx="15">
                  <c:v>-3.2492671999999998</c:v>
                </c:pt>
                <c:pt idx="16">
                  <c:v>-15.793059</c:v>
                </c:pt>
                <c:pt idx="17">
                  <c:v>-8.1147909333333299</c:v>
                </c:pt>
                <c:pt idx="18">
                  <c:v>-10.6132681666666</c:v>
                </c:pt>
                <c:pt idx="19">
                  <c:v>-14.7891107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E4-5640-B127-DF0446E00C26}"/>
            </c:ext>
          </c:extLst>
        </c:ser>
        <c:ser>
          <c:idx val="4"/>
          <c:order val="2"/>
          <c:tx>
            <c:strRef>
              <c:f>grace_remapped_yearly!$F$1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28575" cap="rnd">
              <a:solidFill>
                <a:srgbClr val="009578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grace_remapped_yearly!$F$2:$F$21</c:f>
              <c:numCache>
                <c:formatCode>General</c:formatCode>
                <c:ptCount val="20"/>
                <c:pt idx="0">
                  <c:v>-1.8329957142857101</c:v>
                </c:pt>
                <c:pt idx="1">
                  <c:v>-1.47094382727272</c:v>
                </c:pt>
                <c:pt idx="2">
                  <c:v>-2.06384358691666</c:v>
                </c:pt>
                <c:pt idx="3">
                  <c:v>4.2476925649999897</c:v>
                </c:pt>
                <c:pt idx="4">
                  <c:v>0.45923939833333299</c:v>
                </c:pt>
                <c:pt idx="5">
                  <c:v>-0.99035542499999996</c:v>
                </c:pt>
                <c:pt idx="6">
                  <c:v>-0.23120154999999901</c:v>
                </c:pt>
                <c:pt idx="7">
                  <c:v>-1.4215313408333301</c:v>
                </c:pt>
                <c:pt idx="8">
                  <c:v>2.22849774999999E-2</c:v>
                </c:pt>
                <c:pt idx="9">
                  <c:v>-0.13525283999999901</c:v>
                </c:pt>
                <c:pt idx="10">
                  <c:v>-2.3346974899999999</c:v>
                </c:pt>
                <c:pt idx="11">
                  <c:v>-3.7005781888888798</c:v>
                </c:pt>
                <c:pt idx="12">
                  <c:v>-4.5915155111111101</c:v>
                </c:pt>
                <c:pt idx="13">
                  <c:v>-6.6005390888888797</c:v>
                </c:pt>
                <c:pt idx="14">
                  <c:v>-5.3412390500000004</c:v>
                </c:pt>
                <c:pt idx="15">
                  <c:v>-2.0795772800000001</c:v>
                </c:pt>
                <c:pt idx="16">
                  <c:v>-12.504345799999999</c:v>
                </c:pt>
                <c:pt idx="17">
                  <c:v>-4.6283563958333298</c:v>
                </c:pt>
                <c:pt idx="18">
                  <c:v>-6.5967015466666599</c:v>
                </c:pt>
                <c:pt idx="19">
                  <c:v>-9.3991553299999993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E4-5640-B127-DF0446E00C26}"/>
            </c:ext>
          </c:extLst>
        </c:ser>
        <c:ser>
          <c:idx val="5"/>
          <c:order val="3"/>
          <c:tx>
            <c:strRef>
              <c:f>grace_remapped_yearly!$G$1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28575" cap="rnd">
              <a:solidFill>
                <a:srgbClr val="57BAAE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grace_remapped_yearly!$G$2:$G$21</c:f>
              <c:numCache>
                <c:formatCode>General</c:formatCode>
                <c:ptCount val="20"/>
                <c:pt idx="0">
                  <c:v>-0.90655037571428498</c:v>
                </c:pt>
                <c:pt idx="1">
                  <c:v>-0.66940245181818103</c:v>
                </c:pt>
                <c:pt idx="2">
                  <c:v>-1.0508079533333301</c:v>
                </c:pt>
                <c:pt idx="3">
                  <c:v>2.9419119333333299</c:v>
                </c:pt>
                <c:pt idx="4">
                  <c:v>-4.0888136249999998E-2</c:v>
                </c:pt>
                <c:pt idx="5">
                  <c:v>-0.39852356249999998</c:v>
                </c:pt>
                <c:pt idx="6">
                  <c:v>5.8341644166666699E-2</c:v>
                </c:pt>
                <c:pt idx="7">
                  <c:v>-1.51003389666666</c:v>
                </c:pt>
                <c:pt idx="8">
                  <c:v>0.16859524416666599</c:v>
                </c:pt>
                <c:pt idx="9">
                  <c:v>-2.3637414830000001</c:v>
                </c:pt>
                <c:pt idx="10">
                  <c:v>-3.320008514</c:v>
                </c:pt>
                <c:pt idx="11">
                  <c:v>-5.2766574999999998</c:v>
                </c:pt>
                <c:pt idx="12">
                  <c:v>-5.5411515444444399</c:v>
                </c:pt>
                <c:pt idx="13">
                  <c:v>-4.5874823999999998</c:v>
                </c:pt>
                <c:pt idx="14">
                  <c:v>-6.2309012777777699</c:v>
                </c:pt>
                <c:pt idx="15">
                  <c:v>-5.1212805799999996</c:v>
                </c:pt>
                <c:pt idx="16">
                  <c:v>-11.196926999999899</c:v>
                </c:pt>
                <c:pt idx="17">
                  <c:v>-6.5099920416666599</c:v>
                </c:pt>
                <c:pt idx="18">
                  <c:v>-7.5743628583333296</c:v>
                </c:pt>
                <c:pt idx="19">
                  <c:v>-11.18851186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grace_remapped_yearly!$H$1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28575" cap="rnd">
              <a:solidFill>
                <a:srgbClr val="00B4EB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grace_remapped_yearly!$H$2:$H$21</c:f>
              <c:numCache>
                <c:formatCode>General</c:formatCode>
                <c:ptCount val="20"/>
                <c:pt idx="0">
                  <c:v>-1.31416493428571</c:v>
                </c:pt>
                <c:pt idx="1">
                  <c:v>-0.97104590363636301</c:v>
                </c:pt>
                <c:pt idx="2">
                  <c:v>-1.5526527458333299</c:v>
                </c:pt>
                <c:pt idx="3">
                  <c:v>3.8138619566666598</c:v>
                </c:pt>
                <c:pt idx="4">
                  <c:v>6.42402024166666E-2</c:v>
                </c:pt>
                <c:pt idx="5">
                  <c:v>-0.68349242333333304</c:v>
                </c:pt>
                <c:pt idx="6">
                  <c:v>-7.3182631666666595E-2</c:v>
                </c:pt>
                <c:pt idx="7">
                  <c:v>-1.568774428</c:v>
                </c:pt>
                <c:pt idx="8">
                  <c:v>0.109531559999999</c:v>
                </c:pt>
                <c:pt idx="9">
                  <c:v>-1.5550700399999999</c:v>
                </c:pt>
                <c:pt idx="10">
                  <c:v>-2.9439727179999999</c:v>
                </c:pt>
                <c:pt idx="11">
                  <c:v>-4.6350865777777699</c:v>
                </c:pt>
                <c:pt idx="12">
                  <c:v>-5.1630723444444397</c:v>
                </c:pt>
                <c:pt idx="13">
                  <c:v>-5.0571390000000003</c:v>
                </c:pt>
                <c:pt idx="14">
                  <c:v>-5.7369431999999998</c:v>
                </c:pt>
                <c:pt idx="15">
                  <c:v>-3.8319481199999998</c:v>
                </c:pt>
                <c:pt idx="16">
                  <c:v>-11.288515800000001</c:v>
                </c:pt>
                <c:pt idx="17">
                  <c:v>-5.4650909733333304</c:v>
                </c:pt>
                <c:pt idx="18">
                  <c:v>-6.8774353499999998</c:v>
                </c:pt>
                <c:pt idx="19">
                  <c:v>-9.8272161199999992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E4-5640-B127-DF0446E00C26}"/>
            </c:ext>
          </c:extLst>
        </c:ser>
        <c:ser>
          <c:idx val="7"/>
          <c:order val="1"/>
          <c:tx>
            <c:strRef>
              <c:f>grace_remapped_yearly!$I$1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28575" cap="rnd">
              <a:solidFill>
                <a:srgbClr val="0379B9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grace_remapped_yearly!$I$2:$I$21</c:f>
              <c:numCache>
                <c:formatCode>General</c:formatCode>
                <c:ptCount val="20"/>
                <c:pt idx="0">
                  <c:v>-2.1645539342857099</c:v>
                </c:pt>
                <c:pt idx="1">
                  <c:v>-1.55497083272727</c:v>
                </c:pt>
                <c:pt idx="2">
                  <c:v>-2.3396765599999898</c:v>
                </c:pt>
                <c:pt idx="3">
                  <c:v>5.28401824333333</c:v>
                </c:pt>
                <c:pt idx="4">
                  <c:v>0.60473199833333302</c:v>
                </c:pt>
                <c:pt idx="5">
                  <c:v>-1.29827715916666</c:v>
                </c:pt>
                <c:pt idx="6">
                  <c:v>-0.36631875749999998</c:v>
                </c:pt>
                <c:pt idx="7">
                  <c:v>-1.8844777774999999</c:v>
                </c:pt>
                <c:pt idx="8">
                  <c:v>-7.8266898333331902E-3</c:v>
                </c:pt>
                <c:pt idx="9">
                  <c:v>-0.193794349999999</c:v>
                </c:pt>
                <c:pt idx="10">
                  <c:v>-2.5892072719999999</c:v>
                </c:pt>
                <c:pt idx="11">
                  <c:v>-3.7672821777777701</c:v>
                </c:pt>
                <c:pt idx="12">
                  <c:v>-6.0722645222222198</c:v>
                </c:pt>
                <c:pt idx="13">
                  <c:v>-8.0719278777777692</c:v>
                </c:pt>
                <c:pt idx="14">
                  <c:v>-7.7668387555555496</c:v>
                </c:pt>
                <c:pt idx="15">
                  <c:v>-2.811452128</c:v>
                </c:pt>
                <c:pt idx="16">
                  <c:v>-14.4093996</c:v>
                </c:pt>
                <c:pt idx="17">
                  <c:v>-6.8622513474999902</c:v>
                </c:pt>
                <c:pt idx="18">
                  <c:v>-8.9308820749999995</c:v>
                </c:pt>
                <c:pt idx="19">
                  <c:v>-12.67954363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E4-5640-B127-DF0446E00C26}"/>
            </c:ext>
          </c:extLst>
        </c:ser>
        <c:ser>
          <c:idx val="8"/>
          <c:order val="2"/>
          <c:tx>
            <c:strRef>
              <c:f>grace_remapped_yearly!$J$1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28575" cap="rnd">
              <a:solidFill>
                <a:srgbClr val="289ACD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grace_remapped_yearly!$J$2:$J$21</c:f>
              <c:numCache>
                <c:formatCode>General</c:formatCode>
                <c:ptCount val="20"/>
                <c:pt idx="0">
                  <c:v>-0.78732237000000005</c:v>
                </c:pt>
                <c:pt idx="1">
                  <c:v>-0.63260348563636304</c:v>
                </c:pt>
                <c:pt idx="2">
                  <c:v>-0.74002121083333305</c:v>
                </c:pt>
                <c:pt idx="3">
                  <c:v>2.2505624995833302</c:v>
                </c:pt>
                <c:pt idx="4">
                  <c:v>-0.20351175691666601</c:v>
                </c:pt>
                <c:pt idx="5">
                  <c:v>-0.106840133333333</c:v>
                </c:pt>
                <c:pt idx="6">
                  <c:v>0.14821632274999899</c:v>
                </c:pt>
                <c:pt idx="7">
                  <c:v>-1.3484056841666601</c:v>
                </c:pt>
                <c:pt idx="8">
                  <c:v>0.19464843666666601</c:v>
                </c:pt>
                <c:pt idx="9">
                  <c:v>-2.88826866</c:v>
                </c:pt>
                <c:pt idx="10">
                  <c:v>-3.7226585499999998</c:v>
                </c:pt>
                <c:pt idx="11">
                  <c:v>-5.7706119333333303</c:v>
                </c:pt>
                <c:pt idx="12">
                  <c:v>-5.6207369666666596</c:v>
                </c:pt>
                <c:pt idx="13">
                  <c:v>-4.0213570333333299</c:v>
                </c:pt>
                <c:pt idx="14">
                  <c:v>-6.1783298888888796</c:v>
                </c:pt>
                <c:pt idx="15">
                  <c:v>-5.7055710599999996</c:v>
                </c:pt>
                <c:pt idx="16">
                  <c:v>-11.322443399999999</c:v>
                </c:pt>
                <c:pt idx="17">
                  <c:v>-7.3489639083333298</c:v>
                </c:pt>
                <c:pt idx="18">
                  <c:v>-8.96743618333333</c:v>
                </c:pt>
                <c:pt idx="19">
                  <c:v>-12.978471300000001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2E4-5640-B127-DF0446E00C26}"/>
            </c:ext>
          </c:extLst>
        </c:ser>
        <c:ser>
          <c:idx val="9"/>
          <c:order val="3"/>
          <c:tx>
            <c:strRef>
              <c:f>grace_remapped_yearly!$K$1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28575" cap="rnd">
              <a:solidFill>
                <a:srgbClr val="98CFE5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grace_remapped_yearly!$K$2:$K$21</c:f>
              <c:numCache>
                <c:formatCode>General</c:formatCode>
                <c:ptCount val="20"/>
                <c:pt idx="0">
                  <c:v>-1.41999437285714</c:v>
                </c:pt>
                <c:pt idx="1">
                  <c:v>-0.76975816818181797</c:v>
                </c:pt>
                <c:pt idx="2">
                  <c:v>-1.3507529899999999</c:v>
                </c:pt>
                <c:pt idx="3">
                  <c:v>3.4278410029166602</c:v>
                </c:pt>
                <c:pt idx="4">
                  <c:v>0.17817963249999999</c:v>
                </c:pt>
                <c:pt idx="5">
                  <c:v>-0.89050668249999998</c:v>
                </c:pt>
                <c:pt idx="6">
                  <c:v>2.0219412499999999E-2</c:v>
                </c:pt>
                <c:pt idx="7">
                  <c:v>-1.3849803738333299</c:v>
                </c:pt>
                <c:pt idx="8">
                  <c:v>0.45773520666666601</c:v>
                </c:pt>
                <c:pt idx="9">
                  <c:v>-1.2873836400000001</c:v>
                </c:pt>
                <c:pt idx="10">
                  <c:v>-2.5181962320000002</c:v>
                </c:pt>
                <c:pt idx="11">
                  <c:v>-3.7712225888888802</c:v>
                </c:pt>
                <c:pt idx="12">
                  <c:v>-5.0699607111111096</c:v>
                </c:pt>
                <c:pt idx="13">
                  <c:v>-5.4736673555555502</c:v>
                </c:pt>
                <c:pt idx="14">
                  <c:v>-7.2729036722222196</c:v>
                </c:pt>
                <c:pt idx="15">
                  <c:v>-3.6200316399999899</c:v>
                </c:pt>
                <c:pt idx="16">
                  <c:v>-11.1942758</c:v>
                </c:pt>
                <c:pt idx="17">
                  <c:v>-7.0117031249999897</c:v>
                </c:pt>
                <c:pt idx="18">
                  <c:v>-6.7452536416666602</c:v>
                </c:pt>
                <c:pt idx="19">
                  <c:v>-10.353041360000001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Water Levels for Georegions (ft)</a:t>
            </a:r>
          </a:p>
        </c:rich>
      </c:tx>
      <c:layout>
        <c:manualLayout>
          <c:xMode val="edge"/>
          <c:yMode val="edge"/>
          <c:x val="0.36405297890117416"/>
          <c:y val="1.48152915016058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2810595780234827E-2"/>
          <c:y val="0.12346076251338201"/>
          <c:w val="0.89601610725472658"/>
          <c:h val="0.66915733282253054"/>
        </c:manualLayout>
      </c:layout>
      <c:scatterChart>
        <c:scatterStyle val="lineMarker"/>
        <c:varyColors val="0"/>
        <c:ser>
          <c:idx val="5"/>
          <c:order val="0"/>
          <c:tx>
            <c:strRef>
              <c:f>Final_WaterLevels_transposedfor!$G$1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Final_WaterLevels_transposedfor!$G$2:$G$157</c:f>
              <c:numCache>
                <c:formatCode>General</c:formatCode>
                <c:ptCount val="51"/>
                <c:pt idx="0">
                  <c:v>197.055954325442</c:v>
                </c:pt>
                <c:pt idx="1">
                  <c:v>216.27936485774501</c:v>
                </c:pt>
                <c:pt idx="2">
                  <c:v>214.74139956022</c:v>
                </c:pt>
                <c:pt idx="3">
                  <c:v>198.97338305375001</c:v>
                </c:pt>
                <c:pt idx="4">
                  <c:v>207.02281569042501</c:v>
                </c:pt>
                <c:pt idx="5">
                  <c:v>195.244234025032</c:v>
                </c:pt>
                <c:pt idx="6">
                  <c:v>192.950504510174</c:v>
                </c:pt>
                <c:pt idx="7">
                  <c:v>204.196571790782</c:v>
                </c:pt>
                <c:pt idx="8">
                  <c:v>198.48017268810801</c:v>
                </c:pt>
                <c:pt idx="9">
                  <c:v>200.06081688632401</c:v>
                </c:pt>
                <c:pt idx="10">
                  <c:v>206.32553148307699</c:v>
                </c:pt>
                <c:pt idx="11">
                  <c:v>186.628594143615</c:v>
                </c:pt>
                <c:pt idx="12">
                  <c:v>199.53542267547601</c:v>
                </c:pt>
                <c:pt idx="13">
                  <c:v>216.35498428895301</c:v>
                </c:pt>
                <c:pt idx="14">
                  <c:v>250.36682339515701</c:v>
                </c:pt>
                <c:pt idx="15">
                  <c:v>235.25326418554499</c:v>
                </c:pt>
                <c:pt idx="16">
                  <c:v>211.23969063359999</c:v>
                </c:pt>
                <c:pt idx="17">
                  <c:v>182.48821589361199</c:v>
                </c:pt>
                <c:pt idx="18">
                  <c:v>233.09233948625101</c:v>
                </c:pt>
                <c:pt idx="19">
                  <c:v>220.56841777993199</c:v>
                </c:pt>
                <c:pt idx="20">
                  <c:v>185.42171743538799</c:v>
                </c:pt>
                <c:pt idx="21">
                  <c:v>205.285318978926</c:v>
                </c:pt>
                <c:pt idx="22">
                  <c:v>170.871249421296</c:v>
                </c:pt>
                <c:pt idx="23">
                  <c:v>209.89073048437101</c:v>
                </c:pt>
                <c:pt idx="24">
                  <c:v>207.12035779240099</c:v>
                </c:pt>
                <c:pt idx="25">
                  <c:v>197.28464474734599</c:v>
                </c:pt>
                <c:pt idx="26">
                  <c:v>211.092768363283</c:v>
                </c:pt>
                <c:pt idx="27">
                  <c:v>220.13700671682699</c:v>
                </c:pt>
                <c:pt idx="28">
                  <c:v>238.415058276157</c:v>
                </c:pt>
                <c:pt idx="29">
                  <c:v>226.34872452517899</c:v>
                </c:pt>
                <c:pt idx="30">
                  <c:v>243.96874698488099</c:v>
                </c:pt>
                <c:pt idx="31">
                  <c:v>248.041263326756</c:v>
                </c:pt>
                <c:pt idx="32">
                  <c:v>242.97561938361</c:v>
                </c:pt>
                <c:pt idx="33">
                  <c:v>245.139674718354</c:v>
                </c:pt>
                <c:pt idx="34">
                  <c:v>239.097987700228</c:v>
                </c:pt>
                <c:pt idx="35">
                  <c:v>243.18612021588299</c:v>
                </c:pt>
                <c:pt idx="36">
                  <c:v>246.66952920468799</c:v>
                </c:pt>
                <c:pt idx="37">
                  <c:v>229.92788324026401</c:v>
                </c:pt>
                <c:pt idx="38">
                  <c:v>214.169398520827</c:v>
                </c:pt>
                <c:pt idx="39">
                  <c:v>232.97113797845401</c:v>
                </c:pt>
                <c:pt idx="40">
                  <c:v>229.73131795148601</c:v>
                </c:pt>
                <c:pt idx="41">
                  <c:v>238.023012682153</c:v>
                </c:pt>
                <c:pt idx="42">
                  <c:v>229.452529730229</c:v>
                </c:pt>
                <c:pt idx="43">
                  <c:v>237.590590428588</c:v>
                </c:pt>
                <c:pt idx="44">
                  <c:v>218.70063274572601</c:v>
                </c:pt>
                <c:pt idx="45">
                  <c:v>221.29709058223099</c:v>
                </c:pt>
                <c:pt idx="46">
                  <c:v>220.16400779553899</c:v>
                </c:pt>
                <c:pt idx="47">
                  <c:v>228.98184523809499</c:v>
                </c:pt>
                <c:pt idx="48">
                  <c:v>233.33390424091201</c:v>
                </c:pt>
                <c:pt idx="49">
                  <c:v>223.45257709222599</c:v>
                </c:pt>
                <c:pt idx="50">
                  <c:v>200.246363923052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0-124F-AD10-7AEECE69EC23}"/>
            </c:ext>
          </c:extLst>
        </c:ser>
        <c:ser>
          <c:idx val="6"/>
          <c:order val="1"/>
          <c:tx>
            <c:strRef>
              <c:f>Final_WaterLevels_transposedfor!$H$1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Final_WaterLevels_transposedfor!$H$2:$H$157</c:f>
              <c:numCache>
                <c:formatCode>General</c:formatCode>
                <c:ptCount val="51"/>
                <c:pt idx="0">
                  <c:v>204.60029859154901</c:v>
                </c:pt>
                <c:pt idx="1">
                  <c:v>236.229621212121</c:v>
                </c:pt>
                <c:pt idx="2">
                  <c:v>223.58434466019401</c:v>
                </c:pt>
                <c:pt idx="3">
                  <c:v>212.964646892655</c:v>
                </c:pt>
                <c:pt idx="4">
                  <c:v>205.678267326732</c:v>
                </c:pt>
                <c:pt idx="5">
                  <c:v>192.65685714285701</c:v>
                </c:pt>
                <c:pt idx="6">
                  <c:v>206.314734513274</c:v>
                </c:pt>
                <c:pt idx="7">
                  <c:v>191.775107142857</c:v>
                </c:pt>
                <c:pt idx="8">
                  <c:v>202.79185314685299</c:v>
                </c:pt>
                <c:pt idx="9">
                  <c:v>197.126630241648</c:v>
                </c:pt>
                <c:pt idx="10">
                  <c:v>206.52078034682</c:v>
                </c:pt>
                <c:pt idx="11">
                  <c:v>171.42686416861801</c:v>
                </c:pt>
                <c:pt idx="12">
                  <c:v>185.375087209302</c:v>
                </c:pt>
                <c:pt idx="13">
                  <c:v>164.88367052023099</c:v>
                </c:pt>
                <c:pt idx="14">
                  <c:v>205.496898954703</c:v>
                </c:pt>
                <c:pt idx="15">
                  <c:v>183.56652742968501</c:v>
                </c:pt>
                <c:pt idx="16">
                  <c:v>183.06667009569301</c:v>
                </c:pt>
                <c:pt idx="17">
                  <c:v>171.17321573650301</c:v>
                </c:pt>
                <c:pt idx="18">
                  <c:v>203.70824798454001</c:v>
                </c:pt>
                <c:pt idx="19">
                  <c:v>190.33011561954601</c:v>
                </c:pt>
                <c:pt idx="20">
                  <c:v>176.444089635854</c:v>
                </c:pt>
                <c:pt idx="21">
                  <c:v>222.69649736415201</c:v>
                </c:pt>
                <c:pt idx="22">
                  <c:v>175.35590257879599</c:v>
                </c:pt>
                <c:pt idx="23">
                  <c:v>191.42654970760199</c:v>
                </c:pt>
                <c:pt idx="24">
                  <c:v>201.28798859934801</c:v>
                </c:pt>
                <c:pt idx="25">
                  <c:v>158.15323832602499</c:v>
                </c:pt>
                <c:pt idx="26">
                  <c:v>161.813378661087</c:v>
                </c:pt>
                <c:pt idx="27">
                  <c:v>205.268650165016</c:v>
                </c:pt>
                <c:pt idx="28">
                  <c:v>206.931792859035</c:v>
                </c:pt>
                <c:pt idx="29">
                  <c:v>221.358702115494</c:v>
                </c:pt>
                <c:pt idx="30">
                  <c:v>218.99218811881201</c:v>
                </c:pt>
                <c:pt idx="31">
                  <c:v>213.315963157894</c:v>
                </c:pt>
                <c:pt idx="32">
                  <c:v>284.619542895314</c:v>
                </c:pt>
                <c:pt idx="33">
                  <c:v>234.281655763239</c:v>
                </c:pt>
                <c:pt idx="34">
                  <c:v>233.78433867141101</c:v>
                </c:pt>
                <c:pt idx="35">
                  <c:v>219.89758147512799</c:v>
                </c:pt>
                <c:pt idx="36">
                  <c:v>252.33395873944099</c:v>
                </c:pt>
                <c:pt idx="37">
                  <c:v>236.19927276064601</c:v>
                </c:pt>
                <c:pt idx="38">
                  <c:v>191.930439853076</c:v>
                </c:pt>
                <c:pt idx="39">
                  <c:v>207.14319218240999</c:v>
                </c:pt>
                <c:pt idx="40">
                  <c:v>235.11184977578401</c:v>
                </c:pt>
                <c:pt idx="41">
                  <c:v>271.90762172284599</c:v>
                </c:pt>
                <c:pt idx="42">
                  <c:v>255.39165492957699</c:v>
                </c:pt>
                <c:pt idx="43">
                  <c:v>259.51107849399898</c:v>
                </c:pt>
                <c:pt idx="44">
                  <c:v>273.53772588522497</c:v>
                </c:pt>
                <c:pt idx="45">
                  <c:v>252.727600229095</c:v>
                </c:pt>
                <c:pt idx="46">
                  <c:v>257.75910714285698</c:v>
                </c:pt>
                <c:pt idx="47">
                  <c:v>251.94676920634899</c:v>
                </c:pt>
                <c:pt idx="48">
                  <c:v>263.56687244558498</c:v>
                </c:pt>
                <c:pt idx="49">
                  <c:v>259.07872116172098</c:v>
                </c:pt>
                <c:pt idx="50">
                  <c:v>263.15227941176403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D0-124F-AD10-7AEECE69EC23}"/>
            </c:ext>
          </c:extLst>
        </c:ser>
        <c:ser>
          <c:idx val="1"/>
          <c:order val="2"/>
          <c:tx>
            <c:strRef>
              <c:f>Final_WaterLevels_transposedfor!$C$1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15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Final_WaterLevels_transposedfor!$C$2:$C$157</c:f>
              <c:numCache>
                <c:formatCode>General</c:formatCode>
                <c:ptCount val="51"/>
                <c:pt idx="0">
                  <c:v>84.534621774478595</c:v>
                </c:pt>
                <c:pt idx="1">
                  <c:v>242.73417777777701</c:v>
                </c:pt>
                <c:pt idx="2">
                  <c:v>169.949294871794</c:v>
                </c:pt>
                <c:pt idx="3">
                  <c:v>197.261985576923</c:v>
                </c:pt>
                <c:pt idx="4">
                  <c:v>195.17403540903501</c:v>
                </c:pt>
                <c:pt idx="5">
                  <c:v>203.59156944444399</c:v>
                </c:pt>
                <c:pt idx="6">
                  <c:v>208.04242028985499</c:v>
                </c:pt>
                <c:pt idx="7">
                  <c:v>184.73374074073999</c:v>
                </c:pt>
                <c:pt idx="8">
                  <c:v>185.77125759878399</c:v>
                </c:pt>
                <c:pt idx="9">
                  <c:v>174.75215319113701</c:v>
                </c:pt>
                <c:pt idx="10">
                  <c:v>184.67</c:v>
                </c:pt>
                <c:pt idx="11">
                  <c:v>150.58312738853499</c:v>
                </c:pt>
                <c:pt idx="12">
                  <c:v>150.79594771241801</c:v>
                </c:pt>
                <c:pt idx="13">
                  <c:v>140.25393939393899</c:v>
                </c:pt>
                <c:pt idx="14">
                  <c:v>195.50225419216699</c:v>
                </c:pt>
                <c:pt idx="15">
                  <c:v>132.60763984811101</c:v>
                </c:pt>
                <c:pt idx="16">
                  <c:v>161.32982634845899</c:v>
                </c:pt>
                <c:pt idx="17">
                  <c:v>138.11025230111699</c:v>
                </c:pt>
                <c:pt idx="18">
                  <c:v>181.489377897922</c:v>
                </c:pt>
                <c:pt idx="19">
                  <c:v>128.54346675415499</c:v>
                </c:pt>
                <c:pt idx="20">
                  <c:v>139.136156181015</c:v>
                </c:pt>
                <c:pt idx="21">
                  <c:v>147.33027413649501</c:v>
                </c:pt>
                <c:pt idx="22">
                  <c:v>104.006029288702</c:v>
                </c:pt>
                <c:pt idx="23">
                  <c:v>135.22322134487999</c:v>
                </c:pt>
                <c:pt idx="24">
                  <c:v>125.498403225806</c:v>
                </c:pt>
                <c:pt idx="25">
                  <c:v>123.298940324537</c:v>
                </c:pt>
                <c:pt idx="26">
                  <c:v>108.38064716312</c:v>
                </c:pt>
                <c:pt idx="27">
                  <c:v>149.17413343558201</c:v>
                </c:pt>
                <c:pt idx="28">
                  <c:v>144.36891152967999</c:v>
                </c:pt>
                <c:pt idx="29">
                  <c:v>108.765708888888</c:v>
                </c:pt>
                <c:pt idx="30">
                  <c:v>121.923479208584</c:v>
                </c:pt>
                <c:pt idx="31">
                  <c:v>150.95150201612901</c:v>
                </c:pt>
                <c:pt idx="32">
                  <c:v>150.23667105263101</c:v>
                </c:pt>
                <c:pt idx="33">
                  <c:v>184.65343902439</c:v>
                </c:pt>
                <c:pt idx="34">
                  <c:v>160.15711773700301</c:v>
                </c:pt>
                <c:pt idx="35">
                  <c:v>161.50831871345</c:v>
                </c:pt>
                <c:pt idx="36">
                  <c:v>151.647160992907</c:v>
                </c:pt>
                <c:pt idx="37">
                  <c:v>160.68977564102499</c:v>
                </c:pt>
                <c:pt idx="38">
                  <c:v>151.53007936507899</c:v>
                </c:pt>
                <c:pt idx="39">
                  <c:v>180.344469298245</c:v>
                </c:pt>
                <c:pt idx="40">
                  <c:v>169.00003378378301</c:v>
                </c:pt>
                <c:pt idx="41">
                  <c:v>174.35138676844699</c:v>
                </c:pt>
                <c:pt idx="42">
                  <c:v>171.53582159624401</c:v>
                </c:pt>
                <c:pt idx="43">
                  <c:v>175.516873673036</c:v>
                </c:pt>
                <c:pt idx="44">
                  <c:v>205.00167840375499</c:v>
                </c:pt>
                <c:pt idx="45">
                  <c:v>196.94765037593899</c:v>
                </c:pt>
                <c:pt idx="46">
                  <c:v>187.794741715399</c:v>
                </c:pt>
                <c:pt idx="47">
                  <c:v>207.373204918032</c:v>
                </c:pt>
                <c:pt idx="48">
                  <c:v>209.471738505747</c:v>
                </c:pt>
                <c:pt idx="49">
                  <c:v>201.93230952380901</c:v>
                </c:pt>
                <c:pt idx="50">
                  <c:v>168.97727272727201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D0-124F-AD10-7AEECE69EC23}"/>
            </c:ext>
          </c:extLst>
        </c:ser>
        <c:ser>
          <c:idx val="10"/>
          <c:order val="3"/>
          <c:tx>
            <c:strRef>
              <c:f>Final_WaterLevels_transposedfor!$L$1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BA1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Final_WaterLevels_transposedfor!$L$2:$L$157</c:f>
              <c:numCache>
                <c:formatCode>General</c:formatCode>
                <c:ptCount val="51"/>
                <c:pt idx="0">
                  <c:v>138.16537634408601</c:v>
                </c:pt>
                <c:pt idx="1">
                  <c:v>270.51428571428499</c:v>
                </c:pt>
                <c:pt idx="2">
                  <c:v>184.08416666666599</c:v>
                </c:pt>
                <c:pt idx="3">
                  <c:v>131.07933333333301</c:v>
                </c:pt>
                <c:pt idx="4">
                  <c:v>199.85</c:v>
                </c:pt>
                <c:pt idx="5">
                  <c:v>183.90124999999901</c:v>
                </c:pt>
                <c:pt idx="6">
                  <c:v>154.40600000000001</c:v>
                </c:pt>
                <c:pt idx="7">
                  <c:v>109.292499999999</c:v>
                </c:pt>
                <c:pt idx="8">
                  <c:v>254.618181818181</c:v>
                </c:pt>
                <c:pt idx="9">
                  <c:v>227.87566666666601</c:v>
                </c:pt>
                <c:pt idx="10">
                  <c:v>131.94461538461499</c:v>
                </c:pt>
                <c:pt idx="11">
                  <c:v>137.73238095238</c:v>
                </c:pt>
                <c:pt idx="12">
                  <c:v>126.72102564102499</c:v>
                </c:pt>
                <c:pt idx="13">
                  <c:v>114.129770114942</c:v>
                </c:pt>
                <c:pt idx="14">
                  <c:v>135.26237113401999</c:v>
                </c:pt>
                <c:pt idx="15">
                  <c:v>95.190661764705894</c:v>
                </c:pt>
                <c:pt idx="16">
                  <c:v>97.502842741935396</c:v>
                </c:pt>
                <c:pt idx="17">
                  <c:v>94.116597222222197</c:v>
                </c:pt>
                <c:pt idx="18">
                  <c:v>110.44308333333301</c:v>
                </c:pt>
                <c:pt idx="19">
                  <c:v>71.2456306306306</c:v>
                </c:pt>
                <c:pt idx="20">
                  <c:v>87.106265060240901</c:v>
                </c:pt>
                <c:pt idx="21">
                  <c:v>126.587666666666</c:v>
                </c:pt>
                <c:pt idx="22">
                  <c:v>100.995833333333</c:v>
                </c:pt>
                <c:pt idx="23">
                  <c:v>116.109206349206</c:v>
                </c:pt>
                <c:pt idx="24">
                  <c:v>85.750378787878802</c:v>
                </c:pt>
                <c:pt idx="25">
                  <c:v>113.367162162162</c:v>
                </c:pt>
                <c:pt idx="26">
                  <c:v>157.66</c:v>
                </c:pt>
                <c:pt idx="27">
                  <c:v>199.010392156862</c:v>
                </c:pt>
                <c:pt idx="28">
                  <c:v>144.88124999999999</c:v>
                </c:pt>
                <c:pt idx="29">
                  <c:v>142.89038461538399</c:v>
                </c:pt>
                <c:pt idx="30">
                  <c:v>167.46892045454501</c:v>
                </c:pt>
                <c:pt idx="31">
                  <c:v>208.43515625000001</c:v>
                </c:pt>
                <c:pt idx="32">
                  <c:v>192.83733333333299</c:v>
                </c:pt>
                <c:pt idx="33">
                  <c:v>210.460833333333</c:v>
                </c:pt>
                <c:pt idx="34">
                  <c:v>126.56785714285699</c:v>
                </c:pt>
                <c:pt idx="35">
                  <c:v>225.14139344262199</c:v>
                </c:pt>
                <c:pt idx="36">
                  <c:v>222.125714285714</c:v>
                </c:pt>
                <c:pt idx="37">
                  <c:v>203.10232258064499</c:v>
                </c:pt>
                <c:pt idx="38">
                  <c:v>270.66217391304298</c:v>
                </c:pt>
                <c:pt idx="39">
                  <c:v>246.77347222222201</c:v>
                </c:pt>
                <c:pt idx="40">
                  <c:v>204.868928571428</c:v>
                </c:pt>
                <c:pt idx="41">
                  <c:v>181.854444444444</c:v>
                </c:pt>
                <c:pt idx="42">
                  <c:v>234.94931372548999</c:v>
                </c:pt>
                <c:pt idx="43">
                  <c:v>197.41753623188399</c:v>
                </c:pt>
                <c:pt idx="44">
                  <c:v>175.14869565217299</c:v>
                </c:pt>
                <c:pt idx="45">
                  <c:v>211.50433333333299</c:v>
                </c:pt>
                <c:pt idx="46">
                  <c:v>232.707202380952</c:v>
                </c:pt>
                <c:pt idx="47">
                  <c:v>154.83826420890901</c:v>
                </c:pt>
                <c:pt idx="48">
                  <c:v>196.28988925802801</c:v>
                </c:pt>
                <c:pt idx="49">
                  <c:v>159.246222222222</c:v>
                </c:pt>
                <c:pt idx="50">
                  <c:v>186.666071428571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D0-124F-AD10-7AEECE69EC23}"/>
            </c:ext>
          </c:extLst>
        </c:ser>
        <c:ser>
          <c:idx val="2"/>
          <c:order val="4"/>
          <c:tx>
            <c:strRef>
              <c:f>Final_WaterLevels_transposedfor!$D$1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2700">
              <a:solidFill>
                <a:srgbClr val="009578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Final_WaterLevels_transposedfor!$D$2:$D$157</c:f>
              <c:numCache>
                <c:formatCode>General</c:formatCode>
                <c:ptCount val="51"/>
                <c:pt idx="0">
                  <c:v>136.563119266055</c:v>
                </c:pt>
                <c:pt idx="1">
                  <c:v>272.48041666666597</c:v>
                </c:pt>
                <c:pt idx="2">
                  <c:v>216.70911764705801</c:v>
                </c:pt>
                <c:pt idx="3">
                  <c:v>178.029523809523</c:v>
                </c:pt>
                <c:pt idx="4">
                  <c:v>213.649333333333</c:v>
                </c:pt>
                <c:pt idx="5">
                  <c:v>204.72595238095201</c:v>
                </c:pt>
                <c:pt idx="6">
                  <c:v>265.42500000000001</c:v>
                </c:pt>
                <c:pt idx="7">
                  <c:v>236.47399999999999</c:v>
                </c:pt>
                <c:pt idx="8">
                  <c:v>222.63603333333299</c:v>
                </c:pt>
                <c:pt idx="9">
                  <c:v>207.483863636363</c:v>
                </c:pt>
                <c:pt idx="10">
                  <c:v>271.92750000000001</c:v>
                </c:pt>
                <c:pt idx="11">
                  <c:v>160.648181818181</c:v>
                </c:pt>
                <c:pt idx="12">
                  <c:v>202.73249999999999</c:v>
                </c:pt>
                <c:pt idx="13">
                  <c:v>199.37666666666601</c:v>
                </c:pt>
                <c:pt idx="14">
                  <c:v>215.0248</c:v>
                </c:pt>
                <c:pt idx="15">
                  <c:v>218.03859649122799</c:v>
                </c:pt>
                <c:pt idx="16">
                  <c:v>279.59227272727202</c:v>
                </c:pt>
                <c:pt idx="17">
                  <c:v>187.666666666666</c:v>
                </c:pt>
                <c:pt idx="18">
                  <c:v>149.23228070175401</c:v>
                </c:pt>
                <c:pt idx="19">
                  <c:v>223.95866666666601</c:v>
                </c:pt>
                <c:pt idx="20">
                  <c:v>165.71342857142801</c:v>
                </c:pt>
                <c:pt idx="21">
                  <c:v>143.285775</c:v>
                </c:pt>
                <c:pt idx="22">
                  <c:v>107.761931818181</c:v>
                </c:pt>
                <c:pt idx="23">
                  <c:v>140.58655727155701</c:v>
                </c:pt>
                <c:pt idx="24">
                  <c:v>323.927226890756</c:v>
                </c:pt>
                <c:pt idx="25">
                  <c:v>187.60446428571399</c:v>
                </c:pt>
                <c:pt idx="26">
                  <c:v>143.937964285714</c:v>
                </c:pt>
                <c:pt idx="27">
                  <c:v>275.87365853658503</c:v>
                </c:pt>
                <c:pt idx="28">
                  <c:v>153.37821078431301</c:v>
                </c:pt>
                <c:pt idx="29">
                  <c:v>155.84934722222201</c:v>
                </c:pt>
                <c:pt idx="30">
                  <c:v>151.42803846153799</c:v>
                </c:pt>
                <c:pt idx="31">
                  <c:v>291.66132275132202</c:v>
                </c:pt>
                <c:pt idx="32">
                  <c:v>174.526923076923</c:v>
                </c:pt>
                <c:pt idx="33">
                  <c:v>190.60045138888799</c:v>
                </c:pt>
                <c:pt idx="34">
                  <c:v>165.08096774193501</c:v>
                </c:pt>
                <c:pt idx="35">
                  <c:v>161.47375</c:v>
                </c:pt>
                <c:pt idx="36">
                  <c:v>158.93883928571401</c:v>
                </c:pt>
                <c:pt idx="37">
                  <c:v>196.25111111111099</c:v>
                </c:pt>
                <c:pt idx="38">
                  <c:v>127.262115384615</c:v>
                </c:pt>
                <c:pt idx="39">
                  <c:v>171.95393939393901</c:v>
                </c:pt>
                <c:pt idx="40">
                  <c:v>165.936309523809</c:v>
                </c:pt>
                <c:pt idx="41">
                  <c:v>178.510046296296</c:v>
                </c:pt>
                <c:pt idx="42">
                  <c:v>134.76050925925901</c:v>
                </c:pt>
                <c:pt idx="43">
                  <c:v>316.89970588235201</c:v>
                </c:pt>
                <c:pt idx="44">
                  <c:v>222.62805555555499</c:v>
                </c:pt>
                <c:pt idx="45">
                  <c:v>581.00675925925896</c:v>
                </c:pt>
                <c:pt idx="46">
                  <c:v>193.13749999999999</c:v>
                </c:pt>
                <c:pt idx="47">
                  <c:v>137.35225308641901</c:v>
                </c:pt>
                <c:pt idx="48">
                  <c:v>158.71095238095199</c:v>
                </c:pt>
                <c:pt idx="49">
                  <c:v>196.693518518518</c:v>
                </c:pt>
                <c:pt idx="50">
                  <c:v>160.83499999999901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1D0-124F-AD10-7AEECE69EC23}"/>
            </c:ext>
          </c:extLst>
        </c:ser>
        <c:ser>
          <c:idx val="0"/>
          <c:order val="5"/>
          <c:tx>
            <c:strRef>
              <c:f>Final_WaterLevels_transposedfor!$B$1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BAE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Final_WaterLevels_transposedfor!$B$2:$B$157</c:f>
              <c:numCache>
                <c:formatCode>General</c:formatCode>
                <c:ptCount val="51"/>
                <c:pt idx="0">
                  <c:v>113.387736720554</c:v>
                </c:pt>
                <c:pt idx="1">
                  <c:v>206.18136111111099</c:v>
                </c:pt>
                <c:pt idx="2">
                  <c:v>182.012592592592</c:v>
                </c:pt>
                <c:pt idx="3">
                  <c:v>176.947320261437</c:v>
                </c:pt>
                <c:pt idx="4">
                  <c:v>225.80573170731699</c:v>
                </c:pt>
                <c:pt idx="5">
                  <c:v>229.77038433908001</c:v>
                </c:pt>
                <c:pt idx="6">
                  <c:v>226.86371951219499</c:v>
                </c:pt>
                <c:pt idx="7">
                  <c:v>158.54600539811</c:v>
                </c:pt>
                <c:pt idx="8">
                  <c:v>159.806640141467</c:v>
                </c:pt>
                <c:pt idx="9">
                  <c:v>183.72991902833999</c:v>
                </c:pt>
                <c:pt idx="10">
                  <c:v>172.859641025641</c:v>
                </c:pt>
                <c:pt idx="11">
                  <c:v>144.10749999999899</c:v>
                </c:pt>
                <c:pt idx="12">
                  <c:v>117.599209039548</c:v>
                </c:pt>
                <c:pt idx="13">
                  <c:v>164.91350793650699</c:v>
                </c:pt>
                <c:pt idx="14">
                  <c:v>194.661425479282</c:v>
                </c:pt>
                <c:pt idx="15">
                  <c:v>197.091231725146</c:v>
                </c:pt>
                <c:pt idx="16">
                  <c:v>149.67677590511801</c:v>
                </c:pt>
                <c:pt idx="17">
                  <c:v>168.81831180767699</c:v>
                </c:pt>
                <c:pt idx="18">
                  <c:v>190.99586495690801</c:v>
                </c:pt>
                <c:pt idx="19">
                  <c:v>151.56801837270299</c:v>
                </c:pt>
                <c:pt idx="20">
                  <c:v>139.85156586722201</c:v>
                </c:pt>
                <c:pt idx="21">
                  <c:v>188.030454911433</c:v>
                </c:pt>
                <c:pt idx="22">
                  <c:v>153.1001</c:v>
                </c:pt>
                <c:pt idx="23">
                  <c:v>147.63816137566101</c:v>
                </c:pt>
                <c:pt idx="24">
                  <c:v>149.103907657657</c:v>
                </c:pt>
                <c:pt idx="25">
                  <c:v>145.72770131086099</c:v>
                </c:pt>
                <c:pt idx="26">
                  <c:v>128.010622659175</c:v>
                </c:pt>
                <c:pt idx="27">
                  <c:v>171.394753086419</c:v>
                </c:pt>
                <c:pt idx="28">
                  <c:v>150.365847560975</c:v>
                </c:pt>
                <c:pt idx="29">
                  <c:v>161.31097046413501</c:v>
                </c:pt>
                <c:pt idx="30">
                  <c:v>138.71162183908001</c:v>
                </c:pt>
                <c:pt idx="31">
                  <c:v>182.26366536458301</c:v>
                </c:pt>
                <c:pt idx="32">
                  <c:v>175.27781862744999</c:v>
                </c:pt>
                <c:pt idx="33">
                  <c:v>190.67032212885101</c:v>
                </c:pt>
                <c:pt idx="34">
                  <c:v>186.75263888888799</c:v>
                </c:pt>
                <c:pt idx="35">
                  <c:v>209.26747375328</c:v>
                </c:pt>
                <c:pt idx="36">
                  <c:v>170.47822033898299</c:v>
                </c:pt>
                <c:pt idx="37">
                  <c:v>172.495804526748</c:v>
                </c:pt>
                <c:pt idx="38">
                  <c:v>137.10639861111099</c:v>
                </c:pt>
                <c:pt idx="39">
                  <c:v>190.10626436781601</c:v>
                </c:pt>
                <c:pt idx="40">
                  <c:v>186.42203488371999</c:v>
                </c:pt>
                <c:pt idx="41">
                  <c:v>195.343095238095</c:v>
                </c:pt>
                <c:pt idx="42">
                  <c:v>230.89704519774</c:v>
                </c:pt>
                <c:pt idx="43">
                  <c:v>191.11752136752099</c:v>
                </c:pt>
                <c:pt idx="44">
                  <c:v>234.14915492957701</c:v>
                </c:pt>
                <c:pt idx="45">
                  <c:v>189.95092342342301</c:v>
                </c:pt>
                <c:pt idx="46">
                  <c:v>182.96392394822001</c:v>
                </c:pt>
                <c:pt idx="47">
                  <c:v>171.14267857142801</c:v>
                </c:pt>
                <c:pt idx="48">
                  <c:v>214.630440251572</c:v>
                </c:pt>
                <c:pt idx="49">
                  <c:v>206.051702279202</c:v>
                </c:pt>
                <c:pt idx="50">
                  <c:v>179.56333333333299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1D0-124F-AD10-7AEECE69EC23}"/>
            </c:ext>
          </c:extLst>
        </c:ser>
        <c:ser>
          <c:idx val="3"/>
          <c:order val="6"/>
          <c:tx>
            <c:strRef>
              <c:f>Final_WaterLevels_transposedfor!$E$1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3B4EC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Final_WaterLevels_transposedfor!$E$2:$E$157</c:f>
              <c:numCache>
                <c:formatCode>General</c:formatCode>
                <c:ptCount val="51"/>
                <c:pt idx="0">
                  <c:v>201.85109383386501</c:v>
                </c:pt>
                <c:pt idx="1">
                  <c:v>215.49545081967199</c:v>
                </c:pt>
                <c:pt idx="2">
                  <c:v>186.842211690363</c:v>
                </c:pt>
                <c:pt idx="3">
                  <c:v>201.44358173076901</c:v>
                </c:pt>
                <c:pt idx="4">
                  <c:v>199.30766489361699</c:v>
                </c:pt>
                <c:pt idx="5">
                  <c:v>222.60697819314601</c:v>
                </c:pt>
                <c:pt idx="6">
                  <c:v>201.73352393617</c:v>
                </c:pt>
                <c:pt idx="7">
                  <c:v>206.20615491009599</c:v>
                </c:pt>
                <c:pt idx="8">
                  <c:v>191.52034235484601</c:v>
                </c:pt>
                <c:pt idx="9">
                  <c:v>193.58358234126899</c:v>
                </c:pt>
                <c:pt idx="10">
                  <c:v>209.27032180209099</c:v>
                </c:pt>
                <c:pt idx="11">
                  <c:v>163.04228948609099</c:v>
                </c:pt>
                <c:pt idx="12">
                  <c:v>169.10111111111101</c:v>
                </c:pt>
                <c:pt idx="13">
                  <c:v>167.15736283185799</c:v>
                </c:pt>
                <c:pt idx="14">
                  <c:v>196.46549171122899</c:v>
                </c:pt>
                <c:pt idx="15">
                  <c:v>168.735835481099</c:v>
                </c:pt>
                <c:pt idx="16">
                  <c:v>155.72079483083201</c:v>
                </c:pt>
                <c:pt idx="17">
                  <c:v>154.427154199559</c:v>
                </c:pt>
                <c:pt idx="18">
                  <c:v>190.60593552425601</c:v>
                </c:pt>
                <c:pt idx="19">
                  <c:v>169.99860599078301</c:v>
                </c:pt>
                <c:pt idx="20">
                  <c:v>175.790997537408</c:v>
                </c:pt>
                <c:pt idx="21">
                  <c:v>199.86607521425299</c:v>
                </c:pt>
                <c:pt idx="22">
                  <c:v>159.145296266233</c:v>
                </c:pt>
                <c:pt idx="23">
                  <c:v>188.79383251648801</c:v>
                </c:pt>
                <c:pt idx="24">
                  <c:v>165.875409386776</c:v>
                </c:pt>
                <c:pt idx="25">
                  <c:v>167.54600911293701</c:v>
                </c:pt>
                <c:pt idx="26">
                  <c:v>176.965286666666</c:v>
                </c:pt>
                <c:pt idx="27">
                  <c:v>178.92292398415901</c:v>
                </c:pt>
                <c:pt idx="28">
                  <c:v>192.07203372830901</c:v>
                </c:pt>
                <c:pt idx="29">
                  <c:v>201.685356954219</c:v>
                </c:pt>
                <c:pt idx="30">
                  <c:v>204.06248060820801</c:v>
                </c:pt>
                <c:pt idx="31">
                  <c:v>225.038722414516</c:v>
                </c:pt>
                <c:pt idx="32">
                  <c:v>213.451335075494</c:v>
                </c:pt>
                <c:pt idx="33">
                  <c:v>217.856807484706</c:v>
                </c:pt>
                <c:pt idx="34">
                  <c:v>210.69817408675701</c:v>
                </c:pt>
                <c:pt idx="35">
                  <c:v>217.21039025695899</c:v>
                </c:pt>
                <c:pt idx="36">
                  <c:v>245.10261179544599</c:v>
                </c:pt>
                <c:pt idx="37">
                  <c:v>234.16307647164501</c:v>
                </c:pt>
                <c:pt idx="38">
                  <c:v>223.42618106312199</c:v>
                </c:pt>
                <c:pt idx="39">
                  <c:v>214.437366769547</c:v>
                </c:pt>
                <c:pt idx="40">
                  <c:v>222.09934795321601</c:v>
                </c:pt>
                <c:pt idx="41">
                  <c:v>220.46210912698399</c:v>
                </c:pt>
                <c:pt idx="42">
                  <c:v>221.00461631767101</c:v>
                </c:pt>
                <c:pt idx="43">
                  <c:v>231.785296386851</c:v>
                </c:pt>
                <c:pt idx="44">
                  <c:v>239.30643069727901</c:v>
                </c:pt>
                <c:pt idx="45">
                  <c:v>219.88239625</c:v>
                </c:pt>
                <c:pt idx="46">
                  <c:v>237.692297344514</c:v>
                </c:pt>
                <c:pt idx="47">
                  <c:v>200.788173462088</c:v>
                </c:pt>
                <c:pt idx="48">
                  <c:v>227.52892739187399</c:v>
                </c:pt>
                <c:pt idx="49">
                  <c:v>228.271795877888</c:v>
                </c:pt>
                <c:pt idx="50">
                  <c:v>172.55206349206301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1D0-124F-AD10-7AEECE69EC23}"/>
            </c:ext>
          </c:extLst>
        </c:ser>
        <c:ser>
          <c:idx val="4"/>
          <c:order val="7"/>
          <c:tx>
            <c:strRef>
              <c:f>Final_WaterLevels_transposedfor!$F$1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379B9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Final_WaterLevels_transposedfor!$F$2:$F$157</c:f>
              <c:numCache>
                <c:formatCode>General</c:formatCode>
                <c:ptCount val="51"/>
                <c:pt idx="0">
                  <c:v>276.44688452134602</c:v>
                </c:pt>
                <c:pt idx="1">
                  <c:v>190.88620915032601</c:v>
                </c:pt>
                <c:pt idx="2">
                  <c:v>183.102007575757</c:v>
                </c:pt>
                <c:pt idx="3">
                  <c:v>198.48015151515099</c:v>
                </c:pt>
                <c:pt idx="4">
                  <c:v>170.33119047618999</c:v>
                </c:pt>
                <c:pt idx="5">
                  <c:v>227.221914893617</c:v>
                </c:pt>
                <c:pt idx="6">
                  <c:v>161.73858974358899</c:v>
                </c:pt>
                <c:pt idx="7">
                  <c:v>171.06323333333299</c:v>
                </c:pt>
                <c:pt idx="8">
                  <c:v>151.965269607843</c:v>
                </c:pt>
                <c:pt idx="9">
                  <c:v>169.35994047618999</c:v>
                </c:pt>
                <c:pt idx="10">
                  <c:v>183.98514444444399</c:v>
                </c:pt>
                <c:pt idx="11">
                  <c:v>161.06089225589201</c:v>
                </c:pt>
                <c:pt idx="12">
                  <c:v>174.11145791245701</c:v>
                </c:pt>
                <c:pt idx="13">
                  <c:v>182.474905063291</c:v>
                </c:pt>
                <c:pt idx="14">
                  <c:v>203.26956225968601</c:v>
                </c:pt>
                <c:pt idx="15">
                  <c:v>153.95526402640201</c:v>
                </c:pt>
                <c:pt idx="16">
                  <c:v>172.27017094017</c:v>
                </c:pt>
                <c:pt idx="17">
                  <c:v>152.07665501165499</c:v>
                </c:pt>
                <c:pt idx="18">
                  <c:v>193.592336182336</c:v>
                </c:pt>
                <c:pt idx="19">
                  <c:v>198.90244648318</c:v>
                </c:pt>
                <c:pt idx="20">
                  <c:v>200.45293555745599</c:v>
                </c:pt>
                <c:pt idx="21">
                  <c:v>219.08612914485099</c:v>
                </c:pt>
                <c:pt idx="22">
                  <c:v>191.39095528455201</c:v>
                </c:pt>
                <c:pt idx="23">
                  <c:v>212.32911337209299</c:v>
                </c:pt>
                <c:pt idx="24">
                  <c:v>239.616074879227</c:v>
                </c:pt>
                <c:pt idx="25">
                  <c:v>195.12741025641</c:v>
                </c:pt>
                <c:pt idx="26">
                  <c:v>232.665263157894</c:v>
                </c:pt>
                <c:pt idx="27">
                  <c:v>229.19360436893101</c:v>
                </c:pt>
                <c:pt idx="28">
                  <c:v>241.430616279069</c:v>
                </c:pt>
                <c:pt idx="29">
                  <c:v>252.6258</c:v>
                </c:pt>
                <c:pt idx="30">
                  <c:v>247.10258443465401</c:v>
                </c:pt>
                <c:pt idx="31">
                  <c:v>276.125198237885</c:v>
                </c:pt>
                <c:pt idx="32">
                  <c:v>222.41227391304301</c:v>
                </c:pt>
                <c:pt idx="33">
                  <c:v>269.736085858585</c:v>
                </c:pt>
                <c:pt idx="34">
                  <c:v>235.73616279069699</c:v>
                </c:pt>
                <c:pt idx="35">
                  <c:v>276.17959039547998</c:v>
                </c:pt>
                <c:pt idx="36">
                  <c:v>288.909143598615</c:v>
                </c:pt>
                <c:pt idx="37">
                  <c:v>300.93360902255603</c:v>
                </c:pt>
                <c:pt idx="38">
                  <c:v>241.20472107081099</c:v>
                </c:pt>
                <c:pt idx="39">
                  <c:v>256.83008438818501</c:v>
                </c:pt>
                <c:pt idx="40">
                  <c:v>250.75044444444401</c:v>
                </c:pt>
                <c:pt idx="41">
                  <c:v>243.566896551724</c:v>
                </c:pt>
                <c:pt idx="42">
                  <c:v>231.958134920634</c:v>
                </c:pt>
                <c:pt idx="43">
                  <c:v>247.11176308539899</c:v>
                </c:pt>
                <c:pt idx="44">
                  <c:v>254.393791666666</c:v>
                </c:pt>
                <c:pt idx="45">
                  <c:v>252.731960784313</c:v>
                </c:pt>
                <c:pt idx="46">
                  <c:v>246.395286089238</c:v>
                </c:pt>
                <c:pt idx="47">
                  <c:v>239.47365079364999</c:v>
                </c:pt>
                <c:pt idx="48">
                  <c:v>290.90769157088101</c:v>
                </c:pt>
                <c:pt idx="49">
                  <c:v>274.99207831325299</c:v>
                </c:pt>
                <c:pt idx="50">
                  <c:v>337.59938271604898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1D0-124F-AD10-7AEECE69EC23}"/>
            </c:ext>
          </c:extLst>
        </c:ser>
        <c:ser>
          <c:idx val="9"/>
          <c:order val="8"/>
          <c:tx>
            <c:strRef>
              <c:f>Final_WaterLevels_transposedfor!$K$1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79BCD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Final_WaterLevels_transposedfor!$K$2:$K$157</c:f>
              <c:numCache>
                <c:formatCode>General</c:formatCode>
                <c:ptCount val="51"/>
                <c:pt idx="0">
                  <c:v>171.797494482758</c:v>
                </c:pt>
                <c:pt idx="1">
                  <c:v>213.89705759330701</c:v>
                </c:pt>
                <c:pt idx="2">
                  <c:v>208.35332094175899</c:v>
                </c:pt>
                <c:pt idx="3">
                  <c:v>181.46992153679599</c:v>
                </c:pt>
                <c:pt idx="4">
                  <c:v>220.816692460317</c:v>
                </c:pt>
                <c:pt idx="5">
                  <c:v>213.79623446327599</c:v>
                </c:pt>
                <c:pt idx="6">
                  <c:v>203.96719999999999</c:v>
                </c:pt>
                <c:pt idx="7">
                  <c:v>201.37421008007499</c:v>
                </c:pt>
                <c:pt idx="8">
                  <c:v>191.124661838593</c:v>
                </c:pt>
                <c:pt idx="9">
                  <c:v>183.87984136858901</c:v>
                </c:pt>
                <c:pt idx="10">
                  <c:v>205.53745002611501</c:v>
                </c:pt>
                <c:pt idx="11">
                  <c:v>169.65240629008599</c:v>
                </c:pt>
                <c:pt idx="12">
                  <c:v>171.23486896008399</c:v>
                </c:pt>
                <c:pt idx="13">
                  <c:v>185.13912130966301</c:v>
                </c:pt>
                <c:pt idx="14">
                  <c:v>218.00650453338801</c:v>
                </c:pt>
                <c:pt idx="15">
                  <c:v>200.03137547580201</c:v>
                </c:pt>
                <c:pt idx="16">
                  <c:v>182.99468538148901</c:v>
                </c:pt>
                <c:pt idx="17">
                  <c:v>170.18611315313601</c:v>
                </c:pt>
                <c:pt idx="18">
                  <c:v>215.299369690612</c:v>
                </c:pt>
                <c:pt idx="19">
                  <c:v>199.894768648997</c:v>
                </c:pt>
                <c:pt idx="20">
                  <c:v>179.542460764396</c:v>
                </c:pt>
                <c:pt idx="21">
                  <c:v>208.10629159244701</c:v>
                </c:pt>
                <c:pt idx="22">
                  <c:v>156.95150318761301</c:v>
                </c:pt>
                <c:pt idx="23">
                  <c:v>190.609568981037</c:v>
                </c:pt>
                <c:pt idx="24">
                  <c:v>191.54566100823001</c:v>
                </c:pt>
                <c:pt idx="25">
                  <c:v>186.88713713980701</c:v>
                </c:pt>
                <c:pt idx="26">
                  <c:v>189.025414292497</c:v>
                </c:pt>
                <c:pt idx="27">
                  <c:v>221.711322036843</c:v>
                </c:pt>
                <c:pt idx="28">
                  <c:v>216.912861592806</c:v>
                </c:pt>
                <c:pt idx="29">
                  <c:v>199.805674392545</c:v>
                </c:pt>
                <c:pt idx="30">
                  <c:v>219.35529033687899</c:v>
                </c:pt>
                <c:pt idx="31">
                  <c:v>200.23906529540901</c:v>
                </c:pt>
                <c:pt idx="32">
                  <c:v>210.02610924181201</c:v>
                </c:pt>
                <c:pt idx="33">
                  <c:v>209.93739687252599</c:v>
                </c:pt>
                <c:pt idx="34">
                  <c:v>213.100201052236</c:v>
                </c:pt>
                <c:pt idx="35">
                  <c:v>209.90377187969901</c:v>
                </c:pt>
                <c:pt idx="36">
                  <c:v>221.28434703553199</c:v>
                </c:pt>
                <c:pt idx="37">
                  <c:v>213.18865267175499</c:v>
                </c:pt>
                <c:pt idx="38">
                  <c:v>208.89674993582301</c:v>
                </c:pt>
                <c:pt idx="39">
                  <c:v>222.75135030864101</c:v>
                </c:pt>
                <c:pt idx="40">
                  <c:v>229.51034372903999</c:v>
                </c:pt>
                <c:pt idx="41">
                  <c:v>238.99862535167199</c:v>
                </c:pt>
                <c:pt idx="42">
                  <c:v>243.436902841782</c:v>
                </c:pt>
                <c:pt idx="43">
                  <c:v>237.107143753923</c:v>
                </c:pt>
                <c:pt idx="44">
                  <c:v>245.51076121794799</c:v>
                </c:pt>
                <c:pt idx="45">
                  <c:v>230.353100781059</c:v>
                </c:pt>
                <c:pt idx="46">
                  <c:v>240.69376397168401</c:v>
                </c:pt>
                <c:pt idx="47">
                  <c:v>228.03578986045301</c:v>
                </c:pt>
                <c:pt idx="48">
                  <c:v>249.68361883693299</c:v>
                </c:pt>
                <c:pt idx="49">
                  <c:v>253.68369786011999</c:v>
                </c:pt>
                <c:pt idx="50">
                  <c:v>217.31359249894601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1D0-124F-AD10-7AEECE69EC23}"/>
            </c:ext>
          </c:extLst>
        </c:ser>
        <c:ser>
          <c:idx val="8"/>
          <c:order val="9"/>
          <c:tx>
            <c:strRef>
              <c:f>Final_WaterLevels_transposedfor!$J$1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8D0E5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Final_WaterLevels_transposedfor!$J$2:$J$157</c:f>
              <c:numCache>
                <c:formatCode>General</c:formatCode>
                <c:ptCount val="51"/>
                <c:pt idx="0">
                  <c:v>161.056411856474</c:v>
                </c:pt>
                <c:pt idx="1">
                  <c:v>250.36282608695601</c:v>
                </c:pt>
                <c:pt idx="2">
                  <c:v>226.00718181818101</c:v>
                </c:pt>
                <c:pt idx="3">
                  <c:v>208.06863913043401</c:v>
                </c:pt>
                <c:pt idx="4">
                  <c:v>230.88716981132001</c:v>
                </c:pt>
                <c:pt idx="5">
                  <c:v>223.234300314465</c:v>
                </c:pt>
                <c:pt idx="6">
                  <c:v>211.422056010929</c:v>
                </c:pt>
                <c:pt idx="7">
                  <c:v>176.03476034858301</c:v>
                </c:pt>
                <c:pt idx="8">
                  <c:v>200.081757575757</c:v>
                </c:pt>
                <c:pt idx="9">
                  <c:v>211.307050752278</c:v>
                </c:pt>
                <c:pt idx="10">
                  <c:v>206.409536541889</c:v>
                </c:pt>
                <c:pt idx="11">
                  <c:v>163.09198783259899</c:v>
                </c:pt>
                <c:pt idx="12">
                  <c:v>161.515087463556</c:v>
                </c:pt>
                <c:pt idx="13">
                  <c:v>179.049939768976</c:v>
                </c:pt>
                <c:pt idx="14">
                  <c:v>220.731205971479</c:v>
                </c:pt>
                <c:pt idx="15">
                  <c:v>209.46579282407399</c:v>
                </c:pt>
                <c:pt idx="16">
                  <c:v>193.27460836741099</c:v>
                </c:pt>
                <c:pt idx="17">
                  <c:v>173.59224777183499</c:v>
                </c:pt>
                <c:pt idx="18">
                  <c:v>216.512895178196</c:v>
                </c:pt>
                <c:pt idx="19">
                  <c:v>198.15571596244101</c:v>
                </c:pt>
                <c:pt idx="20">
                  <c:v>173.30064510847299</c:v>
                </c:pt>
                <c:pt idx="21">
                  <c:v>201.72248279252699</c:v>
                </c:pt>
                <c:pt idx="22">
                  <c:v>175.11529666666601</c:v>
                </c:pt>
                <c:pt idx="23">
                  <c:v>192.277728315122</c:v>
                </c:pt>
                <c:pt idx="24">
                  <c:v>169.84810641627499</c:v>
                </c:pt>
                <c:pt idx="25">
                  <c:v>175.23542548500799</c:v>
                </c:pt>
                <c:pt idx="26">
                  <c:v>152.95288296041301</c:v>
                </c:pt>
                <c:pt idx="27">
                  <c:v>200.758364035087</c:v>
                </c:pt>
                <c:pt idx="28">
                  <c:v>212.914326923076</c:v>
                </c:pt>
                <c:pt idx="29">
                  <c:v>187.40173104464401</c:v>
                </c:pt>
                <c:pt idx="30">
                  <c:v>198.690878531073</c:v>
                </c:pt>
                <c:pt idx="31">
                  <c:v>208.65675078455399</c:v>
                </c:pt>
                <c:pt idx="32">
                  <c:v>187.99832258064501</c:v>
                </c:pt>
                <c:pt idx="33">
                  <c:v>221.82612662942199</c:v>
                </c:pt>
                <c:pt idx="34">
                  <c:v>207.05201348747499</c:v>
                </c:pt>
                <c:pt idx="35">
                  <c:v>215.025217339096</c:v>
                </c:pt>
                <c:pt idx="36">
                  <c:v>216.60032795698899</c:v>
                </c:pt>
                <c:pt idx="37">
                  <c:v>199.01619876868901</c:v>
                </c:pt>
                <c:pt idx="38">
                  <c:v>175.466098251028</c:v>
                </c:pt>
                <c:pt idx="39">
                  <c:v>189.62481123981101</c:v>
                </c:pt>
                <c:pt idx="40">
                  <c:v>201.93881846635301</c:v>
                </c:pt>
                <c:pt idx="41">
                  <c:v>205.08720370370301</c:v>
                </c:pt>
                <c:pt idx="42">
                  <c:v>184.67005731922399</c:v>
                </c:pt>
                <c:pt idx="43">
                  <c:v>231.765091623036</c:v>
                </c:pt>
                <c:pt idx="44">
                  <c:v>223.96081068840499</c:v>
                </c:pt>
                <c:pt idx="45">
                  <c:v>213.46708333333299</c:v>
                </c:pt>
                <c:pt idx="46">
                  <c:v>227.538311209439</c:v>
                </c:pt>
                <c:pt idx="47">
                  <c:v>199.462257834757</c:v>
                </c:pt>
                <c:pt idx="48">
                  <c:v>231.51126283846801</c:v>
                </c:pt>
                <c:pt idx="49">
                  <c:v>217.82507343550401</c:v>
                </c:pt>
                <c:pt idx="50">
                  <c:v>236.77904761904699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1D0-124F-AD10-7AEECE69E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Depth from Surface (ft)</a:t>
                </a:r>
              </a:p>
            </c:rich>
          </c:tx>
          <c:layout>
            <c:manualLayout>
              <c:xMode val="edge"/>
              <c:yMode val="edge"/>
              <c:x val="5.943722104508966E-3"/>
              <c:y val="0.340751704536934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224781682532449"/>
          <c:y val="0.82224867833912418"/>
          <c:w val="0.73256374938072999"/>
          <c:h val="0.16049899126739661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New Wells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78263741531199E-2"/>
          <c:y val="0.13636944565346418"/>
          <c:w val="0.92100228562743691"/>
          <c:h val="0.66769853203022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NewWells!$B$1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NewWells!$B$2:$B$157</c:f>
              <c:numCache>
                <c:formatCode>General</c:formatCode>
                <c:ptCount val="51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6</c:v>
                </c:pt>
                <c:pt idx="9">
                  <c:v>4</c:v>
                </c:pt>
                <c:pt idx="10">
                  <c:v>8</c:v>
                </c:pt>
                <c:pt idx="11">
                  <c:v>30</c:v>
                </c:pt>
                <c:pt idx="12">
                  <c:v>106</c:v>
                </c:pt>
                <c:pt idx="13">
                  <c:v>55</c:v>
                </c:pt>
                <c:pt idx="14">
                  <c:v>49</c:v>
                </c:pt>
                <c:pt idx="15">
                  <c:v>26</c:v>
                </c:pt>
                <c:pt idx="16">
                  <c:v>40</c:v>
                </c:pt>
                <c:pt idx="17">
                  <c:v>41</c:v>
                </c:pt>
                <c:pt idx="18">
                  <c:v>46</c:v>
                </c:pt>
                <c:pt idx="19">
                  <c:v>77</c:v>
                </c:pt>
                <c:pt idx="20">
                  <c:v>56</c:v>
                </c:pt>
                <c:pt idx="21">
                  <c:v>55</c:v>
                </c:pt>
                <c:pt idx="22">
                  <c:v>54</c:v>
                </c:pt>
                <c:pt idx="23">
                  <c:v>82</c:v>
                </c:pt>
                <c:pt idx="24">
                  <c:v>112</c:v>
                </c:pt>
                <c:pt idx="25">
                  <c:v>98</c:v>
                </c:pt>
                <c:pt idx="26">
                  <c:v>130</c:v>
                </c:pt>
                <c:pt idx="27">
                  <c:v>65</c:v>
                </c:pt>
                <c:pt idx="28">
                  <c:v>81</c:v>
                </c:pt>
                <c:pt idx="29">
                  <c:v>99</c:v>
                </c:pt>
                <c:pt idx="30">
                  <c:v>119</c:v>
                </c:pt>
                <c:pt idx="31">
                  <c:v>68</c:v>
                </c:pt>
                <c:pt idx="32">
                  <c:v>39</c:v>
                </c:pt>
                <c:pt idx="33">
                  <c:v>43</c:v>
                </c:pt>
                <c:pt idx="34">
                  <c:v>78</c:v>
                </c:pt>
                <c:pt idx="35">
                  <c:v>40</c:v>
                </c:pt>
                <c:pt idx="36">
                  <c:v>61</c:v>
                </c:pt>
                <c:pt idx="37">
                  <c:v>64</c:v>
                </c:pt>
                <c:pt idx="38">
                  <c:v>59</c:v>
                </c:pt>
                <c:pt idx="39">
                  <c:v>26</c:v>
                </c:pt>
                <c:pt idx="40">
                  <c:v>31</c:v>
                </c:pt>
                <c:pt idx="41">
                  <c:v>24</c:v>
                </c:pt>
                <c:pt idx="42">
                  <c:v>12</c:v>
                </c:pt>
                <c:pt idx="43">
                  <c:v>21</c:v>
                </c:pt>
                <c:pt idx="44">
                  <c:v>13</c:v>
                </c:pt>
                <c:pt idx="45">
                  <c:v>28</c:v>
                </c:pt>
                <c:pt idx="46">
                  <c:v>41</c:v>
                </c:pt>
                <c:pt idx="47">
                  <c:v>39</c:v>
                </c:pt>
                <c:pt idx="48">
                  <c:v>19</c:v>
                </c:pt>
                <c:pt idx="49">
                  <c:v>15</c:v>
                </c:pt>
                <c:pt idx="50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19-BA4E-B4D7-893D06369CD8}"/>
            </c:ext>
          </c:extLst>
        </c:ser>
        <c:ser>
          <c:idx val="1"/>
          <c:order val="1"/>
          <c:tx>
            <c:strRef>
              <c:f>NewWells!$C$1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NewWells!$C$2:$C$157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52</c:v>
                </c:pt>
                <c:pt idx="12">
                  <c:v>87</c:v>
                </c:pt>
                <c:pt idx="13">
                  <c:v>82</c:v>
                </c:pt>
                <c:pt idx="14">
                  <c:v>86</c:v>
                </c:pt>
                <c:pt idx="15">
                  <c:v>126</c:v>
                </c:pt>
                <c:pt idx="16">
                  <c:v>138</c:v>
                </c:pt>
                <c:pt idx="17">
                  <c:v>171</c:v>
                </c:pt>
                <c:pt idx="18">
                  <c:v>109</c:v>
                </c:pt>
                <c:pt idx="19">
                  <c:v>165</c:v>
                </c:pt>
                <c:pt idx="20">
                  <c:v>131</c:v>
                </c:pt>
                <c:pt idx="21">
                  <c:v>133</c:v>
                </c:pt>
                <c:pt idx="22">
                  <c:v>145</c:v>
                </c:pt>
                <c:pt idx="23">
                  <c:v>169</c:v>
                </c:pt>
                <c:pt idx="24">
                  <c:v>185</c:v>
                </c:pt>
                <c:pt idx="25">
                  <c:v>191</c:v>
                </c:pt>
                <c:pt idx="26">
                  <c:v>215</c:v>
                </c:pt>
                <c:pt idx="27">
                  <c:v>173</c:v>
                </c:pt>
                <c:pt idx="28">
                  <c:v>146</c:v>
                </c:pt>
                <c:pt idx="29">
                  <c:v>250</c:v>
                </c:pt>
                <c:pt idx="30">
                  <c:v>200</c:v>
                </c:pt>
                <c:pt idx="31">
                  <c:v>114</c:v>
                </c:pt>
                <c:pt idx="32">
                  <c:v>88</c:v>
                </c:pt>
                <c:pt idx="33">
                  <c:v>68</c:v>
                </c:pt>
                <c:pt idx="34">
                  <c:v>80</c:v>
                </c:pt>
                <c:pt idx="35">
                  <c:v>90</c:v>
                </c:pt>
                <c:pt idx="36">
                  <c:v>108</c:v>
                </c:pt>
                <c:pt idx="37">
                  <c:v>116</c:v>
                </c:pt>
                <c:pt idx="38">
                  <c:v>95</c:v>
                </c:pt>
                <c:pt idx="39">
                  <c:v>68</c:v>
                </c:pt>
                <c:pt idx="40">
                  <c:v>49</c:v>
                </c:pt>
                <c:pt idx="41">
                  <c:v>42</c:v>
                </c:pt>
                <c:pt idx="42">
                  <c:v>50</c:v>
                </c:pt>
                <c:pt idx="43">
                  <c:v>53</c:v>
                </c:pt>
                <c:pt idx="44">
                  <c:v>26</c:v>
                </c:pt>
                <c:pt idx="45">
                  <c:v>30</c:v>
                </c:pt>
                <c:pt idx="46">
                  <c:v>49</c:v>
                </c:pt>
                <c:pt idx="47">
                  <c:v>22</c:v>
                </c:pt>
                <c:pt idx="48">
                  <c:v>40</c:v>
                </c:pt>
                <c:pt idx="49">
                  <c:v>17</c:v>
                </c:pt>
                <c:pt idx="5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19-BA4E-B4D7-893D06369CD8}"/>
            </c:ext>
          </c:extLst>
        </c:ser>
        <c:ser>
          <c:idx val="2"/>
          <c:order val="2"/>
          <c:tx>
            <c:strRef>
              <c:f>NewWells!$D$1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NewWells!$D$2:$D$157</c:f>
              <c:numCache>
                <c:formatCode>General</c:formatCode>
                <c:ptCount val="51"/>
                <c:pt idx="1">
                  <c:v>1</c:v>
                </c:pt>
                <c:pt idx="5">
                  <c:v>1</c:v>
                </c:pt>
                <c:pt idx="8">
                  <c:v>2</c:v>
                </c:pt>
                <c:pt idx="9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5</c:v>
                </c:pt>
                <c:pt idx="16">
                  <c:v>6</c:v>
                </c:pt>
                <c:pt idx="17">
                  <c:v>8</c:v>
                </c:pt>
                <c:pt idx="18">
                  <c:v>18</c:v>
                </c:pt>
                <c:pt idx="19">
                  <c:v>4</c:v>
                </c:pt>
                <c:pt idx="20">
                  <c:v>8</c:v>
                </c:pt>
                <c:pt idx="21">
                  <c:v>16</c:v>
                </c:pt>
                <c:pt idx="22">
                  <c:v>25</c:v>
                </c:pt>
                <c:pt idx="23">
                  <c:v>11</c:v>
                </c:pt>
                <c:pt idx="24">
                  <c:v>8</c:v>
                </c:pt>
                <c:pt idx="25">
                  <c:v>7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18</c:v>
                </c:pt>
                <c:pt idx="30">
                  <c:v>17</c:v>
                </c:pt>
                <c:pt idx="31">
                  <c:v>10</c:v>
                </c:pt>
                <c:pt idx="32">
                  <c:v>10</c:v>
                </c:pt>
                <c:pt idx="33">
                  <c:v>4</c:v>
                </c:pt>
                <c:pt idx="34">
                  <c:v>6</c:v>
                </c:pt>
                <c:pt idx="35">
                  <c:v>5</c:v>
                </c:pt>
                <c:pt idx="36">
                  <c:v>14</c:v>
                </c:pt>
                <c:pt idx="37">
                  <c:v>6</c:v>
                </c:pt>
                <c:pt idx="38">
                  <c:v>10</c:v>
                </c:pt>
                <c:pt idx="39">
                  <c:v>15</c:v>
                </c:pt>
                <c:pt idx="40">
                  <c:v>11</c:v>
                </c:pt>
                <c:pt idx="41">
                  <c:v>7</c:v>
                </c:pt>
                <c:pt idx="42">
                  <c:v>4</c:v>
                </c:pt>
                <c:pt idx="43">
                  <c:v>1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4</c:v>
                </c:pt>
                <c:pt idx="48">
                  <c:v>13</c:v>
                </c:pt>
                <c:pt idx="49">
                  <c:v>7</c:v>
                </c:pt>
                <c:pt idx="5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19-BA4E-B4D7-893D06369CD8}"/>
            </c:ext>
          </c:extLst>
        </c:ser>
        <c:ser>
          <c:idx val="3"/>
          <c:order val="3"/>
          <c:tx>
            <c:strRef>
              <c:f>NewWells!$E$1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NewWells!$E$2:$E$157</c:f>
              <c:numCache>
                <c:formatCode>General</c:formatCode>
                <c:ptCount val="51"/>
                <c:pt idx="0">
                  <c:v>4</c:v>
                </c:pt>
                <c:pt idx="1">
                  <c:v>9</c:v>
                </c:pt>
                <c:pt idx="2">
                  <c:v>18</c:v>
                </c:pt>
                <c:pt idx="3">
                  <c:v>15</c:v>
                </c:pt>
                <c:pt idx="4">
                  <c:v>25</c:v>
                </c:pt>
                <c:pt idx="5">
                  <c:v>14</c:v>
                </c:pt>
                <c:pt idx="6">
                  <c:v>19</c:v>
                </c:pt>
                <c:pt idx="7">
                  <c:v>28</c:v>
                </c:pt>
                <c:pt idx="8">
                  <c:v>36</c:v>
                </c:pt>
                <c:pt idx="9">
                  <c:v>38</c:v>
                </c:pt>
                <c:pt idx="10">
                  <c:v>52</c:v>
                </c:pt>
                <c:pt idx="11">
                  <c:v>268</c:v>
                </c:pt>
                <c:pt idx="12">
                  <c:v>411</c:v>
                </c:pt>
                <c:pt idx="13">
                  <c:v>430</c:v>
                </c:pt>
                <c:pt idx="14">
                  <c:v>420</c:v>
                </c:pt>
                <c:pt idx="15">
                  <c:v>542</c:v>
                </c:pt>
                <c:pt idx="16">
                  <c:v>464</c:v>
                </c:pt>
                <c:pt idx="17">
                  <c:v>427</c:v>
                </c:pt>
                <c:pt idx="18">
                  <c:v>392</c:v>
                </c:pt>
                <c:pt idx="19">
                  <c:v>415</c:v>
                </c:pt>
                <c:pt idx="20">
                  <c:v>417</c:v>
                </c:pt>
                <c:pt idx="21">
                  <c:v>357</c:v>
                </c:pt>
                <c:pt idx="22">
                  <c:v>388</c:v>
                </c:pt>
                <c:pt idx="23">
                  <c:v>429</c:v>
                </c:pt>
                <c:pt idx="24">
                  <c:v>589</c:v>
                </c:pt>
                <c:pt idx="25">
                  <c:v>586</c:v>
                </c:pt>
                <c:pt idx="26">
                  <c:v>693</c:v>
                </c:pt>
                <c:pt idx="27">
                  <c:v>515</c:v>
                </c:pt>
                <c:pt idx="28">
                  <c:v>707</c:v>
                </c:pt>
                <c:pt idx="29">
                  <c:v>767</c:v>
                </c:pt>
                <c:pt idx="30">
                  <c:v>742</c:v>
                </c:pt>
                <c:pt idx="31">
                  <c:v>639</c:v>
                </c:pt>
                <c:pt idx="32">
                  <c:v>567</c:v>
                </c:pt>
                <c:pt idx="33">
                  <c:v>427</c:v>
                </c:pt>
                <c:pt idx="34">
                  <c:v>501</c:v>
                </c:pt>
                <c:pt idx="35">
                  <c:v>571</c:v>
                </c:pt>
                <c:pt idx="36">
                  <c:v>615</c:v>
                </c:pt>
                <c:pt idx="37">
                  <c:v>631</c:v>
                </c:pt>
                <c:pt idx="38">
                  <c:v>370</c:v>
                </c:pt>
                <c:pt idx="39">
                  <c:v>258</c:v>
                </c:pt>
                <c:pt idx="40">
                  <c:v>141</c:v>
                </c:pt>
                <c:pt idx="41">
                  <c:v>89</c:v>
                </c:pt>
                <c:pt idx="42">
                  <c:v>110</c:v>
                </c:pt>
                <c:pt idx="43">
                  <c:v>112</c:v>
                </c:pt>
                <c:pt idx="44">
                  <c:v>110</c:v>
                </c:pt>
                <c:pt idx="45">
                  <c:v>133</c:v>
                </c:pt>
                <c:pt idx="46">
                  <c:v>126</c:v>
                </c:pt>
                <c:pt idx="47">
                  <c:v>164</c:v>
                </c:pt>
                <c:pt idx="48">
                  <c:v>193</c:v>
                </c:pt>
                <c:pt idx="49">
                  <c:v>108</c:v>
                </c:pt>
                <c:pt idx="50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19-BA4E-B4D7-893D06369CD8}"/>
            </c:ext>
          </c:extLst>
        </c:ser>
        <c:ser>
          <c:idx val="4"/>
          <c:order val="4"/>
          <c:tx>
            <c:strRef>
              <c:f>NewWells!$F$1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NewWells!$F$2:$F$157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3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52</c:v>
                </c:pt>
                <c:pt idx="15">
                  <c:v>49</c:v>
                </c:pt>
                <c:pt idx="16">
                  <c:v>55</c:v>
                </c:pt>
                <c:pt idx="17">
                  <c:v>49</c:v>
                </c:pt>
                <c:pt idx="18">
                  <c:v>35</c:v>
                </c:pt>
                <c:pt idx="19">
                  <c:v>49</c:v>
                </c:pt>
                <c:pt idx="20">
                  <c:v>55</c:v>
                </c:pt>
                <c:pt idx="21">
                  <c:v>83</c:v>
                </c:pt>
                <c:pt idx="22">
                  <c:v>107</c:v>
                </c:pt>
                <c:pt idx="23">
                  <c:v>78</c:v>
                </c:pt>
                <c:pt idx="24">
                  <c:v>94</c:v>
                </c:pt>
                <c:pt idx="25">
                  <c:v>113</c:v>
                </c:pt>
                <c:pt idx="26">
                  <c:v>83</c:v>
                </c:pt>
                <c:pt idx="27">
                  <c:v>83</c:v>
                </c:pt>
                <c:pt idx="28">
                  <c:v>112</c:v>
                </c:pt>
                <c:pt idx="29">
                  <c:v>180</c:v>
                </c:pt>
                <c:pt idx="30">
                  <c:v>180</c:v>
                </c:pt>
                <c:pt idx="31">
                  <c:v>149</c:v>
                </c:pt>
                <c:pt idx="32">
                  <c:v>150</c:v>
                </c:pt>
                <c:pt idx="33">
                  <c:v>97</c:v>
                </c:pt>
                <c:pt idx="34">
                  <c:v>112</c:v>
                </c:pt>
                <c:pt idx="35">
                  <c:v>143</c:v>
                </c:pt>
                <c:pt idx="36">
                  <c:v>205</c:v>
                </c:pt>
                <c:pt idx="37">
                  <c:v>168</c:v>
                </c:pt>
                <c:pt idx="38">
                  <c:v>108</c:v>
                </c:pt>
                <c:pt idx="39">
                  <c:v>75</c:v>
                </c:pt>
                <c:pt idx="40">
                  <c:v>38</c:v>
                </c:pt>
                <c:pt idx="41">
                  <c:v>54</c:v>
                </c:pt>
                <c:pt idx="42">
                  <c:v>26</c:v>
                </c:pt>
                <c:pt idx="43">
                  <c:v>41</c:v>
                </c:pt>
                <c:pt idx="44">
                  <c:v>35</c:v>
                </c:pt>
                <c:pt idx="45">
                  <c:v>18</c:v>
                </c:pt>
                <c:pt idx="46">
                  <c:v>38</c:v>
                </c:pt>
                <c:pt idx="47">
                  <c:v>58</c:v>
                </c:pt>
                <c:pt idx="48">
                  <c:v>77</c:v>
                </c:pt>
                <c:pt idx="49">
                  <c:v>88</c:v>
                </c:pt>
                <c:pt idx="50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F19-BA4E-B4D7-893D06369CD8}"/>
            </c:ext>
          </c:extLst>
        </c:ser>
        <c:ser>
          <c:idx val="5"/>
          <c:order val="5"/>
          <c:tx>
            <c:strRef>
              <c:f>NewWells!$G$1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NewWells!$G$2:$G$157</c:f>
              <c:numCache>
                <c:formatCode>General</c:formatCode>
                <c:ptCount val="51"/>
                <c:pt idx="0">
                  <c:v>15</c:v>
                </c:pt>
                <c:pt idx="1">
                  <c:v>16</c:v>
                </c:pt>
                <c:pt idx="2">
                  <c:v>25</c:v>
                </c:pt>
                <c:pt idx="3">
                  <c:v>28</c:v>
                </c:pt>
                <c:pt idx="4">
                  <c:v>20</c:v>
                </c:pt>
                <c:pt idx="5">
                  <c:v>23</c:v>
                </c:pt>
                <c:pt idx="6">
                  <c:v>23</c:v>
                </c:pt>
                <c:pt idx="7">
                  <c:v>44</c:v>
                </c:pt>
                <c:pt idx="8">
                  <c:v>49</c:v>
                </c:pt>
                <c:pt idx="9">
                  <c:v>50</c:v>
                </c:pt>
                <c:pt idx="10">
                  <c:v>65</c:v>
                </c:pt>
                <c:pt idx="11">
                  <c:v>207</c:v>
                </c:pt>
                <c:pt idx="12">
                  <c:v>344</c:v>
                </c:pt>
                <c:pt idx="13">
                  <c:v>384</c:v>
                </c:pt>
                <c:pt idx="14">
                  <c:v>392</c:v>
                </c:pt>
                <c:pt idx="15">
                  <c:v>440</c:v>
                </c:pt>
                <c:pt idx="16">
                  <c:v>595</c:v>
                </c:pt>
                <c:pt idx="17">
                  <c:v>611</c:v>
                </c:pt>
                <c:pt idx="18">
                  <c:v>507</c:v>
                </c:pt>
                <c:pt idx="19">
                  <c:v>534</c:v>
                </c:pt>
                <c:pt idx="20">
                  <c:v>508</c:v>
                </c:pt>
                <c:pt idx="21">
                  <c:v>492</c:v>
                </c:pt>
                <c:pt idx="22">
                  <c:v>540</c:v>
                </c:pt>
                <c:pt idx="23">
                  <c:v>544</c:v>
                </c:pt>
                <c:pt idx="24">
                  <c:v>653</c:v>
                </c:pt>
                <c:pt idx="25">
                  <c:v>855</c:v>
                </c:pt>
                <c:pt idx="26">
                  <c:v>874</c:v>
                </c:pt>
                <c:pt idx="27">
                  <c:v>691</c:v>
                </c:pt>
                <c:pt idx="28">
                  <c:v>864</c:v>
                </c:pt>
                <c:pt idx="29">
                  <c:v>1115</c:v>
                </c:pt>
                <c:pt idx="30">
                  <c:v>1153</c:v>
                </c:pt>
                <c:pt idx="31">
                  <c:v>1088</c:v>
                </c:pt>
                <c:pt idx="32">
                  <c:v>872</c:v>
                </c:pt>
                <c:pt idx="33">
                  <c:v>912</c:v>
                </c:pt>
                <c:pt idx="34">
                  <c:v>811</c:v>
                </c:pt>
                <c:pt idx="35">
                  <c:v>989</c:v>
                </c:pt>
                <c:pt idx="36">
                  <c:v>904</c:v>
                </c:pt>
                <c:pt idx="37">
                  <c:v>883</c:v>
                </c:pt>
                <c:pt idx="38">
                  <c:v>582</c:v>
                </c:pt>
                <c:pt idx="39">
                  <c:v>316</c:v>
                </c:pt>
                <c:pt idx="40">
                  <c:v>270</c:v>
                </c:pt>
                <c:pt idx="41">
                  <c:v>191</c:v>
                </c:pt>
                <c:pt idx="42">
                  <c:v>194</c:v>
                </c:pt>
                <c:pt idx="43">
                  <c:v>265</c:v>
                </c:pt>
                <c:pt idx="44">
                  <c:v>348</c:v>
                </c:pt>
                <c:pt idx="45">
                  <c:v>222</c:v>
                </c:pt>
                <c:pt idx="46">
                  <c:v>283</c:v>
                </c:pt>
                <c:pt idx="47">
                  <c:v>341</c:v>
                </c:pt>
                <c:pt idx="48">
                  <c:v>478</c:v>
                </c:pt>
                <c:pt idx="49">
                  <c:v>449</c:v>
                </c:pt>
                <c:pt idx="50">
                  <c:v>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19-BA4E-B4D7-893D06369CD8}"/>
            </c:ext>
          </c:extLst>
        </c:ser>
        <c:ser>
          <c:idx val="6"/>
          <c:order val="6"/>
          <c:tx>
            <c:strRef>
              <c:f>NewWells!$H$1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NewWells!$H$2:$H$157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8</c:v>
                </c:pt>
                <c:pt idx="5">
                  <c:v>12</c:v>
                </c:pt>
                <c:pt idx="6">
                  <c:v>11</c:v>
                </c:pt>
                <c:pt idx="7">
                  <c:v>20</c:v>
                </c:pt>
                <c:pt idx="8">
                  <c:v>13</c:v>
                </c:pt>
                <c:pt idx="9">
                  <c:v>23</c:v>
                </c:pt>
                <c:pt idx="10">
                  <c:v>59</c:v>
                </c:pt>
                <c:pt idx="11">
                  <c:v>161</c:v>
                </c:pt>
                <c:pt idx="12">
                  <c:v>253</c:v>
                </c:pt>
                <c:pt idx="13">
                  <c:v>271</c:v>
                </c:pt>
                <c:pt idx="14">
                  <c:v>323</c:v>
                </c:pt>
                <c:pt idx="15">
                  <c:v>279</c:v>
                </c:pt>
                <c:pt idx="16">
                  <c:v>256</c:v>
                </c:pt>
                <c:pt idx="17">
                  <c:v>270</c:v>
                </c:pt>
                <c:pt idx="18">
                  <c:v>245</c:v>
                </c:pt>
                <c:pt idx="19">
                  <c:v>265</c:v>
                </c:pt>
                <c:pt idx="20">
                  <c:v>253</c:v>
                </c:pt>
                <c:pt idx="21">
                  <c:v>202</c:v>
                </c:pt>
                <c:pt idx="22">
                  <c:v>222</c:v>
                </c:pt>
                <c:pt idx="23">
                  <c:v>336</c:v>
                </c:pt>
                <c:pt idx="24">
                  <c:v>388</c:v>
                </c:pt>
                <c:pt idx="25">
                  <c:v>429</c:v>
                </c:pt>
                <c:pt idx="26">
                  <c:v>370</c:v>
                </c:pt>
                <c:pt idx="27">
                  <c:v>258</c:v>
                </c:pt>
                <c:pt idx="28">
                  <c:v>425</c:v>
                </c:pt>
                <c:pt idx="29">
                  <c:v>442</c:v>
                </c:pt>
                <c:pt idx="30">
                  <c:v>415</c:v>
                </c:pt>
                <c:pt idx="31">
                  <c:v>382</c:v>
                </c:pt>
                <c:pt idx="32">
                  <c:v>373</c:v>
                </c:pt>
                <c:pt idx="33">
                  <c:v>316</c:v>
                </c:pt>
                <c:pt idx="34">
                  <c:v>357</c:v>
                </c:pt>
                <c:pt idx="35">
                  <c:v>401</c:v>
                </c:pt>
                <c:pt idx="36">
                  <c:v>371</c:v>
                </c:pt>
                <c:pt idx="37">
                  <c:v>299</c:v>
                </c:pt>
                <c:pt idx="38">
                  <c:v>216</c:v>
                </c:pt>
                <c:pt idx="39">
                  <c:v>143</c:v>
                </c:pt>
                <c:pt idx="40">
                  <c:v>81</c:v>
                </c:pt>
                <c:pt idx="41">
                  <c:v>49</c:v>
                </c:pt>
                <c:pt idx="42">
                  <c:v>77</c:v>
                </c:pt>
                <c:pt idx="43">
                  <c:v>80</c:v>
                </c:pt>
                <c:pt idx="44">
                  <c:v>126</c:v>
                </c:pt>
                <c:pt idx="45">
                  <c:v>138</c:v>
                </c:pt>
                <c:pt idx="46">
                  <c:v>140</c:v>
                </c:pt>
                <c:pt idx="47">
                  <c:v>237</c:v>
                </c:pt>
                <c:pt idx="48">
                  <c:v>299</c:v>
                </c:pt>
                <c:pt idx="49">
                  <c:v>184</c:v>
                </c:pt>
                <c:pt idx="50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F19-BA4E-B4D7-893D06369CD8}"/>
            </c:ext>
          </c:extLst>
        </c:ser>
        <c:ser>
          <c:idx val="7"/>
          <c:order val="7"/>
          <c:tx>
            <c:strRef>
              <c:f>NewWells!$I$1</c:f>
              <c:strCache>
                <c:ptCount val="1"/>
                <c:pt idx="0">
                  <c:v>Reservation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NewWells!$I$2:$I$157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17</c:v>
                </c:pt>
                <c:pt idx="12">
                  <c:v>24</c:v>
                </c:pt>
                <c:pt idx="13">
                  <c:v>16</c:v>
                </c:pt>
                <c:pt idx="14">
                  <c:v>20</c:v>
                </c:pt>
                <c:pt idx="15">
                  <c:v>17</c:v>
                </c:pt>
                <c:pt idx="16">
                  <c:v>18</c:v>
                </c:pt>
                <c:pt idx="17">
                  <c:v>17</c:v>
                </c:pt>
                <c:pt idx="18">
                  <c:v>19</c:v>
                </c:pt>
                <c:pt idx="19">
                  <c:v>33</c:v>
                </c:pt>
                <c:pt idx="20">
                  <c:v>16</c:v>
                </c:pt>
                <c:pt idx="21">
                  <c:v>42</c:v>
                </c:pt>
                <c:pt idx="22">
                  <c:v>19</c:v>
                </c:pt>
                <c:pt idx="23">
                  <c:v>12</c:v>
                </c:pt>
                <c:pt idx="24">
                  <c:v>22</c:v>
                </c:pt>
                <c:pt idx="25">
                  <c:v>13</c:v>
                </c:pt>
                <c:pt idx="26">
                  <c:v>12</c:v>
                </c:pt>
                <c:pt idx="27">
                  <c:v>12</c:v>
                </c:pt>
                <c:pt idx="28">
                  <c:v>18</c:v>
                </c:pt>
                <c:pt idx="29">
                  <c:v>22</c:v>
                </c:pt>
                <c:pt idx="30">
                  <c:v>26</c:v>
                </c:pt>
                <c:pt idx="31">
                  <c:v>11</c:v>
                </c:pt>
                <c:pt idx="32">
                  <c:v>11</c:v>
                </c:pt>
                <c:pt idx="33">
                  <c:v>6</c:v>
                </c:pt>
                <c:pt idx="34">
                  <c:v>3</c:v>
                </c:pt>
                <c:pt idx="35">
                  <c:v>15</c:v>
                </c:pt>
                <c:pt idx="36">
                  <c:v>15</c:v>
                </c:pt>
                <c:pt idx="37">
                  <c:v>13</c:v>
                </c:pt>
                <c:pt idx="38">
                  <c:v>15</c:v>
                </c:pt>
                <c:pt idx="39">
                  <c:v>14</c:v>
                </c:pt>
                <c:pt idx="40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7</c:v>
                </c:pt>
                <c:pt idx="45">
                  <c:v>7</c:v>
                </c:pt>
                <c:pt idx="46">
                  <c:v>3</c:v>
                </c:pt>
                <c:pt idx="47">
                  <c:v>2</c:v>
                </c:pt>
                <c:pt idx="48">
                  <c:v>10</c:v>
                </c:pt>
                <c:pt idx="49">
                  <c:v>9</c:v>
                </c:pt>
                <c:pt idx="5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F19-BA4E-B4D7-893D06369CD8}"/>
            </c:ext>
          </c:extLst>
        </c:ser>
        <c:ser>
          <c:idx val="8"/>
          <c:order val="8"/>
          <c:tx>
            <c:strRef>
              <c:f>NewWells!$J$1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NewWells!$J$2:$J$157</c:f>
              <c:numCache>
                <c:formatCode>General</c:formatCode>
                <c:ptCount val="5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15</c:v>
                </c:pt>
                <c:pt idx="4">
                  <c:v>7</c:v>
                </c:pt>
                <c:pt idx="5">
                  <c:v>7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6</c:v>
                </c:pt>
                <c:pt idx="10">
                  <c:v>13</c:v>
                </c:pt>
                <c:pt idx="11">
                  <c:v>80</c:v>
                </c:pt>
                <c:pt idx="12">
                  <c:v>163</c:v>
                </c:pt>
                <c:pt idx="13">
                  <c:v>118</c:v>
                </c:pt>
                <c:pt idx="14">
                  <c:v>105</c:v>
                </c:pt>
                <c:pt idx="15">
                  <c:v>114</c:v>
                </c:pt>
                <c:pt idx="16">
                  <c:v>135</c:v>
                </c:pt>
                <c:pt idx="17">
                  <c:v>156</c:v>
                </c:pt>
                <c:pt idx="18">
                  <c:v>139</c:v>
                </c:pt>
                <c:pt idx="19">
                  <c:v>146</c:v>
                </c:pt>
                <c:pt idx="20">
                  <c:v>113</c:v>
                </c:pt>
                <c:pt idx="21">
                  <c:v>106</c:v>
                </c:pt>
                <c:pt idx="22">
                  <c:v>117</c:v>
                </c:pt>
                <c:pt idx="23">
                  <c:v>140</c:v>
                </c:pt>
                <c:pt idx="24">
                  <c:v>187</c:v>
                </c:pt>
                <c:pt idx="25">
                  <c:v>191</c:v>
                </c:pt>
                <c:pt idx="26">
                  <c:v>225</c:v>
                </c:pt>
                <c:pt idx="27">
                  <c:v>129</c:v>
                </c:pt>
                <c:pt idx="28">
                  <c:v>169</c:v>
                </c:pt>
                <c:pt idx="29">
                  <c:v>232</c:v>
                </c:pt>
                <c:pt idx="30">
                  <c:v>258</c:v>
                </c:pt>
                <c:pt idx="31">
                  <c:v>195</c:v>
                </c:pt>
                <c:pt idx="32">
                  <c:v>166</c:v>
                </c:pt>
                <c:pt idx="33">
                  <c:v>154</c:v>
                </c:pt>
                <c:pt idx="34">
                  <c:v>141</c:v>
                </c:pt>
                <c:pt idx="35">
                  <c:v>176</c:v>
                </c:pt>
                <c:pt idx="36">
                  <c:v>205</c:v>
                </c:pt>
                <c:pt idx="37">
                  <c:v>198</c:v>
                </c:pt>
                <c:pt idx="38">
                  <c:v>175</c:v>
                </c:pt>
                <c:pt idx="39">
                  <c:v>87</c:v>
                </c:pt>
                <c:pt idx="40">
                  <c:v>79</c:v>
                </c:pt>
                <c:pt idx="41">
                  <c:v>58</c:v>
                </c:pt>
                <c:pt idx="42">
                  <c:v>69</c:v>
                </c:pt>
                <c:pt idx="43">
                  <c:v>48</c:v>
                </c:pt>
                <c:pt idx="44">
                  <c:v>27</c:v>
                </c:pt>
                <c:pt idx="45">
                  <c:v>34</c:v>
                </c:pt>
                <c:pt idx="46">
                  <c:v>43</c:v>
                </c:pt>
                <c:pt idx="47">
                  <c:v>62</c:v>
                </c:pt>
                <c:pt idx="48">
                  <c:v>115</c:v>
                </c:pt>
                <c:pt idx="49">
                  <c:v>113</c:v>
                </c:pt>
                <c:pt idx="50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F19-BA4E-B4D7-893D06369CD8}"/>
            </c:ext>
          </c:extLst>
        </c:ser>
        <c:ser>
          <c:idx val="9"/>
          <c:order val="9"/>
          <c:tx>
            <c:strRef>
              <c:f>NewWells!$K$1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NewWells!$K$2:$K$157</c:f>
              <c:numCache>
                <c:formatCode>General</c:formatCode>
                <c:ptCount val="51"/>
                <c:pt idx="0">
                  <c:v>6</c:v>
                </c:pt>
                <c:pt idx="1">
                  <c:v>6</c:v>
                </c:pt>
                <c:pt idx="2">
                  <c:v>8</c:v>
                </c:pt>
                <c:pt idx="3">
                  <c:v>21</c:v>
                </c:pt>
                <c:pt idx="4">
                  <c:v>12</c:v>
                </c:pt>
                <c:pt idx="5">
                  <c:v>20</c:v>
                </c:pt>
                <c:pt idx="6">
                  <c:v>26</c:v>
                </c:pt>
                <c:pt idx="7">
                  <c:v>27</c:v>
                </c:pt>
                <c:pt idx="8">
                  <c:v>25</c:v>
                </c:pt>
                <c:pt idx="9">
                  <c:v>27</c:v>
                </c:pt>
                <c:pt idx="10">
                  <c:v>46</c:v>
                </c:pt>
                <c:pt idx="11">
                  <c:v>176</c:v>
                </c:pt>
                <c:pt idx="12">
                  <c:v>357</c:v>
                </c:pt>
                <c:pt idx="13">
                  <c:v>268</c:v>
                </c:pt>
                <c:pt idx="14">
                  <c:v>275</c:v>
                </c:pt>
                <c:pt idx="15">
                  <c:v>275</c:v>
                </c:pt>
                <c:pt idx="16">
                  <c:v>291</c:v>
                </c:pt>
                <c:pt idx="17">
                  <c:v>343</c:v>
                </c:pt>
                <c:pt idx="18">
                  <c:v>288</c:v>
                </c:pt>
                <c:pt idx="19">
                  <c:v>292</c:v>
                </c:pt>
                <c:pt idx="20">
                  <c:v>278</c:v>
                </c:pt>
                <c:pt idx="21">
                  <c:v>255</c:v>
                </c:pt>
                <c:pt idx="22">
                  <c:v>268</c:v>
                </c:pt>
                <c:pt idx="23">
                  <c:v>339</c:v>
                </c:pt>
                <c:pt idx="24">
                  <c:v>375</c:v>
                </c:pt>
                <c:pt idx="25">
                  <c:v>464</c:v>
                </c:pt>
                <c:pt idx="26">
                  <c:v>429</c:v>
                </c:pt>
                <c:pt idx="27">
                  <c:v>321</c:v>
                </c:pt>
                <c:pt idx="28">
                  <c:v>465</c:v>
                </c:pt>
                <c:pt idx="29">
                  <c:v>404</c:v>
                </c:pt>
                <c:pt idx="30">
                  <c:v>450</c:v>
                </c:pt>
                <c:pt idx="31">
                  <c:v>429</c:v>
                </c:pt>
                <c:pt idx="32">
                  <c:v>322</c:v>
                </c:pt>
                <c:pt idx="33">
                  <c:v>367</c:v>
                </c:pt>
                <c:pt idx="34">
                  <c:v>313</c:v>
                </c:pt>
                <c:pt idx="35">
                  <c:v>410</c:v>
                </c:pt>
                <c:pt idx="36">
                  <c:v>481</c:v>
                </c:pt>
                <c:pt idx="37">
                  <c:v>443</c:v>
                </c:pt>
                <c:pt idx="38">
                  <c:v>338</c:v>
                </c:pt>
                <c:pt idx="39">
                  <c:v>165</c:v>
                </c:pt>
                <c:pt idx="40">
                  <c:v>135</c:v>
                </c:pt>
                <c:pt idx="41">
                  <c:v>112</c:v>
                </c:pt>
                <c:pt idx="42">
                  <c:v>85</c:v>
                </c:pt>
                <c:pt idx="43">
                  <c:v>129</c:v>
                </c:pt>
                <c:pt idx="44">
                  <c:v>99</c:v>
                </c:pt>
                <c:pt idx="45">
                  <c:v>113</c:v>
                </c:pt>
                <c:pt idx="46">
                  <c:v>82</c:v>
                </c:pt>
                <c:pt idx="47">
                  <c:v>126</c:v>
                </c:pt>
                <c:pt idx="48">
                  <c:v>162</c:v>
                </c:pt>
                <c:pt idx="49">
                  <c:v>206</c:v>
                </c:pt>
                <c:pt idx="50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F19-BA4E-B4D7-893D06369CD8}"/>
            </c:ext>
          </c:extLst>
        </c:ser>
        <c:ser>
          <c:idx val="10"/>
          <c:order val="10"/>
          <c:tx>
            <c:strRef>
              <c:f>NewWells!$L$1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NewWells!$L$2:$L$157</c:f>
              <c:numCache>
                <c:formatCode>General</c:formatCode>
                <c:ptCount val="51"/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47</c:v>
                </c:pt>
                <c:pt idx="12">
                  <c:v>107</c:v>
                </c:pt>
                <c:pt idx="13">
                  <c:v>78</c:v>
                </c:pt>
                <c:pt idx="14">
                  <c:v>73</c:v>
                </c:pt>
                <c:pt idx="15">
                  <c:v>58</c:v>
                </c:pt>
                <c:pt idx="16">
                  <c:v>52</c:v>
                </c:pt>
                <c:pt idx="17">
                  <c:v>48</c:v>
                </c:pt>
                <c:pt idx="18">
                  <c:v>70</c:v>
                </c:pt>
                <c:pt idx="19">
                  <c:v>66</c:v>
                </c:pt>
                <c:pt idx="20">
                  <c:v>59</c:v>
                </c:pt>
                <c:pt idx="21">
                  <c:v>44</c:v>
                </c:pt>
                <c:pt idx="22">
                  <c:v>57</c:v>
                </c:pt>
                <c:pt idx="23">
                  <c:v>43</c:v>
                </c:pt>
                <c:pt idx="24">
                  <c:v>45</c:v>
                </c:pt>
                <c:pt idx="25">
                  <c:v>56</c:v>
                </c:pt>
                <c:pt idx="26">
                  <c:v>35</c:v>
                </c:pt>
                <c:pt idx="27">
                  <c:v>30</c:v>
                </c:pt>
                <c:pt idx="28">
                  <c:v>36</c:v>
                </c:pt>
                <c:pt idx="29">
                  <c:v>38</c:v>
                </c:pt>
                <c:pt idx="30">
                  <c:v>29</c:v>
                </c:pt>
                <c:pt idx="31">
                  <c:v>45</c:v>
                </c:pt>
                <c:pt idx="32">
                  <c:v>18</c:v>
                </c:pt>
                <c:pt idx="33">
                  <c:v>18</c:v>
                </c:pt>
                <c:pt idx="34">
                  <c:v>42</c:v>
                </c:pt>
                <c:pt idx="35">
                  <c:v>44</c:v>
                </c:pt>
                <c:pt idx="36">
                  <c:v>45</c:v>
                </c:pt>
                <c:pt idx="37">
                  <c:v>49</c:v>
                </c:pt>
                <c:pt idx="38">
                  <c:v>34</c:v>
                </c:pt>
                <c:pt idx="39">
                  <c:v>17</c:v>
                </c:pt>
                <c:pt idx="40">
                  <c:v>12</c:v>
                </c:pt>
                <c:pt idx="41">
                  <c:v>20</c:v>
                </c:pt>
                <c:pt idx="42">
                  <c:v>4</c:v>
                </c:pt>
                <c:pt idx="43">
                  <c:v>12</c:v>
                </c:pt>
                <c:pt idx="44">
                  <c:v>11</c:v>
                </c:pt>
                <c:pt idx="45">
                  <c:v>5</c:v>
                </c:pt>
                <c:pt idx="46">
                  <c:v>9</c:v>
                </c:pt>
                <c:pt idx="47">
                  <c:v>15</c:v>
                </c:pt>
                <c:pt idx="48">
                  <c:v>25</c:v>
                </c:pt>
                <c:pt idx="49">
                  <c:v>29</c:v>
                </c:pt>
                <c:pt idx="50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F19-BA4E-B4D7-893D06369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30223"/>
        <c:axId val="1610269312"/>
      </c:scatterChart>
      <c:valAx>
        <c:axId val="234830223"/>
        <c:scaling>
          <c:orientation val="minMax"/>
          <c:max val="2020"/>
          <c:min val="19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269312"/>
        <c:crosses val="autoZero"/>
        <c:crossBetween val="midCat"/>
      </c:valAx>
      <c:valAx>
        <c:axId val="16102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New Wells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83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7257729572659173E-2"/>
          <c:y val="0.85027549551810777"/>
          <c:w val="0.89869873323095895"/>
          <c:h val="0.13700778623630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Shallow Wells (&lt;200 ft)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78263741531199E-2"/>
          <c:y val="0.13636944565346418"/>
          <c:w val="0.92100228562743691"/>
          <c:h val="0.66769853203022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Wells_Lessthan200!$B$1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Wells_Lessthan200!$B$2:$B$157</c:f>
              <c:numCache>
                <c:formatCode>General</c:formatCode>
                <c:ptCount val="41"/>
                <c:pt idx="0">
                  <c:v>5</c:v>
                </c:pt>
                <c:pt idx="1">
                  <c:v>21</c:v>
                </c:pt>
                <c:pt idx="2">
                  <c:v>82</c:v>
                </c:pt>
                <c:pt idx="3">
                  <c:v>32</c:v>
                </c:pt>
                <c:pt idx="4">
                  <c:v>30</c:v>
                </c:pt>
                <c:pt idx="5">
                  <c:v>15</c:v>
                </c:pt>
                <c:pt idx="6">
                  <c:v>22</c:v>
                </c:pt>
                <c:pt idx="7">
                  <c:v>20</c:v>
                </c:pt>
                <c:pt idx="8">
                  <c:v>35</c:v>
                </c:pt>
                <c:pt idx="9">
                  <c:v>57</c:v>
                </c:pt>
                <c:pt idx="10">
                  <c:v>35</c:v>
                </c:pt>
                <c:pt idx="11">
                  <c:v>22</c:v>
                </c:pt>
                <c:pt idx="12">
                  <c:v>25</c:v>
                </c:pt>
                <c:pt idx="13">
                  <c:v>56</c:v>
                </c:pt>
                <c:pt idx="14">
                  <c:v>61</c:v>
                </c:pt>
                <c:pt idx="15">
                  <c:v>67</c:v>
                </c:pt>
                <c:pt idx="16">
                  <c:v>84</c:v>
                </c:pt>
                <c:pt idx="17">
                  <c:v>35</c:v>
                </c:pt>
                <c:pt idx="18">
                  <c:v>45</c:v>
                </c:pt>
                <c:pt idx="19">
                  <c:v>62</c:v>
                </c:pt>
                <c:pt idx="20">
                  <c:v>74</c:v>
                </c:pt>
                <c:pt idx="21">
                  <c:v>45</c:v>
                </c:pt>
                <c:pt idx="22">
                  <c:v>30</c:v>
                </c:pt>
                <c:pt idx="23">
                  <c:v>22</c:v>
                </c:pt>
                <c:pt idx="24">
                  <c:v>47</c:v>
                </c:pt>
                <c:pt idx="25">
                  <c:v>23</c:v>
                </c:pt>
                <c:pt idx="26">
                  <c:v>36</c:v>
                </c:pt>
                <c:pt idx="27">
                  <c:v>23</c:v>
                </c:pt>
                <c:pt idx="28">
                  <c:v>39</c:v>
                </c:pt>
                <c:pt idx="29">
                  <c:v>13</c:v>
                </c:pt>
                <c:pt idx="30">
                  <c:v>21</c:v>
                </c:pt>
                <c:pt idx="31">
                  <c:v>8</c:v>
                </c:pt>
                <c:pt idx="32">
                  <c:v>3</c:v>
                </c:pt>
                <c:pt idx="33">
                  <c:v>8</c:v>
                </c:pt>
                <c:pt idx="34">
                  <c:v>3</c:v>
                </c:pt>
                <c:pt idx="35">
                  <c:v>12</c:v>
                </c:pt>
                <c:pt idx="36">
                  <c:v>27</c:v>
                </c:pt>
                <c:pt idx="37">
                  <c:v>24</c:v>
                </c:pt>
                <c:pt idx="38">
                  <c:v>10</c:v>
                </c:pt>
                <c:pt idx="39">
                  <c:v>12</c:v>
                </c:pt>
                <c:pt idx="4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FE-0B4E-B355-31101B0D7532}"/>
            </c:ext>
          </c:extLst>
        </c:ser>
        <c:ser>
          <c:idx val="1"/>
          <c:order val="1"/>
          <c:tx>
            <c:strRef>
              <c:f>Wells_Lessthan200!$C$1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Wells_Lessthan200!$C$2:$C$157</c:f>
              <c:numCache>
                <c:formatCode>General</c:formatCode>
                <c:ptCount val="41"/>
                <c:pt idx="0">
                  <c:v>5</c:v>
                </c:pt>
                <c:pt idx="1">
                  <c:v>34</c:v>
                </c:pt>
                <c:pt idx="2">
                  <c:v>71</c:v>
                </c:pt>
                <c:pt idx="3">
                  <c:v>59</c:v>
                </c:pt>
                <c:pt idx="4">
                  <c:v>65</c:v>
                </c:pt>
                <c:pt idx="5">
                  <c:v>100</c:v>
                </c:pt>
                <c:pt idx="6">
                  <c:v>84</c:v>
                </c:pt>
                <c:pt idx="7">
                  <c:v>116</c:v>
                </c:pt>
                <c:pt idx="8">
                  <c:v>65</c:v>
                </c:pt>
                <c:pt idx="9">
                  <c:v>126</c:v>
                </c:pt>
                <c:pt idx="10">
                  <c:v>86</c:v>
                </c:pt>
                <c:pt idx="11">
                  <c:v>100</c:v>
                </c:pt>
                <c:pt idx="12">
                  <c:v>109</c:v>
                </c:pt>
                <c:pt idx="13">
                  <c:v>110</c:v>
                </c:pt>
                <c:pt idx="14">
                  <c:v>125</c:v>
                </c:pt>
                <c:pt idx="15">
                  <c:v>144</c:v>
                </c:pt>
                <c:pt idx="16">
                  <c:v>165</c:v>
                </c:pt>
                <c:pt idx="17">
                  <c:v>107</c:v>
                </c:pt>
                <c:pt idx="18">
                  <c:v>88</c:v>
                </c:pt>
                <c:pt idx="19">
                  <c:v>171</c:v>
                </c:pt>
                <c:pt idx="20">
                  <c:v>120</c:v>
                </c:pt>
                <c:pt idx="21">
                  <c:v>45</c:v>
                </c:pt>
                <c:pt idx="22">
                  <c:v>27</c:v>
                </c:pt>
                <c:pt idx="23">
                  <c:v>25</c:v>
                </c:pt>
                <c:pt idx="24">
                  <c:v>26</c:v>
                </c:pt>
                <c:pt idx="25">
                  <c:v>41</c:v>
                </c:pt>
                <c:pt idx="26">
                  <c:v>65</c:v>
                </c:pt>
                <c:pt idx="27">
                  <c:v>62</c:v>
                </c:pt>
                <c:pt idx="28">
                  <c:v>48</c:v>
                </c:pt>
                <c:pt idx="29">
                  <c:v>37</c:v>
                </c:pt>
                <c:pt idx="30">
                  <c:v>37</c:v>
                </c:pt>
                <c:pt idx="31">
                  <c:v>29</c:v>
                </c:pt>
                <c:pt idx="32">
                  <c:v>41</c:v>
                </c:pt>
                <c:pt idx="33">
                  <c:v>30</c:v>
                </c:pt>
                <c:pt idx="34">
                  <c:v>11</c:v>
                </c:pt>
                <c:pt idx="35">
                  <c:v>17</c:v>
                </c:pt>
                <c:pt idx="36">
                  <c:v>37</c:v>
                </c:pt>
                <c:pt idx="37">
                  <c:v>7</c:v>
                </c:pt>
                <c:pt idx="38">
                  <c:v>21</c:v>
                </c:pt>
                <c:pt idx="39">
                  <c:v>9</c:v>
                </c:pt>
                <c:pt idx="4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FE-0B4E-B355-31101B0D7532}"/>
            </c:ext>
          </c:extLst>
        </c:ser>
        <c:ser>
          <c:idx val="2"/>
          <c:order val="2"/>
          <c:tx>
            <c:strRef>
              <c:f>Wells_Lessthan200!$D$1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Wells_Lessthan200!$D$2:$D$157</c:f>
              <c:numCache>
                <c:formatCode>General</c:formatCode>
                <c:ptCount val="41"/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14</c:v>
                </c:pt>
                <c:pt idx="9">
                  <c:v>1</c:v>
                </c:pt>
                <c:pt idx="10">
                  <c:v>3</c:v>
                </c:pt>
                <c:pt idx="11">
                  <c:v>14</c:v>
                </c:pt>
                <c:pt idx="12">
                  <c:v>17</c:v>
                </c:pt>
                <c:pt idx="13">
                  <c:v>9</c:v>
                </c:pt>
                <c:pt idx="14">
                  <c:v>2</c:v>
                </c:pt>
                <c:pt idx="15">
                  <c:v>3</c:v>
                </c:pt>
                <c:pt idx="16">
                  <c:v>1</c:v>
                </c:pt>
                <c:pt idx="17">
                  <c:v>5</c:v>
                </c:pt>
                <c:pt idx="18">
                  <c:v>5</c:v>
                </c:pt>
                <c:pt idx="19">
                  <c:v>9</c:v>
                </c:pt>
                <c:pt idx="20">
                  <c:v>9</c:v>
                </c:pt>
                <c:pt idx="21">
                  <c:v>2</c:v>
                </c:pt>
                <c:pt idx="22">
                  <c:v>5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2</c:v>
                </c:pt>
                <c:pt idx="28">
                  <c:v>4</c:v>
                </c:pt>
                <c:pt idx="29">
                  <c:v>8</c:v>
                </c:pt>
                <c:pt idx="30">
                  <c:v>5</c:v>
                </c:pt>
                <c:pt idx="31">
                  <c:v>1</c:v>
                </c:pt>
                <c:pt idx="32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6</c:v>
                </c:pt>
                <c:pt idx="3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FE-0B4E-B355-31101B0D7532}"/>
            </c:ext>
          </c:extLst>
        </c:ser>
        <c:ser>
          <c:idx val="3"/>
          <c:order val="3"/>
          <c:tx>
            <c:strRef>
              <c:f>Wells_Lessthan200!$E$1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Wells_Lessthan200!$E$2:$E$157</c:f>
              <c:numCache>
                <c:formatCode>General</c:formatCode>
                <c:ptCount val="41"/>
                <c:pt idx="0">
                  <c:v>19</c:v>
                </c:pt>
                <c:pt idx="1">
                  <c:v>117</c:v>
                </c:pt>
                <c:pt idx="2">
                  <c:v>186</c:v>
                </c:pt>
                <c:pt idx="3">
                  <c:v>189</c:v>
                </c:pt>
                <c:pt idx="4">
                  <c:v>174</c:v>
                </c:pt>
                <c:pt idx="5">
                  <c:v>254</c:v>
                </c:pt>
                <c:pt idx="6">
                  <c:v>197</c:v>
                </c:pt>
                <c:pt idx="7">
                  <c:v>161</c:v>
                </c:pt>
                <c:pt idx="8">
                  <c:v>170</c:v>
                </c:pt>
                <c:pt idx="9">
                  <c:v>180</c:v>
                </c:pt>
                <c:pt idx="10">
                  <c:v>166</c:v>
                </c:pt>
                <c:pt idx="11">
                  <c:v>161</c:v>
                </c:pt>
                <c:pt idx="12">
                  <c:v>180</c:v>
                </c:pt>
                <c:pt idx="13">
                  <c:v>148</c:v>
                </c:pt>
                <c:pt idx="14">
                  <c:v>179</c:v>
                </c:pt>
                <c:pt idx="15">
                  <c:v>196</c:v>
                </c:pt>
                <c:pt idx="16">
                  <c:v>237</c:v>
                </c:pt>
                <c:pt idx="17">
                  <c:v>170</c:v>
                </c:pt>
                <c:pt idx="18">
                  <c:v>193</c:v>
                </c:pt>
                <c:pt idx="19">
                  <c:v>250</c:v>
                </c:pt>
                <c:pt idx="20">
                  <c:v>196</c:v>
                </c:pt>
                <c:pt idx="21">
                  <c:v>139</c:v>
                </c:pt>
                <c:pt idx="22">
                  <c:v>133</c:v>
                </c:pt>
                <c:pt idx="23">
                  <c:v>97</c:v>
                </c:pt>
                <c:pt idx="24">
                  <c:v>121</c:v>
                </c:pt>
                <c:pt idx="25">
                  <c:v>111</c:v>
                </c:pt>
                <c:pt idx="26">
                  <c:v>93</c:v>
                </c:pt>
                <c:pt idx="27">
                  <c:v>112</c:v>
                </c:pt>
                <c:pt idx="28">
                  <c:v>80</c:v>
                </c:pt>
                <c:pt idx="29">
                  <c:v>71</c:v>
                </c:pt>
                <c:pt idx="30">
                  <c:v>35</c:v>
                </c:pt>
                <c:pt idx="31">
                  <c:v>25</c:v>
                </c:pt>
                <c:pt idx="32">
                  <c:v>34</c:v>
                </c:pt>
                <c:pt idx="33">
                  <c:v>23</c:v>
                </c:pt>
                <c:pt idx="34">
                  <c:v>21</c:v>
                </c:pt>
                <c:pt idx="35">
                  <c:v>14</c:v>
                </c:pt>
                <c:pt idx="36">
                  <c:v>16</c:v>
                </c:pt>
                <c:pt idx="37">
                  <c:v>34</c:v>
                </c:pt>
                <c:pt idx="38">
                  <c:v>38</c:v>
                </c:pt>
                <c:pt idx="39">
                  <c:v>12</c:v>
                </c:pt>
                <c:pt idx="40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FE-0B4E-B355-31101B0D7532}"/>
            </c:ext>
          </c:extLst>
        </c:ser>
        <c:ser>
          <c:idx val="4"/>
          <c:order val="4"/>
          <c:tx>
            <c:strRef>
              <c:f>Wells_Lessthan200!$F$1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Wells_Lessthan200!$F$2:$F$157</c:f>
              <c:numCache>
                <c:formatCode>General</c:formatCode>
                <c:ptCount val="41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24</c:v>
                </c:pt>
                <c:pt idx="4">
                  <c:v>27</c:v>
                </c:pt>
                <c:pt idx="5">
                  <c:v>31</c:v>
                </c:pt>
                <c:pt idx="6">
                  <c:v>21</c:v>
                </c:pt>
                <c:pt idx="7">
                  <c:v>23</c:v>
                </c:pt>
                <c:pt idx="8">
                  <c:v>14</c:v>
                </c:pt>
                <c:pt idx="9">
                  <c:v>20</c:v>
                </c:pt>
                <c:pt idx="10">
                  <c:v>19</c:v>
                </c:pt>
                <c:pt idx="11">
                  <c:v>32</c:v>
                </c:pt>
                <c:pt idx="12">
                  <c:v>30</c:v>
                </c:pt>
                <c:pt idx="13">
                  <c:v>16</c:v>
                </c:pt>
                <c:pt idx="14">
                  <c:v>21</c:v>
                </c:pt>
                <c:pt idx="15">
                  <c:v>33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27</c:v>
                </c:pt>
                <c:pt idx="20">
                  <c:v>32</c:v>
                </c:pt>
                <c:pt idx="21">
                  <c:v>19</c:v>
                </c:pt>
                <c:pt idx="22">
                  <c:v>31</c:v>
                </c:pt>
                <c:pt idx="23">
                  <c:v>13</c:v>
                </c:pt>
                <c:pt idx="24">
                  <c:v>14</c:v>
                </c:pt>
                <c:pt idx="25">
                  <c:v>13</c:v>
                </c:pt>
                <c:pt idx="26">
                  <c:v>20</c:v>
                </c:pt>
                <c:pt idx="27">
                  <c:v>17</c:v>
                </c:pt>
                <c:pt idx="28">
                  <c:v>14</c:v>
                </c:pt>
                <c:pt idx="29">
                  <c:v>9</c:v>
                </c:pt>
                <c:pt idx="30">
                  <c:v>2</c:v>
                </c:pt>
                <c:pt idx="31">
                  <c:v>18</c:v>
                </c:pt>
                <c:pt idx="32">
                  <c:v>1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7</c:v>
                </c:pt>
                <c:pt idx="38">
                  <c:v>2</c:v>
                </c:pt>
                <c:pt idx="39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FE-0B4E-B355-31101B0D7532}"/>
            </c:ext>
          </c:extLst>
        </c:ser>
        <c:ser>
          <c:idx val="5"/>
          <c:order val="5"/>
          <c:tx>
            <c:strRef>
              <c:f>Wells_Lessthan200!$G$1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Wells_Lessthan200!$G$2:$G$157</c:f>
              <c:numCache>
                <c:formatCode>General</c:formatCode>
                <c:ptCount val="41"/>
                <c:pt idx="0">
                  <c:v>15</c:v>
                </c:pt>
                <c:pt idx="1">
                  <c:v>59</c:v>
                </c:pt>
                <c:pt idx="2">
                  <c:v>102</c:v>
                </c:pt>
                <c:pt idx="3">
                  <c:v>90</c:v>
                </c:pt>
                <c:pt idx="4">
                  <c:v>65</c:v>
                </c:pt>
                <c:pt idx="5">
                  <c:v>80</c:v>
                </c:pt>
                <c:pt idx="6">
                  <c:v>164</c:v>
                </c:pt>
                <c:pt idx="7">
                  <c:v>192</c:v>
                </c:pt>
                <c:pt idx="8">
                  <c:v>192</c:v>
                </c:pt>
                <c:pt idx="9">
                  <c:v>214</c:v>
                </c:pt>
                <c:pt idx="10">
                  <c:v>205</c:v>
                </c:pt>
                <c:pt idx="11">
                  <c:v>239</c:v>
                </c:pt>
                <c:pt idx="12">
                  <c:v>223</c:v>
                </c:pt>
                <c:pt idx="13">
                  <c:v>231</c:v>
                </c:pt>
                <c:pt idx="14">
                  <c:v>203</c:v>
                </c:pt>
                <c:pt idx="15">
                  <c:v>312</c:v>
                </c:pt>
                <c:pt idx="16">
                  <c:v>243</c:v>
                </c:pt>
                <c:pt idx="17">
                  <c:v>184</c:v>
                </c:pt>
                <c:pt idx="18">
                  <c:v>210</c:v>
                </c:pt>
                <c:pt idx="19">
                  <c:v>283</c:v>
                </c:pt>
                <c:pt idx="20">
                  <c:v>295</c:v>
                </c:pt>
                <c:pt idx="21">
                  <c:v>258</c:v>
                </c:pt>
                <c:pt idx="22">
                  <c:v>178</c:v>
                </c:pt>
                <c:pt idx="23">
                  <c:v>215</c:v>
                </c:pt>
                <c:pt idx="24">
                  <c:v>156</c:v>
                </c:pt>
                <c:pt idx="25">
                  <c:v>114</c:v>
                </c:pt>
                <c:pt idx="26">
                  <c:v>143</c:v>
                </c:pt>
                <c:pt idx="27">
                  <c:v>156</c:v>
                </c:pt>
                <c:pt idx="28">
                  <c:v>154</c:v>
                </c:pt>
                <c:pt idx="29">
                  <c:v>68</c:v>
                </c:pt>
                <c:pt idx="30">
                  <c:v>75</c:v>
                </c:pt>
                <c:pt idx="31">
                  <c:v>34</c:v>
                </c:pt>
                <c:pt idx="32">
                  <c:v>53</c:v>
                </c:pt>
                <c:pt idx="33">
                  <c:v>72</c:v>
                </c:pt>
                <c:pt idx="34">
                  <c:v>203</c:v>
                </c:pt>
                <c:pt idx="35">
                  <c:v>87</c:v>
                </c:pt>
                <c:pt idx="36">
                  <c:v>60</c:v>
                </c:pt>
                <c:pt idx="37">
                  <c:v>36</c:v>
                </c:pt>
                <c:pt idx="38">
                  <c:v>80</c:v>
                </c:pt>
                <c:pt idx="39">
                  <c:v>55</c:v>
                </c:pt>
                <c:pt idx="40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7FE-0B4E-B355-31101B0D7532}"/>
            </c:ext>
          </c:extLst>
        </c:ser>
        <c:ser>
          <c:idx val="6"/>
          <c:order val="6"/>
          <c:tx>
            <c:strRef>
              <c:f>Wells_Lessthan200!$H$1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Wells_Lessthan200!$H$2:$H$157</c:f>
              <c:numCache>
                <c:formatCode>General</c:formatCode>
                <c:ptCount val="41"/>
                <c:pt idx="0">
                  <c:v>19</c:v>
                </c:pt>
                <c:pt idx="1">
                  <c:v>42</c:v>
                </c:pt>
                <c:pt idx="2">
                  <c:v>48</c:v>
                </c:pt>
                <c:pt idx="3">
                  <c:v>92</c:v>
                </c:pt>
                <c:pt idx="4">
                  <c:v>79</c:v>
                </c:pt>
                <c:pt idx="5">
                  <c:v>77</c:v>
                </c:pt>
                <c:pt idx="6">
                  <c:v>68</c:v>
                </c:pt>
                <c:pt idx="7">
                  <c:v>61</c:v>
                </c:pt>
                <c:pt idx="8">
                  <c:v>59</c:v>
                </c:pt>
                <c:pt idx="9">
                  <c:v>66</c:v>
                </c:pt>
                <c:pt idx="10">
                  <c:v>57</c:v>
                </c:pt>
                <c:pt idx="11">
                  <c:v>29</c:v>
                </c:pt>
                <c:pt idx="12">
                  <c:v>47</c:v>
                </c:pt>
                <c:pt idx="13">
                  <c:v>68</c:v>
                </c:pt>
                <c:pt idx="14">
                  <c:v>35</c:v>
                </c:pt>
                <c:pt idx="15">
                  <c:v>64</c:v>
                </c:pt>
                <c:pt idx="16">
                  <c:v>70</c:v>
                </c:pt>
                <c:pt idx="17">
                  <c:v>30</c:v>
                </c:pt>
                <c:pt idx="18">
                  <c:v>52</c:v>
                </c:pt>
                <c:pt idx="19">
                  <c:v>31</c:v>
                </c:pt>
                <c:pt idx="20">
                  <c:v>44</c:v>
                </c:pt>
                <c:pt idx="21">
                  <c:v>26</c:v>
                </c:pt>
                <c:pt idx="22">
                  <c:v>11</c:v>
                </c:pt>
                <c:pt idx="23">
                  <c:v>17</c:v>
                </c:pt>
                <c:pt idx="24">
                  <c:v>9</c:v>
                </c:pt>
                <c:pt idx="25">
                  <c:v>41</c:v>
                </c:pt>
                <c:pt idx="26">
                  <c:v>19</c:v>
                </c:pt>
                <c:pt idx="27">
                  <c:v>18</c:v>
                </c:pt>
                <c:pt idx="28">
                  <c:v>43</c:v>
                </c:pt>
                <c:pt idx="29">
                  <c:v>46</c:v>
                </c:pt>
                <c:pt idx="30">
                  <c:v>5</c:v>
                </c:pt>
                <c:pt idx="31">
                  <c:v>8</c:v>
                </c:pt>
                <c:pt idx="32">
                  <c:v>13</c:v>
                </c:pt>
                <c:pt idx="33">
                  <c:v>6</c:v>
                </c:pt>
                <c:pt idx="34">
                  <c:v>13</c:v>
                </c:pt>
                <c:pt idx="35">
                  <c:v>10</c:v>
                </c:pt>
                <c:pt idx="36">
                  <c:v>9</c:v>
                </c:pt>
                <c:pt idx="37">
                  <c:v>6</c:v>
                </c:pt>
                <c:pt idx="38">
                  <c:v>16</c:v>
                </c:pt>
                <c:pt idx="39">
                  <c:v>8</c:v>
                </c:pt>
                <c:pt idx="4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7FE-0B4E-B355-31101B0D7532}"/>
            </c:ext>
          </c:extLst>
        </c:ser>
        <c:ser>
          <c:idx val="7"/>
          <c:order val="7"/>
          <c:tx>
            <c:strRef>
              <c:f>Wells_Lessthan200!$I$1</c:f>
              <c:strCache>
                <c:ptCount val="1"/>
                <c:pt idx="0">
                  <c:v>Reservation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Wells_Lessthan200!$I$2:$I$157</c:f>
              <c:numCache>
                <c:formatCode>General</c:formatCode>
                <c:ptCount val="41"/>
                <c:pt idx="1">
                  <c:v>6</c:v>
                </c:pt>
                <c:pt idx="2">
                  <c:v>15</c:v>
                </c:pt>
                <c:pt idx="3">
                  <c:v>3</c:v>
                </c:pt>
                <c:pt idx="4">
                  <c:v>10</c:v>
                </c:pt>
                <c:pt idx="5">
                  <c:v>8</c:v>
                </c:pt>
                <c:pt idx="6">
                  <c:v>13</c:v>
                </c:pt>
                <c:pt idx="7">
                  <c:v>9</c:v>
                </c:pt>
                <c:pt idx="8">
                  <c:v>7</c:v>
                </c:pt>
                <c:pt idx="9">
                  <c:v>20</c:v>
                </c:pt>
                <c:pt idx="10">
                  <c:v>9</c:v>
                </c:pt>
                <c:pt idx="11">
                  <c:v>32</c:v>
                </c:pt>
                <c:pt idx="12">
                  <c:v>13</c:v>
                </c:pt>
                <c:pt idx="13">
                  <c:v>8</c:v>
                </c:pt>
                <c:pt idx="14">
                  <c:v>17</c:v>
                </c:pt>
                <c:pt idx="15">
                  <c:v>7</c:v>
                </c:pt>
                <c:pt idx="16">
                  <c:v>4</c:v>
                </c:pt>
                <c:pt idx="17">
                  <c:v>7</c:v>
                </c:pt>
                <c:pt idx="18">
                  <c:v>10</c:v>
                </c:pt>
                <c:pt idx="19">
                  <c:v>13</c:v>
                </c:pt>
                <c:pt idx="20">
                  <c:v>12</c:v>
                </c:pt>
                <c:pt idx="21">
                  <c:v>4</c:v>
                </c:pt>
                <c:pt idx="22">
                  <c:v>6</c:v>
                </c:pt>
                <c:pt idx="23">
                  <c:v>5</c:v>
                </c:pt>
                <c:pt idx="24">
                  <c:v>2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10</c:v>
                </c:pt>
                <c:pt idx="29">
                  <c:v>6</c:v>
                </c:pt>
                <c:pt idx="32">
                  <c:v>1</c:v>
                </c:pt>
                <c:pt idx="33">
                  <c:v>1</c:v>
                </c:pt>
                <c:pt idx="35">
                  <c:v>4</c:v>
                </c:pt>
                <c:pt idx="36">
                  <c:v>1</c:v>
                </c:pt>
                <c:pt idx="37">
                  <c:v>1</c:v>
                </c:pt>
                <c:pt idx="38">
                  <c:v>6</c:v>
                </c:pt>
                <c:pt idx="39">
                  <c:v>6</c:v>
                </c:pt>
                <c:pt idx="4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7FE-0B4E-B355-31101B0D7532}"/>
            </c:ext>
          </c:extLst>
        </c:ser>
        <c:ser>
          <c:idx val="8"/>
          <c:order val="8"/>
          <c:tx>
            <c:strRef>
              <c:f>Wells_Lessthan200!$J$1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Wells_Lessthan200!$J$2:$J$157</c:f>
              <c:numCache>
                <c:formatCode>General</c:formatCode>
                <c:ptCount val="41"/>
                <c:pt idx="0">
                  <c:v>4</c:v>
                </c:pt>
                <c:pt idx="1">
                  <c:v>28</c:v>
                </c:pt>
                <c:pt idx="2">
                  <c:v>69</c:v>
                </c:pt>
                <c:pt idx="3">
                  <c:v>42</c:v>
                </c:pt>
                <c:pt idx="4">
                  <c:v>39</c:v>
                </c:pt>
                <c:pt idx="5">
                  <c:v>37</c:v>
                </c:pt>
                <c:pt idx="6">
                  <c:v>49</c:v>
                </c:pt>
                <c:pt idx="7">
                  <c:v>48</c:v>
                </c:pt>
                <c:pt idx="8">
                  <c:v>57</c:v>
                </c:pt>
                <c:pt idx="9">
                  <c:v>61</c:v>
                </c:pt>
                <c:pt idx="10">
                  <c:v>34</c:v>
                </c:pt>
                <c:pt idx="11">
                  <c:v>48</c:v>
                </c:pt>
                <c:pt idx="12">
                  <c:v>46</c:v>
                </c:pt>
                <c:pt idx="13">
                  <c:v>77</c:v>
                </c:pt>
                <c:pt idx="14">
                  <c:v>64</c:v>
                </c:pt>
                <c:pt idx="15">
                  <c:v>83</c:v>
                </c:pt>
                <c:pt idx="16">
                  <c:v>94</c:v>
                </c:pt>
                <c:pt idx="17">
                  <c:v>35</c:v>
                </c:pt>
                <c:pt idx="18">
                  <c:v>42</c:v>
                </c:pt>
                <c:pt idx="19">
                  <c:v>53</c:v>
                </c:pt>
                <c:pt idx="20">
                  <c:v>57</c:v>
                </c:pt>
                <c:pt idx="21">
                  <c:v>30</c:v>
                </c:pt>
                <c:pt idx="22">
                  <c:v>38</c:v>
                </c:pt>
                <c:pt idx="23">
                  <c:v>30</c:v>
                </c:pt>
                <c:pt idx="24">
                  <c:v>29</c:v>
                </c:pt>
                <c:pt idx="25">
                  <c:v>24</c:v>
                </c:pt>
                <c:pt idx="26">
                  <c:v>31</c:v>
                </c:pt>
                <c:pt idx="27">
                  <c:v>41</c:v>
                </c:pt>
                <c:pt idx="28">
                  <c:v>45</c:v>
                </c:pt>
                <c:pt idx="29">
                  <c:v>10</c:v>
                </c:pt>
                <c:pt idx="30">
                  <c:v>24</c:v>
                </c:pt>
                <c:pt idx="31">
                  <c:v>10</c:v>
                </c:pt>
                <c:pt idx="32">
                  <c:v>34</c:v>
                </c:pt>
                <c:pt idx="33">
                  <c:v>4</c:v>
                </c:pt>
                <c:pt idx="34">
                  <c:v>2</c:v>
                </c:pt>
                <c:pt idx="35">
                  <c:v>7</c:v>
                </c:pt>
                <c:pt idx="36">
                  <c:v>9</c:v>
                </c:pt>
                <c:pt idx="37">
                  <c:v>13</c:v>
                </c:pt>
                <c:pt idx="38">
                  <c:v>19</c:v>
                </c:pt>
                <c:pt idx="39">
                  <c:v>28</c:v>
                </c:pt>
                <c:pt idx="4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7FE-0B4E-B355-31101B0D7532}"/>
            </c:ext>
          </c:extLst>
        </c:ser>
        <c:ser>
          <c:idx val="9"/>
          <c:order val="9"/>
          <c:tx>
            <c:strRef>
              <c:f>Wells_Lessthan200!$K$1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Wells_Lessthan200!$K$2:$K$157</c:f>
              <c:numCache>
                <c:formatCode>General</c:formatCode>
                <c:ptCount val="41"/>
                <c:pt idx="0">
                  <c:v>11</c:v>
                </c:pt>
                <c:pt idx="1">
                  <c:v>65</c:v>
                </c:pt>
                <c:pt idx="2">
                  <c:v>141</c:v>
                </c:pt>
                <c:pt idx="3">
                  <c:v>93</c:v>
                </c:pt>
                <c:pt idx="4">
                  <c:v>116</c:v>
                </c:pt>
                <c:pt idx="5">
                  <c:v>101</c:v>
                </c:pt>
                <c:pt idx="6">
                  <c:v>121</c:v>
                </c:pt>
                <c:pt idx="7">
                  <c:v>114</c:v>
                </c:pt>
                <c:pt idx="8">
                  <c:v>105</c:v>
                </c:pt>
                <c:pt idx="9">
                  <c:v>119</c:v>
                </c:pt>
                <c:pt idx="10">
                  <c:v>133</c:v>
                </c:pt>
                <c:pt idx="11">
                  <c:v>97</c:v>
                </c:pt>
                <c:pt idx="12">
                  <c:v>121</c:v>
                </c:pt>
                <c:pt idx="13">
                  <c:v>135</c:v>
                </c:pt>
                <c:pt idx="14">
                  <c:v>137</c:v>
                </c:pt>
                <c:pt idx="15">
                  <c:v>176</c:v>
                </c:pt>
                <c:pt idx="16">
                  <c:v>139</c:v>
                </c:pt>
                <c:pt idx="17">
                  <c:v>92</c:v>
                </c:pt>
                <c:pt idx="18">
                  <c:v>146</c:v>
                </c:pt>
                <c:pt idx="19">
                  <c:v>107</c:v>
                </c:pt>
                <c:pt idx="20">
                  <c:v>151</c:v>
                </c:pt>
                <c:pt idx="21">
                  <c:v>173</c:v>
                </c:pt>
                <c:pt idx="22">
                  <c:v>78</c:v>
                </c:pt>
                <c:pt idx="23">
                  <c:v>102</c:v>
                </c:pt>
                <c:pt idx="24">
                  <c:v>62</c:v>
                </c:pt>
                <c:pt idx="25">
                  <c:v>71</c:v>
                </c:pt>
                <c:pt idx="26">
                  <c:v>88</c:v>
                </c:pt>
                <c:pt idx="27">
                  <c:v>131</c:v>
                </c:pt>
                <c:pt idx="28">
                  <c:v>75</c:v>
                </c:pt>
                <c:pt idx="29">
                  <c:v>40</c:v>
                </c:pt>
                <c:pt idx="30">
                  <c:v>27</c:v>
                </c:pt>
                <c:pt idx="31">
                  <c:v>29</c:v>
                </c:pt>
                <c:pt idx="32">
                  <c:v>8</c:v>
                </c:pt>
                <c:pt idx="33">
                  <c:v>34</c:v>
                </c:pt>
                <c:pt idx="34">
                  <c:v>10</c:v>
                </c:pt>
                <c:pt idx="35">
                  <c:v>15</c:v>
                </c:pt>
                <c:pt idx="36">
                  <c:v>10</c:v>
                </c:pt>
                <c:pt idx="37">
                  <c:v>17</c:v>
                </c:pt>
                <c:pt idx="38">
                  <c:v>22</c:v>
                </c:pt>
                <c:pt idx="39">
                  <c:v>23</c:v>
                </c:pt>
                <c:pt idx="40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7FE-0B4E-B355-31101B0D7532}"/>
            </c:ext>
          </c:extLst>
        </c:ser>
        <c:ser>
          <c:idx val="10"/>
          <c:order val="10"/>
          <c:tx>
            <c:strRef>
              <c:f>Wells_Lessthan200!$L$1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Wells_Lessthan200!$L$2:$L$157</c:f>
              <c:numCache>
                <c:formatCode>General</c:formatCode>
                <c:ptCount val="41"/>
                <c:pt idx="0">
                  <c:v>5</c:v>
                </c:pt>
                <c:pt idx="1">
                  <c:v>26</c:v>
                </c:pt>
                <c:pt idx="2">
                  <c:v>65</c:v>
                </c:pt>
                <c:pt idx="3">
                  <c:v>58</c:v>
                </c:pt>
                <c:pt idx="4">
                  <c:v>48</c:v>
                </c:pt>
                <c:pt idx="5">
                  <c:v>46</c:v>
                </c:pt>
                <c:pt idx="6">
                  <c:v>41</c:v>
                </c:pt>
                <c:pt idx="7">
                  <c:v>41</c:v>
                </c:pt>
                <c:pt idx="8">
                  <c:v>59</c:v>
                </c:pt>
                <c:pt idx="9">
                  <c:v>56</c:v>
                </c:pt>
                <c:pt idx="10">
                  <c:v>52</c:v>
                </c:pt>
                <c:pt idx="11">
                  <c:v>32</c:v>
                </c:pt>
                <c:pt idx="12">
                  <c:v>45</c:v>
                </c:pt>
                <c:pt idx="13">
                  <c:v>35</c:v>
                </c:pt>
                <c:pt idx="14">
                  <c:v>37</c:v>
                </c:pt>
                <c:pt idx="15">
                  <c:v>42</c:v>
                </c:pt>
                <c:pt idx="16">
                  <c:v>26</c:v>
                </c:pt>
                <c:pt idx="17">
                  <c:v>18</c:v>
                </c:pt>
                <c:pt idx="18">
                  <c:v>29</c:v>
                </c:pt>
                <c:pt idx="19">
                  <c:v>26</c:v>
                </c:pt>
                <c:pt idx="20">
                  <c:v>19</c:v>
                </c:pt>
                <c:pt idx="21">
                  <c:v>28</c:v>
                </c:pt>
                <c:pt idx="22">
                  <c:v>11</c:v>
                </c:pt>
                <c:pt idx="23">
                  <c:v>14</c:v>
                </c:pt>
                <c:pt idx="24">
                  <c:v>34</c:v>
                </c:pt>
                <c:pt idx="25">
                  <c:v>25</c:v>
                </c:pt>
                <c:pt idx="26">
                  <c:v>28</c:v>
                </c:pt>
                <c:pt idx="27">
                  <c:v>28</c:v>
                </c:pt>
                <c:pt idx="28">
                  <c:v>14</c:v>
                </c:pt>
                <c:pt idx="29">
                  <c:v>7</c:v>
                </c:pt>
                <c:pt idx="30">
                  <c:v>10</c:v>
                </c:pt>
                <c:pt idx="31">
                  <c:v>15</c:v>
                </c:pt>
                <c:pt idx="32">
                  <c:v>2</c:v>
                </c:pt>
                <c:pt idx="33">
                  <c:v>9</c:v>
                </c:pt>
                <c:pt idx="34">
                  <c:v>8</c:v>
                </c:pt>
                <c:pt idx="35">
                  <c:v>4</c:v>
                </c:pt>
                <c:pt idx="36">
                  <c:v>4</c:v>
                </c:pt>
                <c:pt idx="37">
                  <c:v>12</c:v>
                </c:pt>
                <c:pt idx="38">
                  <c:v>18</c:v>
                </c:pt>
                <c:pt idx="39">
                  <c:v>16</c:v>
                </c:pt>
                <c:pt idx="40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37FE-0B4E-B355-31101B0D7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30223"/>
        <c:axId val="1610269312"/>
      </c:scatterChart>
      <c:valAx>
        <c:axId val="234830223"/>
        <c:scaling>
          <c:orientation val="minMax"/>
          <c:max val="2020"/>
          <c:min val="19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269312"/>
        <c:crosses val="autoZero"/>
        <c:crossBetween val="midCat"/>
      </c:valAx>
      <c:valAx>
        <c:axId val="16102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Wells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83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9077525986546069E-2"/>
          <c:y val="0.86277996581431338"/>
          <c:w val="0.93465550781627549"/>
          <c:h val="0.12554074203049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Mid-Range Wells (200-1000ft)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78263741531199E-2"/>
          <c:y val="0.13636944565346418"/>
          <c:w val="0.92100228562743691"/>
          <c:h val="0.66769853203022989"/>
        </c:manualLayout>
      </c:layout>
      <c:scatterChart>
        <c:scatterStyle val="lineMarker"/>
        <c:varyColors val="0"/>
        <c:ser>
          <c:idx val="0"/>
          <c:order val="0"/>
          <c:tx>
            <c:strRef>
              <c:f>Mid_Depth!$B$1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Mid_Depth!$B$2:$B$157</c:f>
              <c:numCache>
                <c:formatCode>General</c:formatCode>
                <c:ptCount val="51"/>
                <c:pt idx="0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21</c:v>
                </c:pt>
                <c:pt idx="13">
                  <c:v>20</c:v>
                </c:pt>
                <c:pt idx="14">
                  <c:v>18</c:v>
                </c:pt>
                <c:pt idx="15">
                  <c:v>11</c:v>
                </c:pt>
                <c:pt idx="16">
                  <c:v>17</c:v>
                </c:pt>
                <c:pt idx="17">
                  <c:v>20</c:v>
                </c:pt>
                <c:pt idx="18">
                  <c:v>10</c:v>
                </c:pt>
                <c:pt idx="19">
                  <c:v>18</c:v>
                </c:pt>
                <c:pt idx="20">
                  <c:v>19</c:v>
                </c:pt>
                <c:pt idx="21">
                  <c:v>32</c:v>
                </c:pt>
                <c:pt idx="22">
                  <c:v>28</c:v>
                </c:pt>
                <c:pt idx="23">
                  <c:v>24</c:v>
                </c:pt>
                <c:pt idx="24">
                  <c:v>50</c:v>
                </c:pt>
                <c:pt idx="25">
                  <c:v>29</c:v>
                </c:pt>
                <c:pt idx="26">
                  <c:v>45</c:v>
                </c:pt>
                <c:pt idx="27">
                  <c:v>29</c:v>
                </c:pt>
                <c:pt idx="28">
                  <c:v>35</c:v>
                </c:pt>
                <c:pt idx="29">
                  <c:v>35</c:v>
                </c:pt>
                <c:pt idx="30">
                  <c:v>45</c:v>
                </c:pt>
                <c:pt idx="31">
                  <c:v>23</c:v>
                </c:pt>
                <c:pt idx="32">
                  <c:v>9</c:v>
                </c:pt>
                <c:pt idx="33">
                  <c:v>20</c:v>
                </c:pt>
                <c:pt idx="34">
                  <c:v>30</c:v>
                </c:pt>
                <c:pt idx="35">
                  <c:v>16</c:v>
                </c:pt>
                <c:pt idx="36">
                  <c:v>25</c:v>
                </c:pt>
                <c:pt idx="37">
                  <c:v>41</c:v>
                </c:pt>
                <c:pt idx="38">
                  <c:v>18</c:v>
                </c:pt>
                <c:pt idx="39">
                  <c:v>12</c:v>
                </c:pt>
                <c:pt idx="40">
                  <c:v>9</c:v>
                </c:pt>
                <c:pt idx="41">
                  <c:v>16</c:v>
                </c:pt>
                <c:pt idx="42">
                  <c:v>9</c:v>
                </c:pt>
                <c:pt idx="43">
                  <c:v>13</c:v>
                </c:pt>
                <c:pt idx="44">
                  <c:v>10</c:v>
                </c:pt>
                <c:pt idx="45">
                  <c:v>13</c:v>
                </c:pt>
                <c:pt idx="46">
                  <c:v>12</c:v>
                </c:pt>
                <c:pt idx="47">
                  <c:v>12</c:v>
                </c:pt>
                <c:pt idx="48">
                  <c:v>8</c:v>
                </c:pt>
                <c:pt idx="49">
                  <c:v>3</c:v>
                </c:pt>
                <c:pt idx="5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E0-EE40-AB19-2000D94ABECE}"/>
            </c:ext>
          </c:extLst>
        </c:ser>
        <c:ser>
          <c:idx val="1"/>
          <c:order val="1"/>
          <c:tx>
            <c:strRef>
              <c:f>Mid_Depth!$C$1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Mid_Depth!$C$2:$C$157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17</c:v>
                </c:pt>
                <c:pt idx="12">
                  <c:v>16</c:v>
                </c:pt>
                <c:pt idx="13">
                  <c:v>23</c:v>
                </c:pt>
                <c:pt idx="14">
                  <c:v>20</c:v>
                </c:pt>
                <c:pt idx="15">
                  <c:v>26</c:v>
                </c:pt>
                <c:pt idx="16">
                  <c:v>52</c:v>
                </c:pt>
                <c:pt idx="17">
                  <c:v>55</c:v>
                </c:pt>
                <c:pt idx="18">
                  <c:v>43</c:v>
                </c:pt>
                <c:pt idx="19">
                  <c:v>38</c:v>
                </c:pt>
                <c:pt idx="20">
                  <c:v>45</c:v>
                </c:pt>
                <c:pt idx="21">
                  <c:v>33</c:v>
                </c:pt>
                <c:pt idx="22">
                  <c:v>35</c:v>
                </c:pt>
                <c:pt idx="23">
                  <c:v>59</c:v>
                </c:pt>
                <c:pt idx="24">
                  <c:v>60</c:v>
                </c:pt>
                <c:pt idx="25">
                  <c:v>43</c:v>
                </c:pt>
                <c:pt idx="26">
                  <c:v>50</c:v>
                </c:pt>
                <c:pt idx="27">
                  <c:v>64</c:v>
                </c:pt>
                <c:pt idx="28">
                  <c:v>58</c:v>
                </c:pt>
                <c:pt idx="29">
                  <c:v>77</c:v>
                </c:pt>
                <c:pt idx="30">
                  <c:v>78</c:v>
                </c:pt>
                <c:pt idx="31">
                  <c:v>68</c:v>
                </c:pt>
                <c:pt idx="32">
                  <c:v>61</c:v>
                </c:pt>
                <c:pt idx="33">
                  <c:v>40</c:v>
                </c:pt>
                <c:pt idx="34">
                  <c:v>52</c:v>
                </c:pt>
                <c:pt idx="35">
                  <c:v>47</c:v>
                </c:pt>
                <c:pt idx="36">
                  <c:v>40</c:v>
                </c:pt>
                <c:pt idx="37">
                  <c:v>54</c:v>
                </c:pt>
                <c:pt idx="38">
                  <c:v>46</c:v>
                </c:pt>
                <c:pt idx="39">
                  <c:v>30</c:v>
                </c:pt>
                <c:pt idx="40">
                  <c:v>11</c:v>
                </c:pt>
                <c:pt idx="41">
                  <c:v>13</c:v>
                </c:pt>
                <c:pt idx="42">
                  <c:v>9</c:v>
                </c:pt>
                <c:pt idx="43">
                  <c:v>23</c:v>
                </c:pt>
                <c:pt idx="44">
                  <c:v>14</c:v>
                </c:pt>
                <c:pt idx="45">
                  <c:v>13</c:v>
                </c:pt>
                <c:pt idx="46">
                  <c:v>10</c:v>
                </c:pt>
                <c:pt idx="47">
                  <c:v>15</c:v>
                </c:pt>
                <c:pt idx="48">
                  <c:v>19</c:v>
                </c:pt>
                <c:pt idx="49">
                  <c:v>8</c:v>
                </c:pt>
                <c:pt idx="50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E0-EE40-AB19-2000D94ABECE}"/>
            </c:ext>
          </c:extLst>
        </c:ser>
        <c:ser>
          <c:idx val="2"/>
          <c:order val="2"/>
          <c:tx>
            <c:strRef>
              <c:f>Mid_Depth!$D$1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Mid_Depth!$D$2:$D$157</c:f>
              <c:numCache>
                <c:formatCode>General</c:formatCode>
                <c:ptCount val="51"/>
                <c:pt idx="1">
                  <c:v>1</c:v>
                </c:pt>
                <c:pt idx="5">
                  <c:v>1</c:v>
                </c:pt>
                <c:pt idx="8">
                  <c:v>1</c:v>
                </c:pt>
                <c:pt idx="9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4</c:v>
                </c:pt>
                <c:pt idx="16">
                  <c:v>3</c:v>
                </c:pt>
                <c:pt idx="17">
                  <c:v>6</c:v>
                </c:pt>
                <c:pt idx="18">
                  <c:v>4</c:v>
                </c:pt>
                <c:pt idx="19">
                  <c:v>3</c:v>
                </c:pt>
                <c:pt idx="20">
                  <c:v>5</c:v>
                </c:pt>
                <c:pt idx="21">
                  <c:v>2</c:v>
                </c:pt>
                <c:pt idx="22">
                  <c:v>8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8">
                  <c:v>3</c:v>
                </c:pt>
                <c:pt idx="29">
                  <c:v>9</c:v>
                </c:pt>
                <c:pt idx="30">
                  <c:v>8</c:v>
                </c:pt>
                <c:pt idx="31">
                  <c:v>7</c:v>
                </c:pt>
                <c:pt idx="32">
                  <c:v>5</c:v>
                </c:pt>
                <c:pt idx="34">
                  <c:v>3</c:v>
                </c:pt>
                <c:pt idx="35">
                  <c:v>1</c:v>
                </c:pt>
                <c:pt idx="36">
                  <c:v>8</c:v>
                </c:pt>
                <c:pt idx="37">
                  <c:v>4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1</c:v>
                </c:pt>
                <c:pt idx="44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7</c:v>
                </c:pt>
                <c:pt idx="49">
                  <c:v>4</c:v>
                </c:pt>
                <c:pt idx="5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E0-EE40-AB19-2000D94ABECE}"/>
            </c:ext>
          </c:extLst>
        </c:ser>
        <c:ser>
          <c:idx val="3"/>
          <c:order val="3"/>
          <c:tx>
            <c:strRef>
              <c:f>Mid_Depth!$E$1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Mid_Depth!$E$2:$E$157</c:f>
              <c:numCache>
                <c:formatCode>General</c:formatCode>
                <c:ptCount val="51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6</c:v>
                </c:pt>
                <c:pt idx="6">
                  <c:v>12</c:v>
                </c:pt>
                <c:pt idx="7">
                  <c:v>14</c:v>
                </c:pt>
                <c:pt idx="8">
                  <c:v>19</c:v>
                </c:pt>
                <c:pt idx="9">
                  <c:v>23</c:v>
                </c:pt>
                <c:pt idx="10">
                  <c:v>30</c:v>
                </c:pt>
                <c:pt idx="11">
                  <c:v>149</c:v>
                </c:pt>
                <c:pt idx="12">
                  <c:v>223</c:v>
                </c:pt>
                <c:pt idx="13">
                  <c:v>237</c:v>
                </c:pt>
                <c:pt idx="14">
                  <c:v>243</c:v>
                </c:pt>
                <c:pt idx="15">
                  <c:v>280</c:v>
                </c:pt>
                <c:pt idx="16">
                  <c:v>264</c:v>
                </c:pt>
                <c:pt idx="17">
                  <c:v>264</c:v>
                </c:pt>
                <c:pt idx="18">
                  <c:v>219</c:v>
                </c:pt>
                <c:pt idx="19">
                  <c:v>231</c:v>
                </c:pt>
                <c:pt idx="20">
                  <c:v>245</c:v>
                </c:pt>
                <c:pt idx="21">
                  <c:v>193</c:v>
                </c:pt>
                <c:pt idx="22">
                  <c:v>206</c:v>
                </c:pt>
                <c:pt idx="23">
                  <c:v>280</c:v>
                </c:pt>
                <c:pt idx="24">
                  <c:v>409</c:v>
                </c:pt>
                <c:pt idx="25">
                  <c:v>383</c:v>
                </c:pt>
                <c:pt idx="26">
                  <c:v>453</c:v>
                </c:pt>
                <c:pt idx="27">
                  <c:v>344</c:v>
                </c:pt>
                <c:pt idx="28">
                  <c:v>508</c:v>
                </c:pt>
                <c:pt idx="29">
                  <c:v>507</c:v>
                </c:pt>
                <c:pt idx="30">
                  <c:v>535</c:v>
                </c:pt>
                <c:pt idx="31">
                  <c:v>482</c:v>
                </c:pt>
                <c:pt idx="32">
                  <c:v>409</c:v>
                </c:pt>
                <c:pt idx="33">
                  <c:v>319</c:v>
                </c:pt>
                <c:pt idx="34">
                  <c:v>365</c:v>
                </c:pt>
                <c:pt idx="35">
                  <c:v>441</c:v>
                </c:pt>
                <c:pt idx="36">
                  <c:v>500</c:v>
                </c:pt>
                <c:pt idx="37">
                  <c:v>493</c:v>
                </c:pt>
                <c:pt idx="38">
                  <c:v>279</c:v>
                </c:pt>
                <c:pt idx="39">
                  <c:v>177</c:v>
                </c:pt>
                <c:pt idx="40">
                  <c:v>100</c:v>
                </c:pt>
                <c:pt idx="41">
                  <c:v>61</c:v>
                </c:pt>
                <c:pt idx="42">
                  <c:v>74</c:v>
                </c:pt>
                <c:pt idx="43">
                  <c:v>88</c:v>
                </c:pt>
                <c:pt idx="44">
                  <c:v>88</c:v>
                </c:pt>
                <c:pt idx="45">
                  <c:v>113</c:v>
                </c:pt>
                <c:pt idx="46">
                  <c:v>103</c:v>
                </c:pt>
                <c:pt idx="47">
                  <c:v>128</c:v>
                </c:pt>
                <c:pt idx="48">
                  <c:v>148</c:v>
                </c:pt>
                <c:pt idx="49">
                  <c:v>89</c:v>
                </c:pt>
                <c:pt idx="50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E0-EE40-AB19-2000D94ABECE}"/>
            </c:ext>
          </c:extLst>
        </c:ser>
        <c:ser>
          <c:idx val="4"/>
          <c:order val="4"/>
          <c:tx>
            <c:strRef>
              <c:f>Mid_Depth!$F$1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Mid_Depth!$F$2:$F$157</c:f>
              <c:numCache>
                <c:formatCode>General</c:formatCode>
                <c:ptCount val="51"/>
                <c:pt idx="0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23</c:v>
                </c:pt>
                <c:pt idx="12">
                  <c:v>13</c:v>
                </c:pt>
                <c:pt idx="13">
                  <c:v>16</c:v>
                </c:pt>
                <c:pt idx="14">
                  <c:v>24</c:v>
                </c:pt>
                <c:pt idx="15">
                  <c:v>18</c:v>
                </c:pt>
                <c:pt idx="16">
                  <c:v>32</c:v>
                </c:pt>
                <c:pt idx="17">
                  <c:v>26</c:v>
                </c:pt>
                <c:pt idx="18">
                  <c:v>21</c:v>
                </c:pt>
                <c:pt idx="19">
                  <c:v>28</c:v>
                </c:pt>
                <c:pt idx="20">
                  <c:v>33</c:v>
                </c:pt>
                <c:pt idx="21">
                  <c:v>50</c:v>
                </c:pt>
                <c:pt idx="22">
                  <c:v>77</c:v>
                </c:pt>
                <c:pt idx="23">
                  <c:v>61</c:v>
                </c:pt>
                <c:pt idx="24">
                  <c:v>70</c:v>
                </c:pt>
                <c:pt idx="25">
                  <c:v>74</c:v>
                </c:pt>
                <c:pt idx="26">
                  <c:v>64</c:v>
                </c:pt>
                <c:pt idx="27">
                  <c:v>63</c:v>
                </c:pt>
                <c:pt idx="28">
                  <c:v>93</c:v>
                </c:pt>
                <c:pt idx="29">
                  <c:v>145</c:v>
                </c:pt>
                <c:pt idx="30">
                  <c:v>138</c:v>
                </c:pt>
                <c:pt idx="31">
                  <c:v>126</c:v>
                </c:pt>
                <c:pt idx="32">
                  <c:v>117</c:v>
                </c:pt>
                <c:pt idx="33">
                  <c:v>71</c:v>
                </c:pt>
                <c:pt idx="34">
                  <c:v>90</c:v>
                </c:pt>
                <c:pt idx="35">
                  <c:v>121</c:v>
                </c:pt>
                <c:pt idx="36">
                  <c:v>174</c:v>
                </c:pt>
                <c:pt idx="37">
                  <c:v>133</c:v>
                </c:pt>
                <c:pt idx="38">
                  <c:v>83</c:v>
                </c:pt>
                <c:pt idx="39">
                  <c:v>59</c:v>
                </c:pt>
                <c:pt idx="40">
                  <c:v>33</c:v>
                </c:pt>
                <c:pt idx="41">
                  <c:v>32</c:v>
                </c:pt>
                <c:pt idx="42">
                  <c:v>23</c:v>
                </c:pt>
                <c:pt idx="43">
                  <c:v>35</c:v>
                </c:pt>
                <c:pt idx="44">
                  <c:v>29</c:v>
                </c:pt>
                <c:pt idx="45">
                  <c:v>13</c:v>
                </c:pt>
                <c:pt idx="46">
                  <c:v>33</c:v>
                </c:pt>
                <c:pt idx="47">
                  <c:v>45</c:v>
                </c:pt>
                <c:pt idx="48">
                  <c:v>59</c:v>
                </c:pt>
                <c:pt idx="49">
                  <c:v>74</c:v>
                </c:pt>
                <c:pt idx="50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1E0-EE40-AB19-2000D94ABECE}"/>
            </c:ext>
          </c:extLst>
        </c:ser>
        <c:ser>
          <c:idx val="5"/>
          <c:order val="5"/>
          <c:tx>
            <c:strRef>
              <c:f>Mid_Depth!$G$1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Mid_Depth!$G$2:$G$157</c:f>
              <c:numCache>
                <c:formatCode>General</c:formatCode>
                <c:ptCount val="51"/>
                <c:pt idx="0">
                  <c:v>13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11</c:v>
                </c:pt>
                <c:pt idx="5">
                  <c:v>14</c:v>
                </c:pt>
                <c:pt idx="6">
                  <c:v>15</c:v>
                </c:pt>
                <c:pt idx="7">
                  <c:v>40</c:v>
                </c:pt>
                <c:pt idx="8">
                  <c:v>32</c:v>
                </c:pt>
                <c:pt idx="9">
                  <c:v>40</c:v>
                </c:pt>
                <c:pt idx="10">
                  <c:v>46</c:v>
                </c:pt>
                <c:pt idx="11">
                  <c:v>139</c:v>
                </c:pt>
                <c:pt idx="12">
                  <c:v>231</c:v>
                </c:pt>
                <c:pt idx="13">
                  <c:v>287</c:v>
                </c:pt>
                <c:pt idx="14">
                  <c:v>318</c:v>
                </c:pt>
                <c:pt idx="15">
                  <c:v>349</c:v>
                </c:pt>
                <c:pt idx="16">
                  <c:v>416</c:v>
                </c:pt>
                <c:pt idx="17">
                  <c:v>409</c:v>
                </c:pt>
                <c:pt idx="18">
                  <c:v>307</c:v>
                </c:pt>
                <c:pt idx="19">
                  <c:v>309</c:v>
                </c:pt>
                <c:pt idx="20">
                  <c:v>297</c:v>
                </c:pt>
                <c:pt idx="21">
                  <c:v>247</c:v>
                </c:pt>
                <c:pt idx="22">
                  <c:v>313</c:v>
                </c:pt>
                <c:pt idx="23">
                  <c:v>308</c:v>
                </c:pt>
                <c:pt idx="24">
                  <c:v>435</c:v>
                </c:pt>
                <c:pt idx="25">
                  <c:v>521</c:v>
                </c:pt>
                <c:pt idx="26">
                  <c:v>616</c:v>
                </c:pt>
                <c:pt idx="27">
                  <c:v>498</c:v>
                </c:pt>
                <c:pt idx="28">
                  <c:v>631</c:v>
                </c:pt>
                <c:pt idx="29">
                  <c:v>793</c:v>
                </c:pt>
                <c:pt idx="30">
                  <c:v>821</c:v>
                </c:pt>
                <c:pt idx="31">
                  <c:v>797</c:v>
                </c:pt>
                <c:pt idx="32">
                  <c:v>662</c:v>
                </c:pt>
                <c:pt idx="33">
                  <c:v>663</c:v>
                </c:pt>
                <c:pt idx="34">
                  <c:v>618</c:v>
                </c:pt>
                <c:pt idx="35">
                  <c:v>837</c:v>
                </c:pt>
                <c:pt idx="36">
                  <c:v>700</c:v>
                </c:pt>
                <c:pt idx="37">
                  <c:v>671</c:v>
                </c:pt>
                <c:pt idx="38">
                  <c:v>404</c:v>
                </c:pt>
                <c:pt idx="39">
                  <c:v>231</c:v>
                </c:pt>
                <c:pt idx="40">
                  <c:v>178</c:v>
                </c:pt>
                <c:pt idx="41">
                  <c:v>144</c:v>
                </c:pt>
                <c:pt idx="42">
                  <c:v>126</c:v>
                </c:pt>
                <c:pt idx="43">
                  <c:v>179</c:v>
                </c:pt>
                <c:pt idx="44">
                  <c:v>137</c:v>
                </c:pt>
                <c:pt idx="45">
                  <c:v>127</c:v>
                </c:pt>
                <c:pt idx="46">
                  <c:v>216</c:v>
                </c:pt>
                <c:pt idx="47">
                  <c:v>286</c:v>
                </c:pt>
                <c:pt idx="48">
                  <c:v>362</c:v>
                </c:pt>
                <c:pt idx="49">
                  <c:v>373</c:v>
                </c:pt>
                <c:pt idx="50">
                  <c:v>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1E0-EE40-AB19-2000D94ABECE}"/>
            </c:ext>
          </c:extLst>
        </c:ser>
        <c:ser>
          <c:idx val="6"/>
          <c:order val="6"/>
          <c:tx>
            <c:strRef>
              <c:f>Mid_Depth!$H$1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Mid_Depth!$H$2:$H$157</c:f>
              <c:numCache>
                <c:formatCode>General</c:formatCode>
                <c:ptCount val="51"/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14</c:v>
                </c:pt>
                <c:pt idx="8">
                  <c:v>8</c:v>
                </c:pt>
                <c:pt idx="9">
                  <c:v>16</c:v>
                </c:pt>
                <c:pt idx="10">
                  <c:v>38</c:v>
                </c:pt>
                <c:pt idx="11">
                  <c:v>119</c:v>
                </c:pt>
                <c:pt idx="12">
                  <c:v>199</c:v>
                </c:pt>
                <c:pt idx="13">
                  <c:v>179</c:v>
                </c:pt>
                <c:pt idx="14">
                  <c:v>244</c:v>
                </c:pt>
                <c:pt idx="15">
                  <c:v>202</c:v>
                </c:pt>
                <c:pt idx="16">
                  <c:v>186</c:v>
                </c:pt>
                <c:pt idx="17">
                  <c:v>208</c:v>
                </c:pt>
                <c:pt idx="18">
                  <c:v>184</c:v>
                </c:pt>
                <c:pt idx="19">
                  <c:v>197</c:v>
                </c:pt>
                <c:pt idx="20">
                  <c:v>196</c:v>
                </c:pt>
                <c:pt idx="21">
                  <c:v>171</c:v>
                </c:pt>
                <c:pt idx="22">
                  <c:v>175</c:v>
                </c:pt>
                <c:pt idx="23">
                  <c:v>267</c:v>
                </c:pt>
                <c:pt idx="24">
                  <c:v>353</c:v>
                </c:pt>
                <c:pt idx="25">
                  <c:v>363</c:v>
                </c:pt>
                <c:pt idx="26">
                  <c:v>298</c:v>
                </c:pt>
                <c:pt idx="27">
                  <c:v>227</c:v>
                </c:pt>
                <c:pt idx="28">
                  <c:v>372</c:v>
                </c:pt>
                <c:pt idx="29">
                  <c:v>408</c:v>
                </c:pt>
                <c:pt idx="30">
                  <c:v>370</c:v>
                </c:pt>
                <c:pt idx="31">
                  <c:v>354</c:v>
                </c:pt>
                <c:pt idx="32">
                  <c:v>355</c:v>
                </c:pt>
                <c:pt idx="33">
                  <c:v>291</c:v>
                </c:pt>
                <c:pt idx="34">
                  <c:v>343</c:v>
                </c:pt>
                <c:pt idx="35">
                  <c:v>356</c:v>
                </c:pt>
                <c:pt idx="36">
                  <c:v>349</c:v>
                </c:pt>
                <c:pt idx="37">
                  <c:v>274</c:v>
                </c:pt>
                <c:pt idx="38">
                  <c:v>172</c:v>
                </c:pt>
                <c:pt idx="39">
                  <c:v>96</c:v>
                </c:pt>
                <c:pt idx="40">
                  <c:v>75</c:v>
                </c:pt>
                <c:pt idx="41">
                  <c:v>41</c:v>
                </c:pt>
                <c:pt idx="42">
                  <c:v>63</c:v>
                </c:pt>
                <c:pt idx="43">
                  <c:v>73</c:v>
                </c:pt>
                <c:pt idx="44">
                  <c:v>113</c:v>
                </c:pt>
                <c:pt idx="45">
                  <c:v>125</c:v>
                </c:pt>
                <c:pt idx="46">
                  <c:v>130</c:v>
                </c:pt>
                <c:pt idx="47">
                  <c:v>227</c:v>
                </c:pt>
                <c:pt idx="48">
                  <c:v>277</c:v>
                </c:pt>
                <c:pt idx="49">
                  <c:v>168</c:v>
                </c:pt>
                <c:pt idx="50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1E0-EE40-AB19-2000D94ABECE}"/>
            </c:ext>
          </c:extLst>
        </c:ser>
        <c:ser>
          <c:idx val="7"/>
          <c:order val="7"/>
          <c:tx>
            <c:strRef>
              <c:f>Mid_Depth!$I$1</c:f>
              <c:strCache>
                <c:ptCount val="1"/>
                <c:pt idx="0">
                  <c:v>Reservation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Mid_Depth!$I$2:$I$157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10</c:v>
                </c:pt>
                <c:pt idx="12">
                  <c:v>6</c:v>
                </c:pt>
                <c:pt idx="13">
                  <c:v>12</c:v>
                </c:pt>
                <c:pt idx="14">
                  <c:v>9</c:v>
                </c:pt>
                <c:pt idx="15">
                  <c:v>9</c:v>
                </c:pt>
                <c:pt idx="16">
                  <c:v>5</c:v>
                </c:pt>
                <c:pt idx="17">
                  <c:v>7</c:v>
                </c:pt>
                <c:pt idx="18">
                  <c:v>12</c:v>
                </c:pt>
                <c:pt idx="19">
                  <c:v>11</c:v>
                </c:pt>
                <c:pt idx="20">
                  <c:v>6</c:v>
                </c:pt>
                <c:pt idx="21">
                  <c:v>10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7</c:v>
                </c:pt>
                <c:pt idx="27">
                  <c:v>4</c:v>
                </c:pt>
                <c:pt idx="28">
                  <c:v>8</c:v>
                </c:pt>
                <c:pt idx="29">
                  <c:v>8</c:v>
                </c:pt>
                <c:pt idx="30">
                  <c:v>14</c:v>
                </c:pt>
                <c:pt idx="31">
                  <c:v>6</c:v>
                </c:pt>
                <c:pt idx="32">
                  <c:v>4</c:v>
                </c:pt>
                <c:pt idx="34">
                  <c:v>1</c:v>
                </c:pt>
                <c:pt idx="35">
                  <c:v>9</c:v>
                </c:pt>
                <c:pt idx="36">
                  <c:v>6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2">
                  <c:v>1</c:v>
                </c:pt>
                <c:pt idx="44">
                  <c:v>5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1E0-EE40-AB19-2000D94ABECE}"/>
            </c:ext>
          </c:extLst>
        </c:ser>
        <c:ser>
          <c:idx val="8"/>
          <c:order val="8"/>
          <c:tx>
            <c:strRef>
              <c:f>Mid_Depth!$J$1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Mid_Depth!$J$2:$J$157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8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  <c:pt idx="10">
                  <c:v>9</c:v>
                </c:pt>
                <c:pt idx="11">
                  <c:v>49</c:v>
                </c:pt>
                <c:pt idx="12">
                  <c:v>90</c:v>
                </c:pt>
                <c:pt idx="13">
                  <c:v>72</c:v>
                </c:pt>
                <c:pt idx="14">
                  <c:v>64</c:v>
                </c:pt>
                <c:pt idx="15">
                  <c:v>74</c:v>
                </c:pt>
                <c:pt idx="16">
                  <c:v>84</c:v>
                </c:pt>
                <c:pt idx="17">
                  <c:v>104</c:v>
                </c:pt>
                <c:pt idx="18">
                  <c:v>78</c:v>
                </c:pt>
                <c:pt idx="19">
                  <c:v>79</c:v>
                </c:pt>
                <c:pt idx="20">
                  <c:v>77</c:v>
                </c:pt>
                <c:pt idx="21">
                  <c:v>55</c:v>
                </c:pt>
                <c:pt idx="22">
                  <c:v>69</c:v>
                </c:pt>
                <c:pt idx="23">
                  <c:v>62</c:v>
                </c:pt>
                <c:pt idx="24">
                  <c:v>123</c:v>
                </c:pt>
                <c:pt idx="25">
                  <c:v>108</c:v>
                </c:pt>
                <c:pt idx="26">
                  <c:v>129</c:v>
                </c:pt>
                <c:pt idx="27">
                  <c:v>90</c:v>
                </c:pt>
                <c:pt idx="28">
                  <c:v>126</c:v>
                </c:pt>
                <c:pt idx="29">
                  <c:v>176</c:v>
                </c:pt>
                <c:pt idx="30">
                  <c:v>196</c:v>
                </c:pt>
                <c:pt idx="31">
                  <c:v>163</c:v>
                </c:pt>
                <c:pt idx="32">
                  <c:v>124</c:v>
                </c:pt>
                <c:pt idx="33">
                  <c:v>120</c:v>
                </c:pt>
                <c:pt idx="34">
                  <c:v>107</c:v>
                </c:pt>
                <c:pt idx="35">
                  <c:v>148</c:v>
                </c:pt>
                <c:pt idx="36">
                  <c:v>166</c:v>
                </c:pt>
                <c:pt idx="37">
                  <c:v>152</c:v>
                </c:pt>
                <c:pt idx="38">
                  <c:v>126</c:v>
                </c:pt>
                <c:pt idx="39">
                  <c:v>75</c:v>
                </c:pt>
                <c:pt idx="40">
                  <c:v>49</c:v>
                </c:pt>
                <c:pt idx="41">
                  <c:v>40</c:v>
                </c:pt>
                <c:pt idx="42">
                  <c:v>32</c:v>
                </c:pt>
                <c:pt idx="43">
                  <c:v>36</c:v>
                </c:pt>
                <c:pt idx="44">
                  <c:v>25</c:v>
                </c:pt>
                <c:pt idx="45">
                  <c:v>21</c:v>
                </c:pt>
                <c:pt idx="46">
                  <c:v>27</c:v>
                </c:pt>
                <c:pt idx="47">
                  <c:v>41</c:v>
                </c:pt>
                <c:pt idx="48">
                  <c:v>79</c:v>
                </c:pt>
                <c:pt idx="49">
                  <c:v>70</c:v>
                </c:pt>
                <c:pt idx="50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1E0-EE40-AB19-2000D94ABECE}"/>
            </c:ext>
          </c:extLst>
        </c:ser>
        <c:ser>
          <c:idx val="9"/>
          <c:order val="9"/>
          <c:tx>
            <c:strRef>
              <c:f>Mid_Depth!$K$1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Mid_Depth!$K$2:$K$157</c:f>
              <c:numCache>
                <c:formatCode>General</c:formatCode>
                <c:ptCount val="51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14</c:v>
                </c:pt>
                <c:pt idx="4">
                  <c:v>7</c:v>
                </c:pt>
                <c:pt idx="5">
                  <c:v>12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13</c:v>
                </c:pt>
                <c:pt idx="10">
                  <c:v>33</c:v>
                </c:pt>
                <c:pt idx="11">
                  <c:v>108</c:v>
                </c:pt>
                <c:pt idx="12">
                  <c:v>213</c:v>
                </c:pt>
                <c:pt idx="13">
                  <c:v>172</c:v>
                </c:pt>
                <c:pt idx="14">
                  <c:v>151</c:v>
                </c:pt>
                <c:pt idx="15">
                  <c:v>167</c:v>
                </c:pt>
                <c:pt idx="16">
                  <c:v>169</c:v>
                </c:pt>
                <c:pt idx="17">
                  <c:v>224</c:v>
                </c:pt>
                <c:pt idx="18">
                  <c:v>177</c:v>
                </c:pt>
                <c:pt idx="19">
                  <c:v>168</c:v>
                </c:pt>
                <c:pt idx="20">
                  <c:v>141</c:v>
                </c:pt>
                <c:pt idx="21">
                  <c:v>151</c:v>
                </c:pt>
                <c:pt idx="22">
                  <c:v>145</c:v>
                </c:pt>
                <c:pt idx="23">
                  <c:v>203</c:v>
                </c:pt>
                <c:pt idx="24">
                  <c:v>231</c:v>
                </c:pt>
                <c:pt idx="25">
                  <c:v>276</c:v>
                </c:pt>
                <c:pt idx="26">
                  <c:v>269</c:v>
                </c:pt>
                <c:pt idx="27">
                  <c:v>203</c:v>
                </c:pt>
                <c:pt idx="28">
                  <c:v>302</c:v>
                </c:pt>
                <c:pt idx="29">
                  <c:v>292</c:v>
                </c:pt>
                <c:pt idx="30">
                  <c:v>289</c:v>
                </c:pt>
                <c:pt idx="31">
                  <c:v>246</c:v>
                </c:pt>
                <c:pt idx="32">
                  <c:v>240</c:v>
                </c:pt>
                <c:pt idx="33">
                  <c:v>256</c:v>
                </c:pt>
                <c:pt idx="34">
                  <c:v>237</c:v>
                </c:pt>
                <c:pt idx="35">
                  <c:v>324</c:v>
                </c:pt>
                <c:pt idx="36">
                  <c:v>373</c:v>
                </c:pt>
                <c:pt idx="37">
                  <c:v>297</c:v>
                </c:pt>
                <c:pt idx="38">
                  <c:v>219</c:v>
                </c:pt>
                <c:pt idx="39">
                  <c:v>120</c:v>
                </c:pt>
                <c:pt idx="40">
                  <c:v>96</c:v>
                </c:pt>
                <c:pt idx="41">
                  <c:v>76</c:v>
                </c:pt>
                <c:pt idx="42">
                  <c:v>68</c:v>
                </c:pt>
                <c:pt idx="43">
                  <c:v>83</c:v>
                </c:pt>
                <c:pt idx="44">
                  <c:v>74</c:v>
                </c:pt>
                <c:pt idx="45">
                  <c:v>72</c:v>
                </c:pt>
                <c:pt idx="46">
                  <c:v>51</c:v>
                </c:pt>
                <c:pt idx="47">
                  <c:v>76</c:v>
                </c:pt>
                <c:pt idx="48">
                  <c:v>94</c:v>
                </c:pt>
                <c:pt idx="49">
                  <c:v>101</c:v>
                </c:pt>
                <c:pt idx="50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1E0-EE40-AB19-2000D94ABECE}"/>
            </c:ext>
          </c:extLst>
        </c:ser>
        <c:ser>
          <c:idx val="10"/>
          <c:order val="10"/>
          <c:tx>
            <c:strRef>
              <c:f>Mid_Depth!$L$1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Mid_Depth!$L$2:$L$157</c:f>
              <c:numCache>
                <c:formatCode>General</c:formatCode>
                <c:ptCount val="51"/>
                <c:pt idx="2">
                  <c:v>1</c:v>
                </c:pt>
                <c:pt idx="9">
                  <c:v>1</c:v>
                </c:pt>
                <c:pt idx="11">
                  <c:v>21</c:v>
                </c:pt>
                <c:pt idx="12">
                  <c:v>42</c:v>
                </c:pt>
                <c:pt idx="13">
                  <c:v>20</c:v>
                </c:pt>
                <c:pt idx="14">
                  <c:v>25</c:v>
                </c:pt>
                <c:pt idx="15">
                  <c:v>12</c:v>
                </c:pt>
                <c:pt idx="16">
                  <c:v>11</c:v>
                </c:pt>
                <c:pt idx="17">
                  <c:v>7</c:v>
                </c:pt>
                <c:pt idx="18">
                  <c:v>11</c:v>
                </c:pt>
                <c:pt idx="19">
                  <c:v>10</c:v>
                </c:pt>
                <c:pt idx="20">
                  <c:v>7</c:v>
                </c:pt>
                <c:pt idx="21">
                  <c:v>12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13</c:v>
                </c:pt>
                <c:pt idx="26">
                  <c:v>8</c:v>
                </c:pt>
                <c:pt idx="27">
                  <c:v>12</c:v>
                </c:pt>
                <c:pt idx="28">
                  <c:v>7</c:v>
                </c:pt>
                <c:pt idx="29">
                  <c:v>11</c:v>
                </c:pt>
                <c:pt idx="30">
                  <c:v>10</c:v>
                </c:pt>
                <c:pt idx="31">
                  <c:v>16</c:v>
                </c:pt>
                <c:pt idx="32">
                  <c:v>7</c:v>
                </c:pt>
                <c:pt idx="33">
                  <c:v>4</c:v>
                </c:pt>
                <c:pt idx="34">
                  <c:v>8</c:v>
                </c:pt>
                <c:pt idx="35">
                  <c:v>15</c:v>
                </c:pt>
                <c:pt idx="36">
                  <c:v>12</c:v>
                </c:pt>
                <c:pt idx="37">
                  <c:v>18</c:v>
                </c:pt>
                <c:pt idx="38">
                  <c:v>16</c:v>
                </c:pt>
                <c:pt idx="39">
                  <c:v>9</c:v>
                </c:pt>
                <c:pt idx="40">
                  <c:v>2</c:v>
                </c:pt>
                <c:pt idx="41">
                  <c:v>3</c:v>
                </c:pt>
                <c:pt idx="42">
                  <c:v>1</c:v>
                </c:pt>
                <c:pt idx="43">
                  <c:v>1</c:v>
                </c:pt>
                <c:pt idx="44">
                  <c:v>3</c:v>
                </c:pt>
                <c:pt idx="45">
                  <c:v>1</c:v>
                </c:pt>
                <c:pt idx="46">
                  <c:v>4</c:v>
                </c:pt>
                <c:pt idx="47">
                  <c:v>3</c:v>
                </c:pt>
                <c:pt idx="48">
                  <c:v>6</c:v>
                </c:pt>
                <c:pt idx="49">
                  <c:v>13</c:v>
                </c:pt>
                <c:pt idx="50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31E0-EE40-AB19-2000D94AB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30223"/>
        <c:axId val="1610269312"/>
      </c:scatterChart>
      <c:valAx>
        <c:axId val="234830223"/>
        <c:scaling>
          <c:orientation val="minMax"/>
          <c:max val="2020"/>
          <c:min val="19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269312"/>
        <c:crosses val="autoZero"/>
        <c:crossBetween val="midCat"/>
      </c:valAx>
      <c:valAx>
        <c:axId val="16102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Wells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83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90369301753883E-2"/>
          <c:y val="0.8616072129346205"/>
          <c:w val="0.95109630698246117"/>
          <c:h val="0.12593301153755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Deep Wells (&gt;1000 ft)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578263741531199E-2"/>
          <c:y val="0.13636944565346418"/>
          <c:w val="0.92100228562743691"/>
          <c:h val="0.60987712486103207"/>
        </c:manualLayout>
      </c:layout>
      <c:scatterChart>
        <c:scatterStyle val="lineMarker"/>
        <c:varyColors val="0"/>
        <c:ser>
          <c:idx val="0"/>
          <c:order val="0"/>
          <c:tx>
            <c:strRef>
              <c:f>Deep_Wells!$B$1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Deep_Wells!$B$2:$B$156</c:f>
              <c:numCache>
                <c:formatCode>General</c:formatCode>
                <c:ptCount val="41"/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5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83-EE4A-94E7-5D823A0F6A01}"/>
            </c:ext>
          </c:extLst>
        </c:ser>
        <c:ser>
          <c:idx val="1"/>
          <c:order val="1"/>
          <c:tx>
            <c:strRef>
              <c:f>Deep_Wells!$C$1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Deep_Wells!$C$2:$C$156</c:f>
              <c:numCache>
                <c:formatCode>General</c:formatCode>
                <c:ptCount val="41"/>
                <c:pt idx="1">
                  <c:v>1</c:v>
                </c:pt>
                <c:pt idx="4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1</c:v>
                </c:pt>
                <c:pt idx="12">
                  <c:v>1</c:v>
                </c:pt>
                <c:pt idx="15">
                  <c:v>4</c:v>
                </c:pt>
                <c:pt idx="17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3">
                  <c:v>1</c:v>
                </c:pt>
                <c:pt idx="25">
                  <c:v>2</c:v>
                </c:pt>
                <c:pt idx="28">
                  <c:v>1</c:v>
                </c:pt>
                <c:pt idx="29">
                  <c:v>1</c:v>
                </c:pt>
                <c:pt idx="34">
                  <c:v>1</c:v>
                </c:pt>
                <c:pt idx="3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83-EE4A-94E7-5D823A0F6A01}"/>
            </c:ext>
          </c:extLst>
        </c:ser>
        <c:ser>
          <c:idx val="2"/>
          <c:order val="2"/>
          <c:tx>
            <c:strRef>
              <c:f>Deep_Wells!$D$1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Deep_Wells!$D$2:$D$156</c:f>
              <c:numCache>
                <c:formatCode>General</c:formatCode>
                <c:ptCount val="41"/>
                <c:pt idx="5">
                  <c:v>1</c:v>
                </c:pt>
                <c:pt idx="6">
                  <c:v>2</c:v>
                </c:pt>
                <c:pt idx="14">
                  <c:v>3</c:v>
                </c:pt>
                <c:pt idx="17">
                  <c:v>2</c:v>
                </c:pt>
                <c:pt idx="21">
                  <c:v>1</c:v>
                </c:pt>
                <c:pt idx="29">
                  <c:v>1</c:v>
                </c:pt>
                <c:pt idx="33">
                  <c:v>1</c:v>
                </c:pt>
                <c:pt idx="3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C83-EE4A-94E7-5D823A0F6A01}"/>
            </c:ext>
          </c:extLst>
        </c:ser>
        <c:ser>
          <c:idx val="3"/>
          <c:order val="3"/>
          <c:tx>
            <c:strRef>
              <c:f>Deep_Wells!$E$1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Deep_Wells!$E$2:$E$156</c:f>
              <c:numCache>
                <c:formatCode>General</c:formatCode>
                <c:ptCount val="4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8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6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7</c:v>
                </c:pt>
                <c:pt idx="16">
                  <c:v>3</c:v>
                </c:pt>
                <c:pt idx="17">
                  <c:v>1</c:v>
                </c:pt>
                <c:pt idx="18">
                  <c:v>6</c:v>
                </c:pt>
                <c:pt idx="19">
                  <c:v>10</c:v>
                </c:pt>
                <c:pt idx="20">
                  <c:v>11</c:v>
                </c:pt>
                <c:pt idx="21">
                  <c:v>17</c:v>
                </c:pt>
                <c:pt idx="22">
                  <c:v>18</c:v>
                </c:pt>
                <c:pt idx="23">
                  <c:v>6</c:v>
                </c:pt>
                <c:pt idx="24">
                  <c:v>9</c:v>
                </c:pt>
                <c:pt idx="25">
                  <c:v>16</c:v>
                </c:pt>
                <c:pt idx="26">
                  <c:v>14</c:v>
                </c:pt>
                <c:pt idx="27">
                  <c:v>23</c:v>
                </c:pt>
                <c:pt idx="28">
                  <c:v>10</c:v>
                </c:pt>
                <c:pt idx="29">
                  <c:v>9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4</c:v>
                </c:pt>
                <c:pt idx="36">
                  <c:v>6</c:v>
                </c:pt>
                <c:pt idx="37">
                  <c:v>1</c:v>
                </c:pt>
                <c:pt idx="38">
                  <c:v>5</c:v>
                </c:pt>
                <c:pt idx="39">
                  <c:v>7</c:v>
                </c:pt>
                <c:pt idx="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C83-EE4A-94E7-5D823A0F6A01}"/>
            </c:ext>
          </c:extLst>
        </c:ser>
        <c:ser>
          <c:idx val="4"/>
          <c:order val="4"/>
          <c:tx>
            <c:strRef>
              <c:f>Deep_Wells!$F$1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Deep_Wells!$F$2:$F$156</c:f>
              <c:numCache>
                <c:formatCode>General</c:formatCode>
                <c:ptCount val="41"/>
                <c:pt idx="0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6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6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8</c:v>
                </c:pt>
                <c:pt idx="20">
                  <c:v>10</c:v>
                </c:pt>
                <c:pt idx="21">
                  <c:v>4</c:v>
                </c:pt>
                <c:pt idx="22">
                  <c:v>2</c:v>
                </c:pt>
                <c:pt idx="23">
                  <c:v>10</c:v>
                </c:pt>
                <c:pt idx="24">
                  <c:v>6</c:v>
                </c:pt>
                <c:pt idx="25">
                  <c:v>8</c:v>
                </c:pt>
                <c:pt idx="26">
                  <c:v>11</c:v>
                </c:pt>
                <c:pt idx="27">
                  <c:v>18</c:v>
                </c:pt>
                <c:pt idx="28">
                  <c:v>11</c:v>
                </c:pt>
                <c:pt idx="29">
                  <c:v>6</c:v>
                </c:pt>
                <c:pt idx="30">
                  <c:v>2</c:v>
                </c:pt>
                <c:pt idx="31">
                  <c:v>4</c:v>
                </c:pt>
                <c:pt idx="32">
                  <c:v>2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6</c:v>
                </c:pt>
                <c:pt idx="38">
                  <c:v>16</c:v>
                </c:pt>
                <c:pt idx="39">
                  <c:v>9</c:v>
                </c:pt>
                <c:pt idx="40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C83-EE4A-94E7-5D823A0F6A01}"/>
            </c:ext>
          </c:extLst>
        </c:ser>
        <c:ser>
          <c:idx val="5"/>
          <c:order val="5"/>
          <c:tx>
            <c:strRef>
              <c:f>Deep_Wells!$G$1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Deep_Wells!$G$2:$G$156</c:f>
              <c:numCache>
                <c:formatCode>General</c:formatCode>
                <c:ptCount val="41"/>
                <c:pt idx="0">
                  <c:v>4</c:v>
                </c:pt>
                <c:pt idx="1">
                  <c:v>9</c:v>
                </c:pt>
                <c:pt idx="2">
                  <c:v>11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15</c:v>
                </c:pt>
                <c:pt idx="7">
                  <c:v>10</c:v>
                </c:pt>
                <c:pt idx="8">
                  <c:v>8</c:v>
                </c:pt>
                <c:pt idx="9">
                  <c:v>11</c:v>
                </c:pt>
                <c:pt idx="10">
                  <c:v>6</c:v>
                </c:pt>
                <c:pt idx="11">
                  <c:v>6</c:v>
                </c:pt>
                <c:pt idx="12">
                  <c:v>4</c:v>
                </c:pt>
                <c:pt idx="13">
                  <c:v>5</c:v>
                </c:pt>
                <c:pt idx="14">
                  <c:v>15</c:v>
                </c:pt>
                <c:pt idx="15">
                  <c:v>22</c:v>
                </c:pt>
                <c:pt idx="16">
                  <c:v>15</c:v>
                </c:pt>
                <c:pt idx="17">
                  <c:v>9</c:v>
                </c:pt>
                <c:pt idx="18">
                  <c:v>18</c:v>
                </c:pt>
                <c:pt idx="19">
                  <c:v>35</c:v>
                </c:pt>
                <c:pt idx="20">
                  <c:v>35</c:v>
                </c:pt>
                <c:pt idx="21">
                  <c:v>33</c:v>
                </c:pt>
                <c:pt idx="22">
                  <c:v>30</c:v>
                </c:pt>
                <c:pt idx="23">
                  <c:v>25</c:v>
                </c:pt>
                <c:pt idx="24">
                  <c:v>27</c:v>
                </c:pt>
                <c:pt idx="25">
                  <c:v>37</c:v>
                </c:pt>
                <c:pt idx="26">
                  <c:v>56</c:v>
                </c:pt>
                <c:pt idx="27">
                  <c:v>54</c:v>
                </c:pt>
                <c:pt idx="28">
                  <c:v>22</c:v>
                </c:pt>
                <c:pt idx="29">
                  <c:v>15</c:v>
                </c:pt>
                <c:pt idx="30">
                  <c:v>16</c:v>
                </c:pt>
                <c:pt idx="31">
                  <c:v>13</c:v>
                </c:pt>
                <c:pt idx="32">
                  <c:v>13</c:v>
                </c:pt>
                <c:pt idx="33">
                  <c:v>12</c:v>
                </c:pt>
                <c:pt idx="34">
                  <c:v>8</c:v>
                </c:pt>
                <c:pt idx="35">
                  <c:v>7</c:v>
                </c:pt>
                <c:pt idx="36">
                  <c:v>6</c:v>
                </c:pt>
                <c:pt idx="37">
                  <c:v>15</c:v>
                </c:pt>
                <c:pt idx="38">
                  <c:v>30</c:v>
                </c:pt>
                <c:pt idx="39">
                  <c:v>18</c:v>
                </c:pt>
                <c:pt idx="40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C83-EE4A-94E7-5D823A0F6A01}"/>
            </c:ext>
          </c:extLst>
        </c:ser>
        <c:ser>
          <c:idx val="6"/>
          <c:order val="6"/>
          <c:tx>
            <c:strRef>
              <c:f>Deep_Wells!$H$1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Deep_Wells!$H$2:$H$156</c:f>
              <c:numCache>
                <c:formatCode>General</c:formatCode>
                <c:ptCount val="41"/>
                <c:pt idx="0">
                  <c:v>1</c:v>
                </c:pt>
                <c:pt idx="2">
                  <c:v>6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1">
                  <c:v>1</c:v>
                </c:pt>
                <c:pt idx="13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5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5</c:v>
                </c:pt>
                <c:pt idx="28">
                  <c:v>1</c:v>
                </c:pt>
                <c:pt idx="29">
                  <c:v>1</c:v>
                </c:pt>
                <c:pt idx="32">
                  <c:v>1</c:v>
                </c:pt>
                <c:pt idx="35">
                  <c:v>1</c:v>
                </c:pt>
                <c:pt idx="37">
                  <c:v>2</c:v>
                </c:pt>
                <c:pt idx="38">
                  <c:v>4</c:v>
                </c:pt>
                <c:pt idx="3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C83-EE4A-94E7-5D823A0F6A01}"/>
            </c:ext>
          </c:extLst>
        </c:ser>
        <c:ser>
          <c:idx val="7"/>
          <c:order val="7"/>
          <c:tx>
            <c:strRef>
              <c:f>Deep_Wells!$I$1</c:f>
              <c:strCache>
                <c:ptCount val="1"/>
                <c:pt idx="0">
                  <c:v>Reservation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Deep_Wells!$I$2:$I$156</c:f>
              <c:numCache>
                <c:formatCode>General</c:formatCode>
                <c:ptCount val="41"/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9">
                  <c:v>2</c:v>
                </c:pt>
                <c:pt idx="10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9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1</c:v>
                </c:pt>
                <c:pt idx="29">
                  <c:v>3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C83-EE4A-94E7-5D823A0F6A01}"/>
            </c:ext>
          </c:extLst>
        </c:ser>
        <c:ser>
          <c:idx val="8"/>
          <c:order val="8"/>
          <c:tx>
            <c:strRef>
              <c:f>Deep_Wells!$J$1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Deep_Wells!$J$2:$J$156</c:f>
              <c:numCache>
                <c:formatCode>General</c:formatCode>
                <c:ptCount val="41"/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6">
                  <c:v>2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7</c:v>
                </c:pt>
                <c:pt idx="27">
                  <c:v>5</c:v>
                </c:pt>
                <c:pt idx="28">
                  <c:v>4</c:v>
                </c:pt>
                <c:pt idx="29">
                  <c:v>2</c:v>
                </c:pt>
                <c:pt idx="30">
                  <c:v>4</c:v>
                </c:pt>
                <c:pt idx="31">
                  <c:v>7</c:v>
                </c:pt>
                <c:pt idx="32">
                  <c:v>3</c:v>
                </c:pt>
                <c:pt idx="33">
                  <c:v>8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16</c:v>
                </c:pt>
                <c:pt idx="39">
                  <c:v>15</c:v>
                </c:pt>
                <c:pt idx="4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C83-EE4A-94E7-5D823A0F6A01}"/>
            </c:ext>
          </c:extLst>
        </c:ser>
        <c:ser>
          <c:idx val="9"/>
          <c:order val="9"/>
          <c:tx>
            <c:strRef>
              <c:f>Deep_Wells!$K$1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Deep_Wells!$K$2:$K$156</c:f>
              <c:numCache>
                <c:formatCode>General</c:formatCode>
                <c:ptCount val="41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7</c:v>
                </c:pt>
                <c:pt idx="6">
                  <c:v>1</c:v>
                </c:pt>
                <c:pt idx="7">
                  <c:v>5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7</c:v>
                </c:pt>
                <c:pt idx="12">
                  <c:v>2</c:v>
                </c:pt>
                <c:pt idx="13">
                  <c:v>1</c:v>
                </c:pt>
                <c:pt idx="14">
                  <c:v>7</c:v>
                </c:pt>
                <c:pt idx="15">
                  <c:v>12</c:v>
                </c:pt>
                <c:pt idx="16">
                  <c:v>21</c:v>
                </c:pt>
                <c:pt idx="17">
                  <c:v>26</c:v>
                </c:pt>
                <c:pt idx="18">
                  <c:v>15</c:v>
                </c:pt>
                <c:pt idx="19">
                  <c:v>4</c:v>
                </c:pt>
                <c:pt idx="20">
                  <c:v>9</c:v>
                </c:pt>
                <c:pt idx="21">
                  <c:v>8</c:v>
                </c:pt>
                <c:pt idx="22">
                  <c:v>4</c:v>
                </c:pt>
                <c:pt idx="23">
                  <c:v>8</c:v>
                </c:pt>
                <c:pt idx="24">
                  <c:v>9</c:v>
                </c:pt>
                <c:pt idx="25">
                  <c:v>12</c:v>
                </c:pt>
                <c:pt idx="26">
                  <c:v>19</c:v>
                </c:pt>
                <c:pt idx="27">
                  <c:v>13</c:v>
                </c:pt>
                <c:pt idx="28">
                  <c:v>44</c:v>
                </c:pt>
                <c:pt idx="29">
                  <c:v>5</c:v>
                </c:pt>
                <c:pt idx="30">
                  <c:v>11</c:v>
                </c:pt>
                <c:pt idx="31">
                  <c:v>7</c:v>
                </c:pt>
                <c:pt idx="32">
                  <c:v>8</c:v>
                </c:pt>
                <c:pt idx="33">
                  <c:v>11</c:v>
                </c:pt>
                <c:pt idx="34">
                  <c:v>14</c:v>
                </c:pt>
                <c:pt idx="35">
                  <c:v>26</c:v>
                </c:pt>
                <c:pt idx="36">
                  <c:v>21</c:v>
                </c:pt>
                <c:pt idx="37">
                  <c:v>33</c:v>
                </c:pt>
                <c:pt idx="38">
                  <c:v>46</c:v>
                </c:pt>
                <c:pt idx="39">
                  <c:v>80</c:v>
                </c:pt>
                <c:pt idx="40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C83-EE4A-94E7-5D823A0F6A01}"/>
            </c:ext>
          </c:extLst>
        </c:ser>
        <c:ser>
          <c:idx val="10"/>
          <c:order val="10"/>
          <c:tx>
            <c:strRef>
              <c:f>Deep_Wells!$L$1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</c:numCache>
            </c:numRef>
          </c:xVal>
          <c:yVal>
            <c:numRef>
              <c:f>Deep_Wells!$L$2:$L$156</c:f>
              <c:numCache>
                <c:formatCode>General</c:formatCode>
                <c:ptCount val="41"/>
                <c:pt idx="13">
                  <c:v>1</c:v>
                </c:pt>
                <c:pt idx="15">
                  <c:v>1</c:v>
                </c:pt>
                <c:pt idx="16">
                  <c:v>1</c:v>
                </c:pt>
                <c:pt idx="21">
                  <c:v>1</c:v>
                </c:pt>
                <c:pt idx="25">
                  <c:v>3</c:v>
                </c:pt>
                <c:pt idx="26">
                  <c:v>5</c:v>
                </c:pt>
                <c:pt idx="27">
                  <c:v>3</c:v>
                </c:pt>
                <c:pt idx="28">
                  <c:v>4</c:v>
                </c:pt>
                <c:pt idx="29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6">
                  <c:v>1</c:v>
                </c:pt>
                <c:pt idx="38">
                  <c:v>1</c:v>
                </c:pt>
                <c:pt idx="4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C83-EE4A-94E7-5D823A0F6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830223"/>
        <c:axId val="1610269312"/>
      </c:scatterChart>
      <c:valAx>
        <c:axId val="234830223"/>
        <c:scaling>
          <c:orientation val="minMax"/>
          <c:max val="2020"/>
          <c:min val="19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269312"/>
        <c:crosses val="autoZero"/>
        <c:crossBetween val="midCat"/>
      </c:valAx>
      <c:valAx>
        <c:axId val="16102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Wells (#)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830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Remapped by Counties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easymore_GRACE_test_remapped_lw!$C$1</c:f>
              <c:strCache>
                <c:ptCount val="1"/>
                <c:pt idx="0">
                  <c:v>Mohave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easymore_GRACE_test_remapped_lw!$C$2:$C$203</c:f>
              <c:numCache>
                <c:formatCode>General</c:formatCode>
                <c:ptCount val="202"/>
                <c:pt idx="0">
                  <c:v>0.59352729999999998</c:v>
                </c:pt>
                <c:pt idx="1">
                  <c:v>0.29155993000000002</c:v>
                </c:pt>
                <c:pt idx="2">
                  <c:v>-2.6849229999999999</c:v>
                </c:pt>
                <c:pt idx="3">
                  <c:v>-3.8740245999999998</c:v>
                </c:pt>
                <c:pt idx="4">
                  <c:v>-4.5417895000000001</c:v>
                </c:pt>
                <c:pt idx="5">
                  <c:v>-2.8786385000000001</c:v>
                </c:pt>
                <c:pt idx="6">
                  <c:v>-1.9648388999999999</c:v>
                </c:pt>
                <c:pt idx="7">
                  <c:v>0.64608730000000003</c:v>
                </c:pt>
                <c:pt idx="8">
                  <c:v>2.1316054000000002</c:v>
                </c:pt>
                <c:pt idx="9">
                  <c:v>3.6419244000000002</c:v>
                </c:pt>
                <c:pt idx="10">
                  <c:v>2.0014842000000002</c:v>
                </c:pt>
                <c:pt idx="11">
                  <c:v>-0.30560848000000002</c:v>
                </c:pt>
                <c:pt idx="12">
                  <c:v>-4.7935239999999997</c:v>
                </c:pt>
                <c:pt idx="13">
                  <c:v>-4.1238403000000003</c:v>
                </c:pt>
                <c:pt idx="14">
                  <c:v>-4.3118873000000004</c:v>
                </c:pt>
                <c:pt idx="15">
                  <c:v>-4.6080084000000001</c:v>
                </c:pt>
                <c:pt idx="16">
                  <c:v>-4.0522466000000001</c:v>
                </c:pt>
                <c:pt idx="17">
                  <c:v>-3.3827921999999999</c:v>
                </c:pt>
                <c:pt idx="18">
                  <c:v>-1.2305629</c:v>
                </c:pt>
                <c:pt idx="19">
                  <c:v>-0.61171929999999997</c:v>
                </c:pt>
                <c:pt idx="20">
                  <c:v>0.30358052000000002</c:v>
                </c:pt>
                <c:pt idx="21">
                  <c:v>0.92198659999999999</c:v>
                </c:pt>
                <c:pt idx="22">
                  <c:v>-0.64734009999999997</c:v>
                </c:pt>
                <c:pt idx="23">
                  <c:v>-3.5309314999999999</c:v>
                </c:pt>
                <c:pt idx="24">
                  <c:v>-4.8350134000000002</c:v>
                </c:pt>
                <c:pt idx="25">
                  <c:v>-5.1190905999999998</c:v>
                </c:pt>
                <c:pt idx="26">
                  <c:v>-5.2836360000000004</c:v>
                </c:pt>
                <c:pt idx="27">
                  <c:v>-6.6417723000000004</c:v>
                </c:pt>
                <c:pt idx="28">
                  <c:v>-2.0462262999999998</c:v>
                </c:pt>
                <c:pt idx="29">
                  <c:v>0.63948464000000005</c:v>
                </c:pt>
                <c:pt idx="30">
                  <c:v>5.4088893000000002</c:v>
                </c:pt>
                <c:pt idx="31">
                  <c:v>13.074653</c:v>
                </c:pt>
                <c:pt idx="32">
                  <c:v>16.791056000000001</c:v>
                </c:pt>
                <c:pt idx="33">
                  <c:v>12.696325</c:v>
                </c:pt>
                <c:pt idx="34">
                  <c:v>8.4261119999999998</c:v>
                </c:pt>
                <c:pt idx="35">
                  <c:v>5.1554523000000003</c:v>
                </c:pt>
                <c:pt idx="36">
                  <c:v>2.9920792999999999</c:v>
                </c:pt>
                <c:pt idx="37">
                  <c:v>0.66633489999999995</c:v>
                </c:pt>
                <c:pt idx="38">
                  <c:v>-1.3733842000000001</c:v>
                </c:pt>
                <c:pt idx="39">
                  <c:v>0.22105116</c:v>
                </c:pt>
                <c:pt idx="40">
                  <c:v>-0.62013759999999996</c:v>
                </c:pt>
                <c:pt idx="41">
                  <c:v>-0.61946946000000003</c:v>
                </c:pt>
                <c:pt idx="42">
                  <c:v>1.8173878000000001</c:v>
                </c:pt>
                <c:pt idx="43">
                  <c:v>2.6142759999999998</c:v>
                </c:pt>
                <c:pt idx="44">
                  <c:v>3.3434553</c:v>
                </c:pt>
                <c:pt idx="45">
                  <c:v>3.7726815</c:v>
                </c:pt>
                <c:pt idx="46">
                  <c:v>1.3383248999999999</c:v>
                </c:pt>
                <c:pt idx="47">
                  <c:v>-0.22116830000000001</c:v>
                </c:pt>
                <c:pt idx="48">
                  <c:v>-0.77809702999999997</c:v>
                </c:pt>
                <c:pt idx="49">
                  <c:v>-0.52546709999999996</c:v>
                </c:pt>
                <c:pt idx="50">
                  <c:v>-1.6179545</c:v>
                </c:pt>
                <c:pt idx="51">
                  <c:v>-0.58045729999999995</c:v>
                </c:pt>
                <c:pt idx="52">
                  <c:v>-1.2664048999999999</c:v>
                </c:pt>
                <c:pt idx="53">
                  <c:v>-0.30823435999999999</c:v>
                </c:pt>
                <c:pt idx="54">
                  <c:v>1.3572667</c:v>
                </c:pt>
                <c:pt idx="55">
                  <c:v>2.4549805999999998</c:v>
                </c:pt>
                <c:pt idx="56">
                  <c:v>1.9471257</c:v>
                </c:pt>
                <c:pt idx="57">
                  <c:v>1.3349865999999999</c:v>
                </c:pt>
                <c:pt idx="58">
                  <c:v>0.16824889000000001</c:v>
                </c:pt>
                <c:pt idx="59">
                  <c:v>-1.8468131000000001</c:v>
                </c:pt>
                <c:pt idx="60">
                  <c:v>-3.7998598000000001</c:v>
                </c:pt>
                <c:pt idx="61">
                  <c:v>-2.4412408000000001</c:v>
                </c:pt>
                <c:pt idx="62">
                  <c:v>-4.2528949999999996</c:v>
                </c:pt>
                <c:pt idx="63">
                  <c:v>-4.6406464999999999</c:v>
                </c:pt>
                <c:pt idx="64">
                  <c:v>-4.4099360000000001</c:v>
                </c:pt>
                <c:pt idx="65">
                  <c:v>-1.3516865</c:v>
                </c:pt>
                <c:pt idx="66">
                  <c:v>1.1417662</c:v>
                </c:pt>
                <c:pt idx="67">
                  <c:v>3.3335020000000002</c:v>
                </c:pt>
                <c:pt idx="68">
                  <c:v>4.1691465000000001</c:v>
                </c:pt>
                <c:pt idx="69">
                  <c:v>2.559634</c:v>
                </c:pt>
                <c:pt idx="70">
                  <c:v>-0.1227097</c:v>
                </c:pt>
                <c:pt idx="71">
                  <c:v>-3.4207216999999998E-2</c:v>
                </c:pt>
                <c:pt idx="72">
                  <c:v>-0.97845260000000001</c:v>
                </c:pt>
                <c:pt idx="73">
                  <c:v>-2.7427706999999999</c:v>
                </c:pt>
                <c:pt idx="74">
                  <c:v>-3.2357480000000001</c:v>
                </c:pt>
                <c:pt idx="75">
                  <c:v>-3.4613307</c:v>
                </c:pt>
                <c:pt idx="76">
                  <c:v>-3.3421595000000002</c:v>
                </c:pt>
                <c:pt idx="77">
                  <c:v>-1.6237900999999999</c:v>
                </c:pt>
                <c:pt idx="78">
                  <c:v>1.5190858</c:v>
                </c:pt>
                <c:pt idx="79">
                  <c:v>1.8844881</c:v>
                </c:pt>
                <c:pt idx="80">
                  <c:v>1.6428689999999999</c:v>
                </c:pt>
                <c:pt idx="81">
                  <c:v>1.4286760999999999</c:v>
                </c:pt>
                <c:pt idx="82">
                  <c:v>-0.18399637999999999</c:v>
                </c:pt>
                <c:pt idx="83">
                  <c:v>-1.0177860999999999</c:v>
                </c:pt>
                <c:pt idx="84">
                  <c:v>-4.0224270000000004</c:v>
                </c:pt>
                <c:pt idx="85">
                  <c:v>-4.8202634</c:v>
                </c:pt>
                <c:pt idx="86">
                  <c:v>-4.5620111999999997</c:v>
                </c:pt>
                <c:pt idx="87">
                  <c:v>-5.4402350000000004</c:v>
                </c:pt>
                <c:pt idx="88">
                  <c:v>-5.4277220000000002</c:v>
                </c:pt>
                <c:pt idx="89">
                  <c:v>-3.5091519999999998</c:v>
                </c:pt>
                <c:pt idx="90">
                  <c:v>-6.784403E-2</c:v>
                </c:pt>
                <c:pt idx="91">
                  <c:v>4.1481830000000004</c:v>
                </c:pt>
                <c:pt idx="92">
                  <c:v>6.3167850000000003</c:v>
                </c:pt>
                <c:pt idx="93">
                  <c:v>3.6728608999999999</c:v>
                </c:pt>
                <c:pt idx="94">
                  <c:v>1.822654</c:v>
                </c:pt>
                <c:pt idx="95">
                  <c:v>-0.33361429999999997</c:v>
                </c:pt>
                <c:pt idx="96">
                  <c:v>-1.8084446000000001</c:v>
                </c:pt>
                <c:pt idx="97">
                  <c:v>-1.5337498000000001</c:v>
                </c:pt>
                <c:pt idx="98">
                  <c:v>-3.3367724000000001</c:v>
                </c:pt>
                <c:pt idx="99">
                  <c:v>-3.8404759999999998</c:v>
                </c:pt>
                <c:pt idx="100">
                  <c:v>-3.7889004000000002</c:v>
                </c:pt>
                <c:pt idx="101">
                  <c:v>-1.1854477000000001</c:v>
                </c:pt>
                <c:pt idx="102">
                  <c:v>1.9311208</c:v>
                </c:pt>
                <c:pt idx="103">
                  <c:v>4.3976955000000002</c:v>
                </c:pt>
                <c:pt idx="104">
                  <c:v>3.6027453</c:v>
                </c:pt>
                <c:pt idx="105">
                  <c:v>0.59409829999999997</c:v>
                </c:pt>
                <c:pt idx="106">
                  <c:v>-0.3475569</c:v>
                </c:pt>
                <c:pt idx="107">
                  <c:v>-1.7031270000000001</c:v>
                </c:pt>
                <c:pt idx="108">
                  <c:v>-2.7369224999999999</c:v>
                </c:pt>
                <c:pt idx="109">
                  <c:v>-3.0145476000000002</c:v>
                </c:pt>
                <c:pt idx="110">
                  <c:v>-2.6928529999999999</c:v>
                </c:pt>
                <c:pt idx="111">
                  <c:v>-1.582128</c:v>
                </c:pt>
                <c:pt idx="112">
                  <c:v>-0.91177989999999998</c:v>
                </c:pt>
                <c:pt idx="113">
                  <c:v>0.31514913</c:v>
                </c:pt>
                <c:pt idx="114">
                  <c:v>0.94268390000000002</c:v>
                </c:pt>
                <c:pt idx="115">
                  <c:v>1.2780476999999999</c:v>
                </c:pt>
                <c:pt idx="116">
                  <c:v>-3.2937644000000001</c:v>
                </c:pt>
                <c:pt idx="117">
                  <c:v>-4.8349943</c:v>
                </c:pt>
                <c:pt idx="118">
                  <c:v>-5.006405</c:v>
                </c:pt>
                <c:pt idx="119">
                  <c:v>-5.5108623999999997</c:v>
                </c:pt>
                <c:pt idx="120">
                  <c:v>-5.4976649999999996</c:v>
                </c:pt>
                <c:pt idx="121">
                  <c:v>-3.2510680000000001</c:v>
                </c:pt>
                <c:pt idx="122">
                  <c:v>-2.8011490000000001</c:v>
                </c:pt>
                <c:pt idx="123">
                  <c:v>-0.6709579</c:v>
                </c:pt>
                <c:pt idx="124">
                  <c:v>-1.1100350999999999</c:v>
                </c:pt>
                <c:pt idx="125">
                  <c:v>-3.5335162000000002</c:v>
                </c:pt>
                <c:pt idx="126">
                  <c:v>-4.9625363</c:v>
                </c:pt>
                <c:pt idx="127">
                  <c:v>-6.7645189999999999</c:v>
                </c:pt>
                <c:pt idx="128">
                  <c:v>-6.2307854000000003</c:v>
                </c:pt>
                <c:pt idx="129">
                  <c:v>-4.8247255999999998</c:v>
                </c:pt>
                <c:pt idx="130">
                  <c:v>-2.8446066000000001</c:v>
                </c:pt>
                <c:pt idx="131">
                  <c:v>-3.4789118999999999</c:v>
                </c:pt>
                <c:pt idx="132">
                  <c:v>-5.2041482999999999</c:v>
                </c:pt>
                <c:pt idx="133">
                  <c:v>-2.1480575000000002</c:v>
                </c:pt>
                <c:pt idx="134">
                  <c:v>-5.7630166999999997</c:v>
                </c:pt>
                <c:pt idx="135">
                  <c:v>-6.0939030000000001</c:v>
                </c:pt>
                <c:pt idx="136">
                  <c:v>-7.4645915</c:v>
                </c:pt>
                <c:pt idx="137">
                  <c:v>-7.8950414999999996</c:v>
                </c:pt>
                <c:pt idx="138">
                  <c:v>-6.7284946000000003</c:v>
                </c:pt>
                <c:pt idx="139">
                  <c:v>-9.816414</c:v>
                </c:pt>
                <c:pt idx="140">
                  <c:v>-9.9071379999999998</c:v>
                </c:pt>
                <c:pt idx="141">
                  <c:v>-7.6767253999999996</c:v>
                </c:pt>
                <c:pt idx="142">
                  <c:v>-5.7034674000000001</c:v>
                </c:pt>
                <c:pt idx="143">
                  <c:v>-8.6583520000000007</c:v>
                </c:pt>
                <c:pt idx="144">
                  <c:v>-8.6908139999999996</c:v>
                </c:pt>
                <c:pt idx="145">
                  <c:v>-6.4664390000000003</c:v>
                </c:pt>
                <c:pt idx="146">
                  <c:v>-10.232709</c:v>
                </c:pt>
                <c:pt idx="147">
                  <c:v>-9.8715659999999996</c:v>
                </c:pt>
                <c:pt idx="148">
                  <c:v>-5.5770059999999999</c:v>
                </c:pt>
                <c:pt idx="149">
                  <c:v>-2.8370712</c:v>
                </c:pt>
                <c:pt idx="150">
                  <c:v>-5.6640015000000004</c:v>
                </c:pt>
                <c:pt idx="151">
                  <c:v>-0.7506737</c:v>
                </c:pt>
                <c:pt idx="152">
                  <c:v>-7.073016</c:v>
                </c:pt>
                <c:pt idx="153">
                  <c:v>-7.3754600000000003</c:v>
                </c:pt>
                <c:pt idx="154">
                  <c:v>-12.533288000000001</c:v>
                </c:pt>
                <c:pt idx="155">
                  <c:v>-10.179506999999999</c:v>
                </c:pt>
                <c:pt idx="156">
                  <c:v>-13.071204</c:v>
                </c:pt>
                <c:pt idx="157">
                  <c:v>-10.582032999999999</c:v>
                </c:pt>
                <c:pt idx="158">
                  <c:v>-1.8257147</c:v>
                </c:pt>
                <c:pt idx="159">
                  <c:v>-0.73913324000000002</c:v>
                </c:pt>
                <c:pt idx="160">
                  <c:v>0.92723529999999998</c:v>
                </c:pt>
                <c:pt idx="161">
                  <c:v>-1.8231506</c:v>
                </c:pt>
                <c:pt idx="162">
                  <c:v>-10.409049</c:v>
                </c:pt>
                <c:pt idx="163">
                  <c:v>-14.419536000000001</c:v>
                </c:pt>
                <c:pt idx="164">
                  <c:v>-16.527263999999999</c:v>
                </c:pt>
                <c:pt idx="165">
                  <c:v>-14.688188999999999</c:v>
                </c:pt>
                <c:pt idx="166">
                  <c:v>-12.616709999999999</c:v>
                </c:pt>
                <c:pt idx="167">
                  <c:v>-13.651496</c:v>
                </c:pt>
                <c:pt idx="168">
                  <c:v>-8.7258250000000004</c:v>
                </c:pt>
                <c:pt idx="169">
                  <c:v>-5.3462787000000001</c:v>
                </c:pt>
                <c:pt idx="170">
                  <c:v>-0.4318921</c:v>
                </c:pt>
                <c:pt idx="171">
                  <c:v>-2.5199756999999998</c:v>
                </c:pt>
                <c:pt idx="172">
                  <c:v>-3.7932207999999998</c:v>
                </c:pt>
                <c:pt idx="173">
                  <c:v>-4.3493155999999997</c:v>
                </c:pt>
                <c:pt idx="174">
                  <c:v>-7.0954940000000004</c:v>
                </c:pt>
                <c:pt idx="175">
                  <c:v>-8.0366210000000002</c:v>
                </c:pt>
                <c:pt idx="176">
                  <c:v>-11.329648000000001</c:v>
                </c:pt>
                <c:pt idx="177">
                  <c:v>-14.341155000000001</c:v>
                </c:pt>
                <c:pt idx="178">
                  <c:v>-10.876120999999999</c:v>
                </c:pt>
                <c:pt idx="179">
                  <c:v>-4.9460692000000002</c:v>
                </c:pt>
                <c:pt idx="180">
                  <c:v>-3.8375575999999998</c:v>
                </c:pt>
                <c:pt idx="181">
                  <c:v>-6.0318775000000002</c:v>
                </c:pt>
                <c:pt idx="182">
                  <c:v>-4.8963064999999997</c:v>
                </c:pt>
                <c:pt idx="183">
                  <c:v>-1.5896374</c:v>
                </c:pt>
                <c:pt idx="184">
                  <c:v>-4.9995589999999996</c:v>
                </c:pt>
                <c:pt idx="185">
                  <c:v>-9.6267739999999993</c:v>
                </c:pt>
                <c:pt idx="186">
                  <c:v>-11.953426</c:v>
                </c:pt>
                <c:pt idx="187">
                  <c:v>-6.6116447000000003</c:v>
                </c:pt>
                <c:pt idx="188">
                  <c:v>-12.817702000000001</c:v>
                </c:pt>
                <c:pt idx="189">
                  <c:v>-11.234082000000001</c:v>
                </c:pt>
                <c:pt idx="190">
                  <c:v>-15.722576999999999</c:v>
                </c:pt>
                <c:pt idx="191">
                  <c:v>-17.602063999999999</c:v>
                </c:pt>
                <c:pt idx="192">
                  <c:v>-10.301591999999999</c:v>
                </c:pt>
                <c:pt idx="193">
                  <c:v>-11.240750999999999</c:v>
                </c:pt>
                <c:pt idx="194">
                  <c:v>-5.5220159999999998</c:v>
                </c:pt>
                <c:pt idx="195">
                  <c:v>-8.1970410000000005</c:v>
                </c:pt>
                <c:pt idx="196">
                  <c:v>-15.062946</c:v>
                </c:pt>
                <c:pt idx="197">
                  <c:v>-18.514234999999999</c:v>
                </c:pt>
                <c:pt idx="198">
                  <c:v>-14.16159</c:v>
                </c:pt>
                <c:pt idx="199">
                  <c:v>-14.52403</c:v>
                </c:pt>
                <c:pt idx="200">
                  <c:v>-16.848790000000001</c:v>
                </c:pt>
                <c:pt idx="201">
                  <c:v>-11.904894000000001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5-D44C-92FB-C54C3D629EA4}"/>
            </c:ext>
          </c:extLst>
        </c:ser>
        <c:ser>
          <c:idx val="2"/>
          <c:order val="1"/>
          <c:tx>
            <c:strRef>
              <c:f>easymore_GRACE_test_remapped_lw!$E$1</c:f>
              <c:strCache>
                <c:ptCount val="1"/>
                <c:pt idx="0">
                  <c:v>La Paz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easymore_GRACE_test_remapped_lw!$E$2:$E$203</c:f>
              <c:numCache>
                <c:formatCode>General</c:formatCode>
                <c:ptCount val="202"/>
                <c:pt idx="0">
                  <c:v>-0.2958807</c:v>
                </c:pt>
                <c:pt idx="1">
                  <c:v>-0.81797390000000003</c:v>
                </c:pt>
                <c:pt idx="2">
                  <c:v>-0.94420974999999996</c:v>
                </c:pt>
                <c:pt idx="3">
                  <c:v>-2.3850524000000002</c:v>
                </c:pt>
                <c:pt idx="4">
                  <c:v>-3.6294482000000001</c:v>
                </c:pt>
                <c:pt idx="5">
                  <c:v>-2.3919806000000001</c:v>
                </c:pt>
                <c:pt idx="6">
                  <c:v>-0.98743309999999995</c:v>
                </c:pt>
                <c:pt idx="7">
                  <c:v>0.61647784999999999</c:v>
                </c:pt>
                <c:pt idx="8">
                  <c:v>2.0755944</c:v>
                </c:pt>
                <c:pt idx="9">
                  <c:v>3.0953738999999998</c:v>
                </c:pt>
                <c:pt idx="10">
                  <c:v>1.4561626999999999</c:v>
                </c:pt>
                <c:pt idx="11">
                  <c:v>-0.69323080000000004</c:v>
                </c:pt>
                <c:pt idx="12">
                  <c:v>-3.3211113999999999</c:v>
                </c:pt>
                <c:pt idx="13">
                  <c:v>-2.4685096999999998</c:v>
                </c:pt>
                <c:pt idx="14">
                  <c:v>-3.0017927000000002</c:v>
                </c:pt>
                <c:pt idx="15">
                  <c:v>-2.5354177999999998</c:v>
                </c:pt>
                <c:pt idx="16">
                  <c:v>-2.473878</c:v>
                </c:pt>
                <c:pt idx="17">
                  <c:v>-2.4418015</c:v>
                </c:pt>
                <c:pt idx="18">
                  <c:v>-1.2201569999999999</c:v>
                </c:pt>
                <c:pt idx="19">
                  <c:v>-1.0442226999999999</c:v>
                </c:pt>
                <c:pt idx="20">
                  <c:v>0.48929270000000002</c:v>
                </c:pt>
                <c:pt idx="21">
                  <c:v>0.36024552999999998</c:v>
                </c:pt>
                <c:pt idx="22">
                  <c:v>-0.53604719999999995</c:v>
                </c:pt>
                <c:pt idx="23">
                  <c:v>-3.2908270000000002</c:v>
                </c:pt>
                <c:pt idx="24">
                  <c:v>-3.7116907000000001</c:v>
                </c:pt>
                <c:pt idx="25">
                  <c:v>-2.6101109999999998</c:v>
                </c:pt>
                <c:pt idx="26">
                  <c:v>-2.8412635000000002</c:v>
                </c:pt>
                <c:pt idx="27">
                  <c:v>-4.6495794999999998</c:v>
                </c:pt>
                <c:pt idx="28">
                  <c:v>-1.3685168000000001</c:v>
                </c:pt>
                <c:pt idx="29">
                  <c:v>0.97424230000000001</c:v>
                </c:pt>
                <c:pt idx="30">
                  <c:v>4.7986592999999997</c:v>
                </c:pt>
                <c:pt idx="31">
                  <c:v>10.83333</c:v>
                </c:pt>
                <c:pt idx="32">
                  <c:v>14.407624</c:v>
                </c:pt>
                <c:pt idx="33">
                  <c:v>8.1448090000000004</c:v>
                </c:pt>
                <c:pt idx="34">
                  <c:v>3.7105923000000001</c:v>
                </c:pt>
                <c:pt idx="35">
                  <c:v>2.2996194000000001</c:v>
                </c:pt>
                <c:pt idx="36">
                  <c:v>2.5365350000000002</c:v>
                </c:pt>
                <c:pt idx="37">
                  <c:v>1.9331436</c:v>
                </c:pt>
                <c:pt idx="38">
                  <c:v>-0.14305054</c:v>
                </c:pt>
                <c:pt idx="39">
                  <c:v>0.49630102999999998</c:v>
                </c:pt>
                <c:pt idx="40">
                  <c:v>-0.4257339</c:v>
                </c:pt>
                <c:pt idx="41">
                  <c:v>-0.50750360000000005</c:v>
                </c:pt>
                <c:pt idx="42">
                  <c:v>1.230021</c:v>
                </c:pt>
                <c:pt idx="43">
                  <c:v>0.85570760000000001</c:v>
                </c:pt>
                <c:pt idx="44">
                  <c:v>1.4096375999999999</c:v>
                </c:pt>
                <c:pt idx="45">
                  <c:v>1.568937</c:v>
                </c:pt>
                <c:pt idx="46">
                  <c:v>-0.15003665999999999</c:v>
                </c:pt>
                <c:pt idx="47">
                  <c:v>-0.70528970000000002</c:v>
                </c:pt>
                <c:pt idx="48">
                  <c:v>-0.22053617</c:v>
                </c:pt>
                <c:pt idx="49">
                  <c:v>0.87036089999999999</c:v>
                </c:pt>
                <c:pt idx="50">
                  <c:v>0.23734479</c:v>
                </c:pt>
                <c:pt idx="51">
                  <c:v>-1.9940076000000001E-2</c:v>
                </c:pt>
                <c:pt idx="52">
                  <c:v>-1.0608356000000001</c:v>
                </c:pt>
                <c:pt idx="53">
                  <c:v>2.1242512000000002E-2</c:v>
                </c:pt>
                <c:pt idx="54">
                  <c:v>0.88592859999999996</c:v>
                </c:pt>
                <c:pt idx="55">
                  <c:v>1.5529157</c:v>
                </c:pt>
                <c:pt idx="56">
                  <c:v>1.0538597999999999</c:v>
                </c:pt>
                <c:pt idx="57">
                  <c:v>0.33251514999999998</c:v>
                </c:pt>
                <c:pt idx="58">
                  <c:v>-0.46045135999999998</c:v>
                </c:pt>
                <c:pt idx="59">
                  <c:v>-1.7066281000000001</c:v>
                </c:pt>
                <c:pt idx="60">
                  <c:v>-3.2604937999999999</c:v>
                </c:pt>
                <c:pt idx="61">
                  <c:v>-1.3872224</c:v>
                </c:pt>
                <c:pt idx="62">
                  <c:v>-2.2711792000000002</c:v>
                </c:pt>
                <c:pt idx="63">
                  <c:v>-3.8994205000000002</c:v>
                </c:pt>
                <c:pt idx="64">
                  <c:v>-3.0992343</c:v>
                </c:pt>
                <c:pt idx="65">
                  <c:v>-0.34808921999999998</c:v>
                </c:pt>
                <c:pt idx="66">
                  <c:v>0.90162699999999996</c:v>
                </c:pt>
                <c:pt idx="67">
                  <c:v>1.9939263</c:v>
                </c:pt>
                <c:pt idx="68">
                  <c:v>2.5847235</c:v>
                </c:pt>
                <c:pt idx="69">
                  <c:v>1.5599343000000001</c:v>
                </c:pt>
                <c:pt idx="70">
                  <c:v>-1.2267131</c:v>
                </c:pt>
                <c:pt idx="71">
                  <c:v>-0.78635633000000005</c:v>
                </c:pt>
                <c:pt idx="72">
                  <c:v>0.19753551</c:v>
                </c:pt>
                <c:pt idx="73">
                  <c:v>-0.57932377000000002</c:v>
                </c:pt>
                <c:pt idx="74">
                  <c:v>-1.1085640999999999</c:v>
                </c:pt>
                <c:pt idx="75">
                  <c:v>-1.8014861</c:v>
                </c:pt>
                <c:pt idx="76">
                  <c:v>-2.0314798000000001</c:v>
                </c:pt>
                <c:pt idx="77">
                  <c:v>-0.28037634</c:v>
                </c:pt>
                <c:pt idx="78">
                  <c:v>1.3723958000000001</c:v>
                </c:pt>
                <c:pt idx="79">
                  <c:v>1.5245926000000001</c:v>
                </c:pt>
                <c:pt idx="80">
                  <c:v>1.2184140000000001</c:v>
                </c:pt>
                <c:pt idx="81">
                  <c:v>7.9701919999999992E-3</c:v>
                </c:pt>
                <c:pt idx="82">
                  <c:v>-1.0113627999999999</c:v>
                </c:pt>
                <c:pt idx="83">
                  <c:v>-1.6920257999999999</c:v>
                </c:pt>
                <c:pt idx="84">
                  <c:v>-3.0131834</c:v>
                </c:pt>
                <c:pt idx="85">
                  <c:v>-4.2433047000000004</c:v>
                </c:pt>
                <c:pt idx="86">
                  <c:v>-3.1975863000000002</c:v>
                </c:pt>
                <c:pt idx="87">
                  <c:v>-4.0235320000000003</c:v>
                </c:pt>
                <c:pt idx="88">
                  <c:v>-4.0149464999999998</c:v>
                </c:pt>
                <c:pt idx="89">
                  <c:v>-2.4156825999999998</c:v>
                </c:pt>
                <c:pt idx="90">
                  <c:v>0.12452008000000001</c:v>
                </c:pt>
                <c:pt idx="91">
                  <c:v>4.7952450000000004</c:v>
                </c:pt>
                <c:pt idx="92">
                  <c:v>5.6218203999999998</c:v>
                </c:pt>
                <c:pt idx="93">
                  <c:v>2.6988257999999998</c:v>
                </c:pt>
                <c:pt idx="94">
                  <c:v>1.0741240000000001</c:v>
                </c:pt>
                <c:pt idx="95">
                  <c:v>0.17960522000000001</c:v>
                </c:pt>
                <c:pt idx="96">
                  <c:v>-0.55337643999999997</c:v>
                </c:pt>
                <c:pt idx="97">
                  <c:v>0.37090342999999998</c:v>
                </c:pt>
                <c:pt idx="98">
                  <c:v>-1.8113414000000001</c:v>
                </c:pt>
                <c:pt idx="99">
                  <c:v>-2.6565788000000001</c:v>
                </c:pt>
                <c:pt idx="100">
                  <c:v>-2.6856836999999998</c:v>
                </c:pt>
                <c:pt idx="101">
                  <c:v>-1.206907</c:v>
                </c:pt>
                <c:pt idx="102">
                  <c:v>-4.0648950000000003E-2</c:v>
                </c:pt>
                <c:pt idx="103">
                  <c:v>2.1038350000000001</c:v>
                </c:pt>
                <c:pt idx="104">
                  <c:v>1.3134328</c:v>
                </c:pt>
                <c:pt idx="105">
                  <c:v>-1.5426203000000001</c:v>
                </c:pt>
                <c:pt idx="106">
                  <c:v>-1.3603029</c:v>
                </c:pt>
                <c:pt idx="107">
                  <c:v>-1.8213888</c:v>
                </c:pt>
                <c:pt idx="108">
                  <c:v>-2.1358709999999999</c:v>
                </c:pt>
                <c:pt idx="109">
                  <c:v>-3.1610558000000002</c:v>
                </c:pt>
                <c:pt idx="110">
                  <c:v>-2.7306832999999999</c:v>
                </c:pt>
                <c:pt idx="111">
                  <c:v>-1.1661459000000001</c:v>
                </c:pt>
                <c:pt idx="112">
                  <c:v>-1.1702326999999999</c:v>
                </c:pt>
                <c:pt idx="113">
                  <c:v>3.8260245000000001E-3</c:v>
                </c:pt>
                <c:pt idx="114">
                  <c:v>0.59377690000000005</c:v>
                </c:pt>
                <c:pt idx="115">
                  <c:v>-4.3859936000000002E-2</c:v>
                </c:pt>
                <c:pt idx="116">
                  <c:v>-3.931616</c:v>
                </c:pt>
                <c:pt idx="117">
                  <c:v>-5.471476</c:v>
                </c:pt>
                <c:pt idx="118">
                  <c:v>-3.6621537000000002</c:v>
                </c:pt>
                <c:pt idx="119">
                  <c:v>-3.9577775000000002</c:v>
                </c:pt>
                <c:pt idx="120">
                  <c:v>-4.6351950000000004</c:v>
                </c:pt>
                <c:pt idx="121">
                  <c:v>-2.7363832000000001</c:v>
                </c:pt>
                <c:pt idx="122">
                  <c:v>-2.9794545000000001</c:v>
                </c:pt>
                <c:pt idx="123">
                  <c:v>-0.40214475999999999</c:v>
                </c:pt>
                <c:pt idx="124">
                  <c:v>-2.9745027999999998</c:v>
                </c:pt>
                <c:pt idx="125">
                  <c:v>-4.7413689999999997</c:v>
                </c:pt>
                <c:pt idx="126">
                  <c:v>-5.0627690000000003</c:v>
                </c:pt>
                <c:pt idx="127">
                  <c:v>-5.0366263</c:v>
                </c:pt>
                <c:pt idx="128">
                  <c:v>-5.2531447</c:v>
                </c:pt>
                <c:pt idx="129">
                  <c:v>-4.3789689999999997</c:v>
                </c:pt>
                <c:pt idx="130">
                  <c:v>-2.019711</c:v>
                </c:pt>
                <c:pt idx="131">
                  <c:v>-2.1335579999999998</c:v>
                </c:pt>
                <c:pt idx="132">
                  <c:v>-5.6255483999999996</c:v>
                </c:pt>
                <c:pt idx="133">
                  <c:v>-2.2536323</c:v>
                </c:pt>
                <c:pt idx="134">
                  <c:v>-5.2529089999999998</c:v>
                </c:pt>
                <c:pt idx="135">
                  <c:v>-5.6934886000000002</c:v>
                </c:pt>
                <c:pt idx="136">
                  <c:v>-8.3660820000000005</c:v>
                </c:pt>
                <c:pt idx="137">
                  <c:v>-7.7610000000000001</c:v>
                </c:pt>
                <c:pt idx="138">
                  <c:v>-6.0592810000000004</c:v>
                </c:pt>
                <c:pt idx="139">
                  <c:v>-9.4579509999999996</c:v>
                </c:pt>
                <c:pt idx="140">
                  <c:v>-4.9718904000000004</c:v>
                </c:pt>
                <c:pt idx="141">
                  <c:v>-5.4489089999999996</c:v>
                </c:pt>
                <c:pt idx="142">
                  <c:v>-1.4402254999999999</c:v>
                </c:pt>
                <c:pt idx="143">
                  <c:v>-6.5302689999999997</c:v>
                </c:pt>
                <c:pt idx="144">
                  <c:v>-6.5661259999999997</c:v>
                </c:pt>
                <c:pt idx="145">
                  <c:v>-5.4725494000000001</c:v>
                </c:pt>
                <c:pt idx="146">
                  <c:v>-11.878513999999999</c:v>
                </c:pt>
                <c:pt idx="147">
                  <c:v>-10.069872999999999</c:v>
                </c:pt>
                <c:pt idx="148">
                  <c:v>-5.3836279999999999</c:v>
                </c:pt>
                <c:pt idx="149">
                  <c:v>-2.2835112</c:v>
                </c:pt>
                <c:pt idx="150">
                  <c:v>-6.2656010000000002</c:v>
                </c:pt>
                <c:pt idx="151">
                  <c:v>-0.96345530000000001</c:v>
                </c:pt>
                <c:pt idx="152">
                  <c:v>-9.3838290000000004</c:v>
                </c:pt>
                <c:pt idx="153">
                  <c:v>-9.2579410000000006</c:v>
                </c:pt>
                <c:pt idx="154">
                  <c:v>-14.258737</c:v>
                </c:pt>
                <c:pt idx="155">
                  <c:v>-14.401566499999999</c:v>
                </c:pt>
                <c:pt idx="156">
                  <c:v>-11.613477</c:v>
                </c:pt>
                <c:pt idx="157">
                  <c:v>-10.558107</c:v>
                </c:pt>
                <c:pt idx="158">
                  <c:v>-1.4503245</c:v>
                </c:pt>
                <c:pt idx="159">
                  <c:v>-3.8920754999999998</c:v>
                </c:pt>
                <c:pt idx="160">
                  <c:v>-0.73603123000000004</c:v>
                </c:pt>
                <c:pt idx="161">
                  <c:v>-4.267989</c:v>
                </c:pt>
                <c:pt idx="162">
                  <c:v>-8.1528845000000008</c:v>
                </c:pt>
                <c:pt idx="163">
                  <c:v>-13.569508000000001</c:v>
                </c:pt>
                <c:pt idx="164">
                  <c:v>-13.579155999999999</c:v>
                </c:pt>
                <c:pt idx="165">
                  <c:v>-10.652832</c:v>
                </c:pt>
                <c:pt idx="166">
                  <c:v>-11.157627</c:v>
                </c:pt>
                <c:pt idx="167">
                  <c:v>-12.958080000000001</c:v>
                </c:pt>
                <c:pt idx="168">
                  <c:v>-7.7396145000000001</c:v>
                </c:pt>
                <c:pt idx="169">
                  <c:v>-5.3393005999999996</c:v>
                </c:pt>
                <c:pt idx="170">
                  <c:v>-1.7450725</c:v>
                </c:pt>
                <c:pt idx="171">
                  <c:v>-6.2823915000000001</c:v>
                </c:pt>
                <c:pt idx="172">
                  <c:v>-8.6478179999999991</c:v>
                </c:pt>
                <c:pt idx="173">
                  <c:v>-6.5209789999999996</c:v>
                </c:pt>
                <c:pt idx="174">
                  <c:v>-8.3723949999999991</c:v>
                </c:pt>
                <c:pt idx="175">
                  <c:v>-9.1802399999999995</c:v>
                </c:pt>
                <c:pt idx="176">
                  <c:v>-11.3191185</c:v>
                </c:pt>
                <c:pt idx="177">
                  <c:v>-15.256684</c:v>
                </c:pt>
                <c:pt idx="178">
                  <c:v>-10.693068500000001</c:v>
                </c:pt>
                <c:pt idx="179">
                  <c:v>-4.4557384999999998</c:v>
                </c:pt>
                <c:pt idx="180">
                  <c:v>-2.6778727</c:v>
                </c:pt>
                <c:pt idx="181">
                  <c:v>-5.2879940000000003</c:v>
                </c:pt>
                <c:pt idx="182">
                  <c:v>-4.2795266999999999</c:v>
                </c:pt>
                <c:pt idx="183">
                  <c:v>-1.8641053000000001</c:v>
                </c:pt>
                <c:pt idx="184">
                  <c:v>-3.9616196000000001</c:v>
                </c:pt>
                <c:pt idx="185">
                  <c:v>-8.3410019999999996</c:v>
                </c:pt>
                <c:pt idx="186">
                  <c:v>-9.4639609999999994</c:v>
                </c:pt>
                <c:pt idx="187">
                  <c:v>-5.0262760000000002</c:v>
                </c:pt>
                <c:pt idx="188">
                  <c:v>-8.9389260000000004</c:v>
                </c:pt>
                <c:pt idx="189">
                  <c:v>-10.026942999999999</c:v>
                </c:pt>
                <c:pt idx="190">
                  <c:v>-14.945042000000001</c:v>
                </c:pt>
                <c:pt idx="191">
                  <c:v>-17.561838000000002</c:v>
                </c:pt>
                <c:pt idx="192">
                  <c:v>-10.721799000000001</c:v>
                </c:pt>
                <c:pt idx="193">
                  <c:v>-12.299905000000001</c:v>
                </c:pt>
                <c:pt idx="194">
                  <c:v>-7.4628005000000002</c:v>
                </c:pt>
                <c:pt idx="195">
                  <c:v>-7.2510532999999997</c:v>
                </c:pt>
                <c:pt idx="196">
                  <c:v>-14.587853000000001</c:v>
                </c:pt>
                <c:pt idx="197">
                  <c:v>-17.044236999999999</c:v>
                </c:pt>
                <c:pt idx="198">
                  <c:v>-10.95678</c:v>
                </c:pt>
                <c:pt idx="199">
                  <c:v>-12.781915</c:v>
                </c:pt>
                <c:pt idx="200">
                  <c:v>-12.454812</c:v>
                </c:pt>
                <c:pt idx="201">
                  <c:v>-9.0960199999999993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5-D44C-92FB-C54C3D629EA4}"/>
            </c:ext>
          </c:extLst>
        </c:ser>
        <c:ser>
          <c:idx val="5"/>
          <c:order val="2"/>
          <c:tx>
            <c:strRef>
              <c:f>easymore_GRACE_test_remapped_lw!$H$1</c:f>
              <c:strCache>
                <c:ptCount val="1"/>
                <c:pt idx="0">
                  <c:v>Coconino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easymore_GRACE_test_remapped_lw!$H$2:$H$203</c:f>
              <c:numCache>
                <c:formatCode>General</c:formatCode>
                <c:ptCount val="202"/>
                <c:pt idx="0">
                  <c:v>0.88834329999999995</c:v>
                </c:pt>
                <c:pt idx="1">
                  <c:v>0.78235279999999996</c:v>
                </c:pt>
                <c:pt idx="2">
                  <c:v>-2.5327250000000001</c:v>
                </c:pt>
                <c:pt idx="3">
                  <c:v>-3.5815231999999999</c:v>
                </c:pt>
                <c:pt idx="4">
                  <c:v>-3.6490833999999999</c:v>
                </c:pt>
                <c:pt idx="5">
                  <c:v>-2.2391530999999998</c:v>
                </c:pt>
                <c:pt idx="6">
                  <c:v>-1.5416162</c:v>
                </c:pt>
                <c:pt idx="7">
                  <c:v>0.53958459999999997</c:v>
                </c:pt>
                <c:pt idx="8">
                  <c:v>2.3429869999999999</c:v>
                </c:pt>
                <c:pt idx="9">
                  <c:v>3.7726332999999999</c:v>
                </c:pt>
                <c:pt idx="10">
                  <c:v>1.9467323999999999</c:v>
                </c:pt>
                <c:pt idx="11">
                  <c:v>-0.39280492</c:v>
                </c:pt>
                <c:pt idx="12">
                  <c:v>-4.0210642999999999</c:v>
                </c:pt>
                <c:pt idx="13">
                  <c:v>-4.2489080000000001</c:v>
                </c:pt>
                <c:pt idx="14">
                  <c:v>-3.7805507</c:v>
                </c:pt>
                <c:pt idx="15">
                  <c:v>-4.1848235000000003</c:v>
                </c:pt>
                <c:pt idx="16">
                  <c:v>-3.4096882000000002</c:v>
                </c:pt>
                <c:pt idx="17">
                  <c:v>-3.0381632000000001</c:v>
                </c:pt>
                <c:pt idx="18">
                  <c:v>-0.99705993999999998</c:v>
                </c:pt>
                <c:pt idx="19">
                  <c:v>-0.19717556</c:v>
                </c:pt>
                <c:pt idx="20">
                  <c:v>0.66422325000000004</c:v>
                </c:pt>
                <c:pt idx="21">
                  <c:v>1.6370555</c:v>
                </c:pt>
                <c:pt idx="22">
                  <c:v>-0.51312195999999999</c:v>
                </c:pt>
                <c:pt idx="23">
                  <c:v>-2.8560202000000001</c:v>
                </c:pt>
                <c:pt idx="24">
                  <c:v>-3.5960538</c:v>
                </c:pt>
                <c:pt idx="25">
                  <c:v>-5.1627660000000004</c:v>
                </c:pt>
                <c:pt idx="26">
                  <c:v>-5.3307010000000004</c:v>
                </c:pt>
                <c:pt idx="27">
                  <c:v>-5.3398870000000001</c:v>
                </c:pt>
                <c:pt idx="28">
                  <c:v>-2.072066</c:v>
                </c:pt>
                <c:pt idx="29">
                  <c:v>0.53522829999999999</c:v>
                </c:pt>
                <c:pt idx="30">
                  <c:v>3.7272310000000002</c:v>
                </c:pt>
                <c:pt idx="31">
                  <c:v>11.229001</c:v>
                </c:pt>
                <c:pt idx="32">
                  <c:v>12.860768999999999</c:v>
                </c:pt>
                <c:pt idx="33">
                  <c:v>12.124253</c:v>
                </c:pt>
                <c:pt idx="34">
                  <c:v>7.0158186000000002</c:v>
                </c:pt>
                <c:pt idx="35">
                  <c:v>4.9620851999999998</c:v>
                </c:pt>
                <c:pt idx="36">
                  <c:v>1.3939988999999999</c:v>
                </c:pt>
                <c:pt idx="37">
                  <c:v>0.16074050000000001</c:v>
                </c:pt>
                <c:pt idx="38">
                  <c:v>-1.6745616000000001</c:v>
                </c:pt>
                <c:pt idx="39">
                  <c:v>-0.61479824999999999</c:v>
                </c:pt>
                <c:pt idx="40">
                  <c:v>-1.2150160999999999</c:v>
                </c:pt>
                <c:pt idx="41">
                  <c:v>-0.65799147000000002</c:v>
                </c:pt>
                <c:pt idx="42">
                  <c:v>1.393268</c:v>
                </c:pt>
                <c:pt idx="43">
                  <c:v>2.4250166000000002</c:v>
                </c:pt>
                <c:pt idx="44">
                  <c:v>2.5341814</c:v>
                </c:pt>
                <c:pt idx="45">
                  <c:v>3.1576447000000001</c:v>
                </c:pt>
                <c:pt idx="46">
                  <c:v>0.93186150000000001</c:v>
                </c:pt>
                <c:pt idx="47">
                  <c:v>-0.79878265000000004</c:v>
                </c:pt>
                <c:pt idx="48">
                  <c:v>-1.5672455999999999</c:v>
                </c:pt>
                <c:pt idx="49">
                  <c:v>-0.62653340000000002</c:v>
                </c:pt>
                <c:pt idx="50">
                  <c:v>-1.259028</c:v>
                </c:pt>
                <c:pt idx="51">
                  <c:v>-1.0220163</c:v>
                </c:pt>
                <c:pt idx="52">
                  <c:v>-1.0008881000000001</c:v>
                </c:pt>
                <c:pt idx="53">
                  <c:v>-0.48604145999999998</c:v>
                </c:pt>
                <c:pt idx="54">
                  <c:v>1.4268571000000001</c:v>
                </c:pt>
                <c:pt idx="55">
                  <c:v>2.5790248</c:v>
                </c:pt>
                <c:pt idx="56">
                  <c:v>2.5682109999999998</c:v>
                </c:pt>
                <c:pt idx="57">
                  <c:v>1.7574139</c:v>
                </c:pt>
                <c:pt idx="58">
                  <c:v>0.69741964000000001</c:v>
                </c:pt>
                <c:pt idx="59">
                  <c:v>-1.3615630999999999</c:v>
                </c:pt>
                <c:pt idx="60">
                  <c:v>-2.9078803</c:v>
                </c:pt>
                <c:pt idx="61">
                  <c:v>-2.3113730000000001</c:v>
                </c:pt>
                <c:pt idx="62">
                  <c:v>-4.4237260000000003</c:v>
                </c:pt>
                <c:pt idx="63">
                  <c:v>-3.3704461999999999</c:v>
                </c:pt>
                <c:pt idx="64">
                  <c:v>-4.1187519999999997</c:v>
                </c:pt>
                <c:pt idx="65">
                  <c:v>-1.225528</c:v>
                </c:pt>
                <c:pt idx="66">
                  <c:v>1.0329686</c:v>
                </c:pt>
                <c:pt idx="67">
                  <c:v>3.8037247999999999</c:v>
                </c:pt>
                <c:pt idx="68">
                  <c:v>4.8316860000000004</c:v>
                </c:pt>
                <c:pt idx="69">
                  <c:v>2.9950595</c:v>
                </c:pt>
                <c:pt idx="70">
                  <c:v>0.29759236999999999</c:v>
                </c:pt>
                <c:pt idx="71">
                  <c:v>0.22949</c:v>
                </c:pt>
                <c:pt idx="72">
                  <c:v>-0.95794433000000001</c:v>
                </c:pt>
                <c:pt idx="73">
                  <c:v>-2.7540607000000001</c:v>
                </c:pt>
                <c:pt idx="74">
                  <c:v>-3.1035453999999998</c:v>
                </c:pt>
                <c:pt idx="75">
                  <c:v>-3.4896598000000001</c:v>
                </c:pt>
                <c:pt idx="76">
                  <c:v>-3.1859329000000001</c:v>
                </c:pt>
                <c:pt idx="77">
                  <c:v>-1.5424559</c:v>
                </c:pt>
                <c:pt idx="78">
                  <c:v>1.7473295</c:v>
                </c:pt>
                <c:pt idx="79">
                  <c:v>2.1949906000000001</c:v>
                </c:pt>
                <c:pt idx="80">
                  <c:v>2.1435647000000002</c:v>
                </c:pt>
                <c:pt idx="81">
                  <c:v>1.8099942</c:v>
                </c:pt>
                <c:pt idx="82">
                  <c:v>0.62858652999999998</c:v>
                </c:pt>
                <c:pt idx="83">
                  <c:v>-0.7849545</c:v>
                </c:pt>
                <c:pt idx="84">
                  <c:v>-3.3458237999999998</c:v>
                </c:pt>
                <c:pt idx="85">
                  <c:v>-4.3141499999999997</c:v>
                </c:pt>
                <c:pt idx="86">
                  <c:v>-5.0941510000000001</c:v>
                </c:pt>
                <c:pt idx="87">
                  <c:v>-4.6321979999999998</c:v>
                </c:pt>
                <c:pt idx="88">
                  <c:v>-4.6942909999999998</c:v>
                </c:pt>
                <c:pt idx="89">
                  <c:v>-2.8900990000000002</c:v>
                </c:pt>
                <c:pt idx="90">
                  <c:v>0.58212810000000004</c:v>
                </c:pt>
                <c:pt idx="91">
                  <c:v>3.684647</c:v>
                </c:pt>
                <c:pt idx="92">
                  <c:v>4.7592325000000004</c:v>
                </c:pt>
                <c:pt idx="93">
                  <c:v>4.1368555999999996</c:v>
                </c:pt>
                <c:pt idx="94">
                  <c:v>1.9215021999999999</c:v>
                </c:pt>
                <c:pt idx="95">
                  <c:v>-0.44088290000000002</c:v>
                </c:pt>
                <c:pt idx="96">
                  <c:v>-1.5184493999999999</c:v>
                </c:pt>
                <c:pt idx="97">
                  <c:v>-1.0237487999999999</c:v>
                </c:pt>
                <c:pt idx="98">
                  <c:v>-3.0830053999999998</c:v>
                </c:pt>
                <c:pt idx="99">
                  <c:v>-3.1716215999999999</c:v>
                </c:pt>
                <c:pt idx="100">
                  <c:v>-3.3275800000000002</c:v>
                </c:pt>
                <c:pt idx="101">
                  <c:v>-1.3172002</c:v>
                </c:pt>
                <c:pt idx="102">
                  <c:v>1.9832221999999999</c:v>
                </c:pt>
                <c:pt idx="103">
                  <c:v>3.7592310000000002</c:v>
                </c:pt>
                <c:pt idx="104">
                  <c:v>3.3075087000000001</c:v>
                </c:pt>
                <c:pt idx="105">
                  <c:v>0.46152154000000001</c:v>
                </c:pt>
                <c:pt idx="106">
                  <c:v>-1.0815931999999999</c:v>
                </c:pt>
                <c:pt idx="107">
                  <c:v>-1.9150326</c:v>
                </c:pt>
                <c:pt idx="108">
                  <c:v>-2.6279824000000001</c:v>
                </c:pt>
                <c:pt idx="109">
                  <c:v>-3.6694589999999998</c:v>
                </c:pt>
                <c:pt idx="110">
                  <c:v>-3.1211700000000002</c:v>
                </c:pt>
                <c:pt idx="111">
                  <c:v>-2.6871483</c:v>
                </c:pt>
                <c:pt idx="112">
                  <c:v>-1.4399698999999999</c:v>
                </c:pt>
                <c:pt idx="113">
                  <c:v>0.57604723999999996</c:v>
                </c:pt>
                <c:pt idx="114">
                  <c:v>0.65276325000000002</c:v>
                </c:pt>
                <c:pt idx="115">
                  <c:v>1.273544</c:v>
                </c:pt>
                <c:pt idx="116">
                  <c:v>-2.6507969999999998</c:v>
                </c:pt>
                <c:pt idx="117">
                  <c:v>-4.4112476999999997</c:v>
                </c:pt>
                <c:pt idx="118">
                  <c:v>-4.8839550000000003</c:v>
                </c:pt>
                <c:pt idx="119">
                  <c:v>-4.9692873999999998</c:v>
                </c:pt>
                <c:pt idx="120">
                  <c:v>-5.5324954999999996</c:v>
                </c:pt>
                <c:pt idx="121">
                  <c:v>-3.3854806000000002</c:v>
                </c:pt>
                <c:pt idx="122">
                  <c:v>-4.7993603</c:v>
                </c:pt>
                <c:pt idx="123">
                  <c:v>-2.1458900000000001</c:v>
                </c:pt>
                <c:pt idx="124">
                  <c:v>-2.2147667000000002</c:v>
                </c:pt>
                <c:pt idx="125">
                  <c:v>-2.5024563999999998</c:v>
                </c:pt>
                <c:pt idx="126">
                  <c:v>-5.1908545000000004</c:v>
                </c:pt>
                <c:pt idx="127">
                  <c:v>-7.6288194999999996</c:v>
                </c:pt>
                <c:pt idx="128">
                  <c:v>-5.4201300000000003</c:v>
                </c:pt>
                <c:pt idx="129">
                  <c:v>-4.0149207000000002</c:v>
                </c:pt>
                <c:pt idx="130">
                  <c:v>-2.5295619999999999</c:v>
                </c:pt>
                <c:pt idx="131">
                  <c:v>-2.5526905000000002</c:v>
                </c:pt>
                <c:pt idx="132">
                  <c:v>-4.3281703</c:v>
                </c:pt>
                <c:pt idx="133">
                  <c:v>-1.9580344999999999</c:v>
                </c:pt>
                <c:pt idx="134">
                  <c:v>-4.6959333000000001</c:v>
                </c:pt>
                <c:pt idx="135">
                  <c:v>-4.70181</c:v>
                </c:pt>
                <c:pt idx="136">
                  <c:v>-5.2751380000000001</c:v>
                </c:pt>
                <c:pt idx="137">
                  <c:v>-6.6458310000000003</c:v>
                </c:pt>
                <c:pt idx="138">
                  <c:v>-6.4852623999999999</c:v>
                </c:pt>
                <c:pt idx="139">
                  <c:v>-5.5579624000000001</c:v>
                </c:pt>
                <c:pt idx="140">
                  <c:v>-8.5361580000000004</c:v>
                </c:pt>
                <c:pt idx="141">
                  <c:v>-5.8080350000000003</c:v>
                </c:pt>
                <c:pt idx="142">
                  <c:v>-4.5731883</c:v>
                </c:pt>
                <c:pt idx="143">
                  <c:v>-5.7253499999999997</c:v>
                </c:pt>
                <c:pt idx="144">
                  <c:v>-6.6472410000000002</c:v>
                </c:pt>
                <c:pt idx="145">
                  <c:v>-4.2421610000000003</c:v>
                </c:pt>
                <c:pt idx="146">
                  <c:v>-5.5502450000000003</c:v>
                </c:pt>
                <c:pt idx="147">
                  <c:v>-7.7960605999999997</c:v>
                </c:pt>
                <c:pt idx="148">
                  <c:v>-4.0330652999999996</c:v>
                </c:pt>
                <c:pt idx="149">
                  <c:v>-2.4872858999999998</c:v>
                </c:pt>
                <c:pt idx="150">
                  <c:v>-1.6483922</c:v>
                </c:pt>
                <c:pt idx="151">
                  <c:v>7.4097179999999999E-2</c:v>
                </c:pt>
                <c:pt idx="152">
                  <c:v>-4.6744884999999998</c:v>
                </c:pt>
                <c:pt idx="153">
                  <c:v>-4.5447744999999999</c:v>
                </c:pt>
                <c:pt idx="154">
                  <c:v>-8.8258200000000002</c:v>
                </c:pt>
                <c:pt idx="155">
                  <c:v>-7.4022819999999996</c:v>
                </c:pt>
                <c:pt idx="156">
                  <c:v>-10.694398</c:v>
                </c:pt>
                <c:pt idx="157">
                  <c:v>-7.6773353000000002</c:v>
                </c:pt>
                <c:pt idx="158">
                  <c:v>-2.1301383999999999</c:v>
                </c:pt>
                <c:pt idx="159">
                  <c:v>-4.141044E-2</c:v>
                </c:pt>
                <c:pt idx="160">
                  <c:v>0.79734516</c:v>
                </c:pt>
                <c:pt idx="161">
                  <c:v>-1.2637776999999999</c:v>
                </c:pt>
                <c:pt idx="162">
                  <c:v>-10.097035999999999</c:v>
                </c:pt>
                <c:pt idx="163">
                  <c:v>-10.421585</c:v>
                </c:pt>
                <c:pt idx="164">
                  <c:v>-12.489941999999999</c:v>
                </c:pt>
                <c:pt idx="165">
                  <c:v>-12.403217</c:v>
                </c:pt>
                <c:pt idx="166">
                  <c:v>-13.280923</c:v>
                </c:pt>
                <c:pt idx="167">
                  <c:v>-11.845961000000001</c:v>
                </c:pt>
                <c:pt idx="168">
                  <c:v>-5.8948264000000004</c:v>
                </c:pt>
                <c:pt idx="169">
                  <c:v>-4.3254979999999996</c:v>
                </c:pt>
                <c:pt idx="170">
                  <c:v>0.81497823999999996</c:v>
                </c:pt>
                <c:pt idx="171">
                  <c:v>-0.86405109999999996</c:v>
                </c:pt>
                <c:pt idx="172">
                  <c:v>-1.5930903999999999</c:v>
                </c:pt>
                <c:pt idx="173">
                  <c:v>-2.9031177000000001</c:v>
                </c:pt>
                <c:pt idx="174">
                  <c:v>-5.4128221999999999</c:v>
                </c:pt>
                <c:pt idx="175">
                  <c:v>-6.0667133</c:v>
                </c:pt>
                <c:pt idx="176">
                  <c:v>-8.3309999999999995</c:v>
                </c:pt>
                <c:pt idx="177">
                  <c:v>-9.058662</c:v>
                </c:pt>
                <c:pt idx="178">
                  <c:v>-9.4596529999999994</c:v>
                </c:pt>
                <c:pt idx="179">
                  <c:v>-4.4276859999999996</c:v>
                </c:pt>
                <c:pt idx="180">
                  <c:v>-3.1310264999999999</c:v>
                </c:pt>
                <c:pt idx="181">
                  <c:v>-3.0965115999999999</c:v>
                </c:pt>
                <c:pt idx="182">
                  <c:v>-1.4512875000000001</c:v>
                </c:pt>
                <c:pt idx="183">
                  <c:v>-0.5780708</c:v>
                </c:pt>
                <c:pt idx="184">
                  <c:v>-3.3934120000000001</c:v>
                </c:pt>
                <c:pt idx="185">
                  <c:v>-1.7823772</c:v>
                </c:pt>
                <c:pt idx="186">
                  <c:v>-10.324249</c:v>
                </c:pt>
                <c:pt idx="187">
                  <c:v>-7.3271723</c:v>
                </c:pt>
                <c:pt idx="188">
                  <c:v>-15.967755</c:v>
                </c:pt>
                <c:pt idx="189">
                  <c:v>-10.335616999999999</c:v>
                </c:pt>
                <c:pt idx="190">
                  <c:v>-10.774509</c:v>
                </c:pt>
                <c:pt idx="191">
                  <c:v>-9.487031</c:v>
                </c:pt>
                <c:pt idx="192">
                  <c:v>-12.395085</c:v>
                </c:pt>
                <c:pt idx="193">
                  <c:v>-5.7690124999999997</c:v>
                </c:pt>
                <c:pt idx="194">
                  <c:v>-5.4152829999999996</c:v>
                </c:pt>
                <c:pt idx="195">
                  <c:v>-7.1453530000000001</c:v>
                </c:pt>
                <c:pt idx="196">
                  <c:v>-6.2386670000000004</c:v>
                </c:pt>
                <c:pt idx="197">
                  <c:v>-15.553049</c:v>
                </c:pt>
                <c:pt idx="198">
                  <c:v>-11.026063000000001</c:v>
                </c:pt>
                <c:pt idx="199">
                  <c:v>-9.5258929999999999</c:v>
                </c:pt>
                <c:pt idx="200">
                  <c:v>-10.383232</c:v>
                </c:pt>
                <c:pt idx="201">
                  <c:v>-11.064334000000001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15-D44C-92FB-C54C3D629EA4}"/>
            </c:ext>
          </c:extLst>
        </c:ser>
        <c:ser>
          <c:idx val="7"/>
          <c:order val="3"/>
          <c:tx>
            <c:strRef>
              <c:f>easymore_GRACE_test_remapped_lw!$J$1</c:f>
              <c:strCache>
                <c:ptCount val="1"/>
                <c:pt idx="0">
                  <c:v>Gila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easymore_GRACE_test_remapped_lw!$J$2:$J$203</c:f>
              <c:numCache>
                <c:formatCode>General</c:formatCode>
                <c:ptCount val="202"/>
                <c:pt idx="0">
                  <c:v>-0.18987349000000001</c:v>
                </c:pt>
                <c:pt idx="1">
                  <c:v>-0.17195182000000001</c:v>
                </c:pt>
                <c:pt idx="2">
                  <c:v>-1.1251202</c:v>
                </c:pt>
                <c:pt idx="3">
                  <c:v>-2.265072</c:v>
                </c:pt>
                <c:pt idx="4">
                  <c:v>-2.2211029999999998</c:v>
                </c:pt>
                <c:pt idx="5">
                  <c:v>-1.0244230000000001</c:v>
                </c:pt>
                <c:pt idx="6">
                  <c:v>-0.45102456000000002</c:v>
                </c:pt>
                <c:pt idx="7">
                  <c:v>0.27651194000000001</c:v>
                </c:pt>
                <c:pt idx="8">
                  <c:v>2.3009653000000001</c:v>
                </c:pt>
                <c:pt idx="9">
                  <c:v>3.1817764999999998</c:v>
                </c:pt>
                <c:pt idx="10">
                  <c:v>1.2840567000000001</c:v>
                </c:pt>
                <c:pt idx="11">
                  <c:v>-1.1054263</c:v>
                </c:pt>
                <c:pt idx="12">
                  <c:v>-3.0805273</c:v>
                </c:pt>
                <c:pt idx="13">
                  <c:v>-3.3011493999999999</c:v>
                </c:pt>
                <c:pt idx="14">
                  <c:v>-2.1510636999999999</c:v>
                </c:pt>
                <c:pt idx="15">
                  <c:v>-2.211665</c:v>
                </c:pt>
                <c:pt idx="16">
                  <c:v>-1.4729383</c:v>
                </c:pt>
                <c:pt idx="17">
                  <c:v>-1.8414211</c:v>
                </c:pt>
                <c:pt idx="18">
                  <c:v>-1.0337978999999999</c:v>
                </c:pt>
                <c:pt idx="19">
                  <c:v>-0.85272104000000004</c:v>
                </c:pt>
                <c:pt idx="20">
                  <c:v>0.37169026999999999</c:v>
                </c:pt>
                <c:pt idx="21">
                  <c:v>1.5984290999999999</c:v>
                </c:pt>
                <c:pt idx="22">
                  <c:v>-0.74320584999999995</c:v>
                </c:pt>
                <c:pt idx="23">
                  <c:v>-2.8129628000000002</c:v>
                </c:pt>
                <c:pt idx="24">
                  <c:v>-2.5859562999999999</c:v>
                </c:pt>
                <c:pt idx="25">
                  <c:v>-2.7696103999999999</c:v>
                </c:pt>
                <c:pt idx="26">
                  <c:v>-3.0757854</c:v>
                </c:pt>
                <c:pt idx="27">
                  <c:v>-2.9865746</c:v>
                </c:pt>
                <c:pt idx="28">
                  <c:v>-1.2386633</c:v>
                </c:pt>
                <c:pt idx="29">
                  <c:v>1.0762255000000001</c:v>
                </c:pt>
                <c:pt idx="30">
                  <c:v>3.3862809999999999</c:v>
                </c:pt>
                <c:pt idx="31">
                  <c:v>10.212346</c:v>
                </c:pt>
                <c:pt idx="32">
                  <c:v>10.617914000000001</c:v>
                </c:pt>
                <c:pt idx="33">
                  <c:v>9.295712</c:v>
                </c:pt>
                <c:pt idx="34">
                  <c:v>3.7564033999999999</c:v>
                </c:pt>
                <c:pt idx="35">
                  <c:v>2.8014896</c:v>
                </c:pt>
                <c:pt idx="36">
                  <c:v>0.71311400000000003</c:v>
                </c:pt>
                <c:pt idx="37">
                  <c:v>0.96960329999999995</c:v>
                </c:pt>
                <c:pt idx="38">
                  <c:v>-0.60809559999999996</c:v>
                </c:pt>
                <c:pt idx="39">
                  <c:v>4.4281969999999997E-2</c:v>
                </c:pt>
                <c:pt idx="40">
                  <c:v>-0.83105600000000002</c:v>
                </c:pt>
                <c:pt idx="41">
                  <c:v>-0.66964469999999998</c:v>
                </c:pt>
                <c:pt idx="42">
                  <c:v>0.56117326000000001</c:v>
                </c:pt>
                <c:pt idx="43">
                  <c:v>0.61738510000000002</c:v>
                </c:pt>
                <c:pt idx="44">
                  <c:v>0.43822889999999998</c:v>
                </c:pt>
                <c:pt idx="45">
                  <c:v>0.99198322999999999</c:v>
                </c:pt>
                <c:pt idx="46">
                  <c:v>-0.63972759999999995</c:v>
                </c:pt>
                <c:pt idx="47">
                  <c:v>-1.4187175000000001</c:v>
                </c:pt>
                <c:pt idx="48">
                  <c:v>-1.5969201</c:v>
                </c:pt>
                <c:pt idx="49">
                  <c:v>0.70772809999999997</c:v>
                </c:pt>
                <c:pt idx="50">
                  <c:v>0.82195799999999997</c:v>
                </c:pt>
                <c:pt idx="51">
                  <c:v>-1.44980475E-2</c:v>
                </c:pt>
                <c:pt idx="52">
                  <c:v>2.3417749999999999E-3</c:v>
                </c:pt>
                <c:pt idx="53">
                  <c:v>-0.42244554000000001</c:v>
                </c:pt>
                <c:pt idx="54">
                  <c:v>0.83992725999999995</c:v>
                </c:pt>
                <c:pt idx="55">
                  <c:v>1.8493710999999999</c:v>
                </c:pt>
                <c:pt idx="56">
                  <c:v>2.0241017000000001</c:v>
                </c:pt>
                <c:pt idx="57">
                  <c:v>1.0661210000000001</c:v>
                </c:pt>
                <c:pt idx="58">
                  <c:v>0.42276740000000002</c:v>
                </c:pt>
                <c:pt idx="59">
                  <c:v>-1.4267565</c:v>
                </c:pt>
                <c:pt idx="60">
                  <c:v>-2.3356392000000001</c:v>
                </c:pt>
                <c:pt idx="61">
                  <c:v>-1.2630730999999999</c:v>
                </c:pt>
                <c:pt idx="62">
                  <c:v>-2.4748838000000002</c:v>
                </c:pt>
                <c:pt idx="63">
                  <c:v>-1.9957260000000001</c:v>
                </c:pt>
                <c:pt idx="64">
                  <c:v>-2.9968748000000001</c:v>
                </c:pt>
                <c:pt idx="65">
                  <c:v>-0.35996976000000003</c:v>
                </c:pt>
                <c:pt idx="66">
                  <c:v>0.73287800000000003</c:v>
                </c:pt>
                <c:pt idx="67">
                  <c:v>2.6932702000000002</c:v>
                </c:pt>
                <c:pt idx="68">
                  <c:v>3.2857962000000001</c:v>
                </c:pt>
                <c:pt idx="69">
                  <c:v>1.7146811</c:v>
                </c:pt>
                <c:pt idx="70">
                  <c:v>-0.87275519999999995</c:v>
                </c:pt>
                <c:pt idx="71">
                  <c:v>-0.3826542</c:v>
                </c:pt>
                <c:pt idx="72">
                  <c:v>-4.8150457000000001E-2</c:v>
                </c:pt>
                <c:pt idx="73">
                  <c:v>-1.2496533000000001</c:v>
                </c:pt>
                <c:pt idx="74">
                  <c:v>-1.3108819</c:v>
                </c:pt>
                <c:pt idx="75">
                  <c:v>-1.9384134</c:v>
                </c:pt>
                <c:pt idx="76">
                  <c:v>-1.8798132999999999</c:v>
                </c:pt>
                <c:pt idx="77">
                  <c:v>-0.49575831999999997</c:v>
                </c:pt>
                <c:pt idx="78">
                  <c:v>1.3050687000000001</c:v>
                </c:pt>
                <c:pt idx="79">
                  <c:v>1.4039083999999999</c:v>
                </c:pt>
                <c:pt idx="80">
                  <c:v>1.2713038999999999</c:v>
                </c:pt>
                <c:pt idx="81">
                  <c:v>0.28775139999999999</c:v>
                </c:pt>
                <c:pt idx="82">
                  <c:v>-0.38590740000000001</c:v>
                </c:pt>
                <c:pt idx="83">
                  <c:v>-1.6373276000000001</c:v>
                </c:pt>
                <c:pt idx="84">
                  <c:v>-2.9259056999999999</c:v>
                </c:pt>
                <c:pt idx="85">
                  <c:v>-4.0744313999999999</c:v>
                </c:pt>
                <c:pt idx="86">
                  <c:v>-4.3611209999999998</c:v>
                </c:pt>
                <c:pt idx="87">
                  <c:v>-3.3759313</c:v>
                </c:pt>
                <c:pt idx="88">
                  <c:v>-3.7613177000000002</c:v>
                </c:pt>
                <c:pt idx="89">
                  <c:v>-2.0279060000000002</c:v>
                </c:pt>
                <c:pt idx="90">
                  <c:v>0.55921089999999996</c:v>
                </c:pt>
                <c:pt idx="91">
                  <c:v>3.5794890000000001</c:v>
                </c:pt>
                <c:pt idx="92">
                  <c:v>3.6221144000000001</c:v>
                </c:pt>
                <c:pt idx="93">
                  <c:v>3.0216603000000002</c:v>
                </c:pt>
                <c:pt idx="94">
                  <c:v>0.91830473999999995</c:v>
                </c:pt>
                <c:pt idx="95">
                  <c:v>-0.72309922999999998</c:v>
                </c:pt>
                <c:pt idx="96">
                  <c:v>-0.81492940000000003</c:v>
                </c:pt>
                <c:pt idx="97">
                  <c:v>0.44008982000000002</c:v>
                </c:pt>
                <c:pt idx="98">
                  <c:v>-1.881032</c:v>
                </c:pt>
                <c:pt idx="99">
                  <c:v>-2.0983839999999998</c:v>
                </c:pt>
                <c:pt idx="100">
                  <c:v>-2.5853489999999999</c:v>
                </c:pt>
                <c:pt idx="101">
                  <c:v>-1.8639810999999999</c:v>
                </c:pt>
                <c:pt idx="102">
                  <c:v>-0.15138923000000001</c:v>
                </c:pt>
                <c:pt idx="103">
                  <c:v>1.0998416</c:v>
                </c:pt>
                <c:pt idx="104">
                  <c:v>0.41197820000000002</c:v>
                </c:pt>
                <c:pt idx="105">
                  <c:v>-2.3161272999999998</c:v>
                </c:pt>
                <c:pt idx="106">
                  <c:v>-2.4713902000000001</c:v>
                </c:pt>
                <c:pt idx="107">
                  <c:v>-2.7846365</c:v>
                </c:pt>
                <c:pt idx="108">
                  <c:v>-2.7340996</c:v>
                </c:pt>
                <c:pt idx="109">
                  <c:v>-4.1328620000000003</c:v>
                </c:pt>
                <c:pt idx="110">
                  <c:v>-3.7104075000000001</c:v>
                </c:pt>
                <c:pt idx="111">
                  <c:v>-3.6194967999999998</c:v>
                </c:pt>
                <c:pt idx="112">
                  <c:v>-2.4639992999999998</c:v>
                </c:pt>
                <c:pt idx="113">
                  <c:v>-0.52073619999999998</c:v>
                </c:pt>
                <c:pt idx="114">
                  <c:v>-1.0245204000000001</c:v>
                </c:pt>
                <c:pt idx="115">
                  <c:v>-0.59105426000000005</c:v>
                </c:pt>
                <c:pt idx="116">
                  <c:v>-3.5728626000000001</c:v>
                </c:pt>
                <c:pt idx="117">
                  <c:v>-4.3725230000000002</c:v>
                </c:pt>
                <c:pt idx="118">
                  <c:v>-4.3256129999999997</c:v>
                </c:pt>
                <c:pt idx="119">
                  <c:v>-4.4809619999999999</c:v>
                </c:pt>
                <c:pt idx="120">
                  <c:v>-5.9518519999999997</c:v>
                </c:pt>
                <c:pt idx="121">
                  <c:v>-3.3579802999999999</c:v>
                </c:pt>
                <c:pt idx="122">
                  <c:v>-7.5622315000000002</c:v>
                </c:pt>
                <c:pt idx="123">
                  <c:v>-4.1677869999999997</c:v>
                </c:pt>
                <c:pt idx="124">
                  <c:v>-5.5728030000000004</c:v>
                </c:pt>
                <c:pt idx="125">
                  <c:v>-3.1163702</c:v>
                </c:pt>
                <c:pt idx="126">
                  <c:v>-5.7856845999999997</c:v>
                </c:pt>
                <c:pt idx="127">
                  <c:v>-7.3953233000000003</c:v>
                </c:pt>
                <c:pt idx="128">
                  <c:v>-5.4296464999999996</c:v>
                </c:pt>
                <c:pt idx="129">
                  <c:v>-3.5278413</c:v>
                </c:pt>
                <c:pt idx="130">
                  <c:v>-2.6854752999999998</c:v>
                </c:pt>
                <c:pt idx="131">
                  <c:v>-3.8159933000000001</c:v>
                </c:pt>
                <c:pt idx="132">
                  <c:v>-5.7306299999999997</c:v>
                </c:pt>
                <c:pt idx="133">
                  <c:v>-2.3849127000000001</c:v>
                </c:pt>
                <c:pt idx="134">
                  <c:v>-5.4297547000000002</c:v>
                </c:pt>
                <c:pt idx="135">
                  <c:v>-5.1115655999999996</c:v>
                </c:pt>
                <c:pt idx="136">
                  <c:v>-5.4588336999999996</c:v>
                </c:pt>
                <c:pt idx="137">
                  <c:v>-7.2653790000000003</c:v>
                </c:pt>
                <c:pt idx="138">
                  <c:v>-7.3332439999999997</c:v>
                </c:pt>
                <c:pt idx="139">
                  <c:v>-5.0725955999999996</c:v>
                </c:pt>
                <c:pt idx="140">
                  <c:v>-4.2806186999999998</c:v>
                </c:pt>
                <c:pt idx="141">
                  <c:v>-3.5225233999999999</c:v>
                </c:pt>
                <c:pt idx="142">
                  <c:v>-2.7442315000000002</c:v>
                </c:pt>
                <c:pt idx="143">
                  <c:v>-4.0255609999999997</c:v>
                </c:pt>
                <c:pt idx="144">
                  <c:v>-6.0363030000000002</c:v>
                </c:pt>
                <c:pt idx="145">
                  <c:v>-3.9773983999999998</c:v>
                </c:pt>
                <c:pt idx="146">
                  <c:v>-5.1836830000000003</c:v>
                </c:pt>
                <c:pt idx="147">
                  <c:v>-9.9106430000000003</c:v>
                </c:pt>
                <c:pt idx="148">
                  <c:v>-3.2041330000000001</c:v>
                </c:pt>
                <c:pt idx="149">
                  <c:v>-2.5467865000000001</c:v>
                </c:pt>
                <c:pt idx="150">
                  <c:v>-2.5566977999999998</c:v>
                </c:pt>
                <c:pt idx="151">
                  <c:v>-1.5267519000000001</c:v>
                </c:pt>
                <c:pt idx="152">
                  <c:v>-6.2442235999999998</c:v>
                </c:pt>
                <c:pt idx="153">
                  <c:v>-6.0904555</c:v>
                </c:pt>
                <c:pt idx="154">
                  <c:v>-10.258623999999999</c:v>
                </c:pt>
                <c:pt idx="155">
                  <c:v>-8.4454530000000005</c:v>
                </c:pt>
                <c:pt idx="156">
                  <c:v>-9.1206069999999997</c:v>
                </c:pt>
                <c:pt idx="157">
                  <c:v>-7.5152391999999999</c:v>
                </c:pt>
                <c:pt idx="158">
                  <c:v>-2.8332989999999998</c:v>
                </c:pt>
                <c:pt idx="159">
                  <c:v>-3.8026536000000002</c:v>
                </c:pt>
                <c:pt idx="160">
                  <c:v>-3.3373175000000002</c:v>
                </c:pt>
                <c:pt idx="161">
                  <c:v>-4.0174050000000001</c:v>
                </c:pt>
                <c:pt idx="162">
                  <c:v>-9.5734650000000006</c:v>
                </c:pt>
                <c:pt idx="163">
                  <c:v>-9.6488449999999997</c:v>
                </c:pt>
                <c:pt idx="164">
                  <c:v>-10.983984</c:v>
                </c:pt>
                <c:pt idx="165">
                  <c:v>-10.04363</c:v>
                </c:pt>
                <c:pt idx="166">
                  <c:v>-13.808449</c:v>
                </c:pt>
                <c:pt idx="167">
                  <c:v>-11.581791000000001</c:v>
                </c:pt>
                <c:pt idx="168">
                  <c:v>-5.8311715</c:v>
                </c:pt>
                <c:pt idx="169">
                  <c:v>-5.7922807000000001</c:v>
                </c:pt>
                <c:pt idx="170">
                  <c:v>-1.1130842999999999</c:v>
                </c:pt>
                <c:pt idx="171">
                  <c:v>-4.1178629999999998</c:v>
                </c:pt>
                <c:pt idx="172">
                  <c:v>-3.9779624999999998</c:v>
                </c:pt>
                <c:pt idx="173">
                  <c:v>-5.1168575000000001</c:v>
                </c:pt>
                <c:pt idx="174">
                  <c:v>-8.0548725000000001</c:v>
                </c:pt>
                <c:pt idx="175">
                  <c:v>-6.8233385000000002</c:v>
                </c:pt>
                <c:pt idx="176">
                  <c:v>-8.7848489999999995</c:v>
                </c:pt>
                <c:pt idx="177">
                  <c:v>-7.7544613</c:v>
                </c:pt>
                <c:pt idx="178">
                  <c:v>-10.115790000000001</c:v>
                </c:pt>
                <c:pt idx="179">
                  <c:v>-4.829485</c:v>
                </c:pt>
                <c:pt idx="180">
                  <c:v>-3.3993470000000001</c:v>
                </c:pt>
                <c:pt idx="181">
                  <c:v>-4.0270339999999996</c:v>
                </c:pt>
                <c:pt idx="182">
                  <c:v>-2.0280714</c:v>
                </c:pt>
                <c:pt idx="183">
                  <c:v>-1.4240896999999999</c:v>
                </c:pt>
                <c:pt idx="184">
                  <c:v>-3.2899569999999998</c:v>
                </c:pt>
                <c:pt idx="185">
                  <c:v>-1.2663450000000001</c:v>
                </c:pt>
                <c:pt idx="186">
                  <c:v>-11.735341999999999</c:v>
                </c:pt>
                <c:pt idx="187">
                  <c:v>-9.2717460000000003</c:v>
                </c:pt>
                <c:pt idx="188">
                  <c:v>-16.451843</c:v>
                </c:pt>
                <c:pt idx="189">
                  <c:v>-11.658248</c:v>
                </c:pt>
                <c:pt idx="190">
                  <c:v>-10.179608</c:v>
                </c:pt>
                <c:pt idx="191">
                  <c:v>-7.0038010000000002</c:v>
                </c:pt>
                <c:pt idx="192">
                  <c:v>-13.623882999999999</c:v>
                </c:pt>
                <c:pt idx="193">
                  <c:v>-6.4830350000000001</c:v>
                </c:pt>
                <c:pt idx="194">
                  <c:v>-9.2706020000000002</c:v>
                </c:pt>
                <c:pt idx="195">
                  <c:v>-7.9397434999999996</c:v>
                </c:pt>
                <c:pt idx="196">
                  <c:v>-6.4493499999999999</c:v>
                </c:pt>
                <c:pt idx="197">
                  <c:v>-15.438545</c:v>
                </c:pt>
                <c:pt idx="198">
                  <c:v>-11.479111</c:v>
                </c:pt>
                <c:pt idx="199">
                  <c:v>-11.196199999999999</c:v>
                </c:pt>
                <c:pt idx="200">
                  <c:v>-10.193244</c:v>
                </c:pt>
                <c:pt idx="201">
                  <c:v>-12.727698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15-D44C-92FB-C54C3D629EA4}"/>
            </c:ext>
          </c:extLst>
        </c:ser>
        <c:ser>
          <c:idx val="8"/>
          <c:order val="4"/>
          <c:tx>
            <c:strRef>
              <c:f>easymore_GRACE_test_remapped_lw!$K$1</c:f>
              <c:strCache>
                <c:ptCount val="1"/>
                <c:pt idx="0">
                  <c:v>Pima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easymore_GRACE_test_remapped_lw!$K$2:$K$203</c:f>
              <c:numCache>
                <c:formatCode>General</c:formatCode>
                <c:ptCount val="202"/>
                <c:pt idx="0">
                  <c:v>-1.1761763000000001</c:v>
                </c:pt>
                <c:pt idx="1">
                  <c:v>-1.0169687999999999</c:v>
                </c:pt>
                <c:pt idx="2">
                  <c:v>0.35493752000000001</c:v>
                </c:pt>
                <c:pt idx="3">
                  <c:v>-1.612331</c:v>
                </c:pt>
                <c:pt idx="4">
                  <c:v>-2.3600357000000001</c:v>
                </c:pt>
                <c:pt idx="5">
                  <c:v>-1.0506040999999999</c:v>
                </c:pt>
                <c:pt idx="6">
                  <c:v>-0.10463270500000001</c:v>
                </c:pt>
                <c:pt idx="7">
                  <c:v>0.25484892999999997</c:v>
                </c:pt>
                <c:pt idx="8">
                  <c:v>1.7933220999999999</c:v>
                </c:pt>
                <c:pt idx="9">
                  <c:v>2.2587028</c:v>
                </c:pt>
                <c:pt idx="10">
                  <c:v>0.61179640000000002</c:v>
                </c:pt>
                <c:pt idx="11">
                  <c:v>-1.5837676999999999</c:v>
                </c:pt>
                <c:pt idx="12">
                  <c:v>-2.3706439000000001</c:v>
                </c:pt>
                <c:pt idx="13">
                  <c:v>-1.7144140999999999</c:v>
                </c:pt>
                <c:pt idx="14">
                  <c:v>-1.5782613000000001</c:v>
                </c:pt>
                <c:pt idx="15">
                  <c:v>-0.88091403000000001</c:v>
                </c:pt>
                <c:pt idx="16">
                  <c:v>-0.9895157</c:v>
                </c:pt>
                <c:pt idx="17">
                  <c:v>-1.4817274</c:v>
                </c:pt>
                <c:pt idx="18">
                  <c:v>-1.0778648</c:v>
                </c:pt>
                <c:pt idx="19">
                  <c:v>-0.86771489999999996</c:v>
                </c:pt>
                <c:pt idx="20">
                  <c:v>0.65653145000000002</c:v>
                </c:pt>
                <c:pt idx="21">
                  <c:v>1.2256285</c:v>
                </c:pt>
                <c:pt idx="22">
                  <c:v>-0.78833120000000001</c:v>
                </c:pt>
                <c:pt idx="23">
                  <c:v>-3.019682</c:v>
                </c:pt>
                <c:pt idx="24">
                  <c:v>-1.8774302</c:v>
                </c:pt>
                <c:pt idx="25">
                  <c:v>-0.24868983</c:v>
                </c:pt>
                <c:pt idx="26">
                  <c:v>-1.4364672999999999</c:v>
                </c:pt>
                <c:pt idx="27">
                  <c:v>-2.1381361000000001</c:v>
                </c:pt>
                <c:pt idx="28">
                  <c:v>-1.0682936999999999</c:v>
                </c:pt>
                <c:pt idx="29">
                  <c:v>1.1904047</c:v>
                </c:pt>
                <c:pt idx="30">
                  <c:v>3.6607126999999999</c:v>
                </c:pt>
                <c:pt idx="31">
                  <c:v>7.8183346</c:v>
                </c:pt>
                <c:pt idx="32">
                  <c:v>7.624282</c:v>
                </c:pt>
                <c:pt idx="33">
                  <c:v>4.1452340000000003</c:v>
                </c:pt>
                <c:pt idx="34">
                  <c:v>1.0895766</c:v>
                </c:pt>
                <c:pt idx="35">
                  <c:v>1.1175307999999999</c:v>
                </c:pt>
                <c:pt idx="36">
                  <c:v>1.097124</c:v>
                </c:pt>
                <c:pt idx="37">
                  <c:v>1.7197586</c:v>
                </c:pt>
                <c:pt idx="38">
                  <c:v>-0.55942756000000005</c:v>
                </c:pt>
                <c:pt idx="39">
                  <c:v>-0.3519929</c:v>
                </c:pt>
                <c:pt idx="40">
                  <c:v>-1.3436939999999999</c:v>
                </c:pt>
                <c:pt idx="41">
                  <c:v>-0.75725500000000001</c:v>
                </c:pt>
                <c:pt idx="42">
                  <c:v>0.35760417999999999</c:v>
                </c:pt>
                <c:pt idx="43">
                  <c:v>-1.2754613E-2</c:v>
                </c:pt>
                <c:pt idx="44">
                  <c:v>-0.62604879999999996</c:v>
                </c:pt>
                <c:pt idx="45">
                  <c:v>-0.46575713000000002</c:v>
                </c:pt>
                <c:pt idx="46">
                  <c:v>-1.5950286</c:v>
                </c:pt>
                <c:pt idx="47">
                  <c:v>-1.645556</c:v>
                </c:pt>
                <c:pt idx="48">
                  <c:v>-0.79618542999999997</c:v>
                </c:pt>
                <c:pt idx="49">
                  <c:v>1.5212927999999999</c:v>
                </c:pt>
                <c:pt idx="50">
                  <c:v>1.6311845</c:v>
                </c:pt>
                <c:pt idx="51">
                  <c:v>0.37232608</c:v>
                </c:pt>
                <c:pt idx="52">
                  <c:v>0.18235886000000001</c:v>
                </c:pt>
                <c:pt idx="53">
                  <c:v>0.11717482</c:v>
                </c:pt>
                <c:pt idx="54">
                  <c:v>0.54326785</c:v>
                </c:pt>
                <c:pt idx="55">
                  <c:v>1.3522717</c:v>
                </c:pt>
                <c:pt idx="56">
                  <c:v>0.8114789</c:v>
                </c:pt>
                <c:pt idx="57">
                  <c:v>0.43942773000000002</c:v>
                </c:pt>
                <c:pt idx="58">
                  <c:v>-7.5915129999999997E-2</c:v>
                </c:pt>
                <c:pt idx="59">
                  <c:v>-1.4023768000000001</c:v>
                </c:pt>
                <c:pt idx="60">
                  <c:v>-2.1273840000000002</c:v>
                </c:pt>
                <c:pt idx="61">
                  <c:v>-0.30929074000000001</c:v>
                </c:pt>
                <c:pt idx="62">
                  <c:v>-0.94330519999999995</c:v>
                </c:pt>
                <c:pt idx="63">
                  <c:v>-1.4540097999999999</c:v>
                </c:pt>
                <c:pt idx="64">
                  <c:v>-2.1160188</c:v>
                </c:pt>
                <c:pt idx="65">
                  <c:v>0.31607523999999998</c:v>
                </c:pt>
                <c:pt idx="66">
                  <c:v>0.69316774999999997</c:v>
                </c:pt>
                <c:pt idx="67">
                  <c:v>1.4747741999999999</c:v>
                </c:pt>
                <c:pt idx="68">
                  <c:v>1.9256424000000001</c:v>
                </c:pt>
                <c:pt idx="69">
                  <c:v>0.7626231</c:v>
                </c:pt>
                <c:pt idx="70">
                  <c:v>-1.9463892</c:v>
                </c:pt>
                <c:pt idx="71">
                  <c:v>-1.0709994</c:v>
                </c:pt>
                <c:pt idx="72">
                  <c:v>1.272146</c:v>
                </c:pt>
                <c:pt idx="73">
                  <c:v>0.74613940000000001</c:v>
                </c:pt>
                <c:pt idx="74">
                  <c:v>0.60643314999999998</c:v>
                </c:pt>
                <c:pt idx="75">
                  <c:v>-0.80983590000000005</c:v>
                </c:pt>
                <c:pt idx="76">
                  <c:v>-1.0946653</c:v>
                </c:pt>
                <c:pt idx="77">
                  <c:v>8.6126209999999995E-2</c:v>
                </c:pt>
                <c:pt idx="78">
                  <c:v>1.4506296999999999</c:v>
                </c:pt>
                <c:pt idx="79">
                  <c:v>1.1066590000000001</c:v>
                </c:pt>
                <c:pt idx="80">
                  <c:v>0.69437389999999999</c:v>
                </c:pt>
                <c:pt idx="81">
                  <c:v>-0.50716936999999995</c:v>
                </c:pt>
                <c:pt idx="82">
                  <c:v>-1.2705487</c:v>
                </c:pt>
                <c:pt idx="83">
                  <c:v>-1.3254798999999999</c:v>
                </c:pt>
                <c:pt idx="84">
                  <c:v>-1.6329982000000001</c:v>
                </c:pt>
                <c:pt idx="85">
                  <c:v>-2.8185117000000002</c:v>
                </c:pt>
                <c:pt idx="86">
                  <c:v>-2.7390428</c:v>
                </c:pt>
                <c:pt idx="87">
                  <c:v>-1.9788786</c:v>
                </c:pt>
                <c:pt idx="88">
                  <c:v>-2.5513077000000002</c:v>
                </c:pt>
                <c:pt idx="89">
                  <c:v>-0.95785830000000005</c:v>
                </c:pt>
                <c:pt idx="90">
                  <c:v>0.87324214</c:v>
                </c:pt>
                <c:pt idx="91">
                  <c:v>4.2697782999999996</c:v>
                </c:pt>
                <c:pt idx="92">
                  <c:v>3.0208970000000002</c:v>
                </c:pt>
                <c:pt idx="93">
                  <c:v>1.7961849000000001</c:v>
                </c:pt>
                <c:pt idx="94">
                  <c:v>0.4484302</c:v>
                </c:pt>
                <c:pt idx="95">
                  <c:v>-0.40244471999999998</c:v>
                </c:pt>
                <c:pt idx="96">
                  <c:v>0.36847869999999999</c:v>
                </c:pt>
                <c:pt idx="97">
                  <c:v>1.6355151999999999</c:v>
                </c:pt>
                <c:pt idx="98">
                  <c:v>-0.79447347000000001</c:v>
                </c:pt>
                <c:pt idx="99">
                  <c:v>-1.4122276</c:v>
                </c:pt>
                <c:pt idx="100">
                  <c:v>-1.9517323</c:v>
                </c:pt>
                <c:pt idx="101">
                  <c:v>-1.7744302999999999</c:v>
                </c:pt>
                <c:pt idx="102">
                  <c:v>-2.1291992999999998</c:v>
                </c:pt>
                <c:pt idx="103">
                  <c:v>-4.8549500000000002E-2</c:v>
                </c:pt>
                <c:pt idx="104">
                  <c:v>-0.51606816</c:v>
                </c:pt>
                <c:pt idx="105">
                  <c:v>-3.3465060000000002</c:v>
                </c:pt>
                <c:pt idx="106">
                  <c:v>-1.8657883</c:v>
                </c:pt>
                <c:pt idx="107">
                  <c:v>-1.7053693999999999</c:v>
                </c:pt>
                <c:pt idx="108">
                  <c:v>-1.8583958</c:v>
                </c:pt>
                <c:pt idx="109">
                  <c:v>-3.5543930000000001</c:v>
                </c:pt>
                <c:pt idx="110">
                  <c:v>-3.2740045000000002</c:v>
                </c:pt>
                <c:pt idx="111">
                  <c:v>-3.5684037000000002</c:v>
                </c:pt>
                <c:pt idx="112">
                  <c:v>-2.2889295000000001</c:v>
                </c:pt>
                <c:pt idx="113">
                  <c:v>-0.42640159999999999</c:v>
                </c:pt>
                <c:pt idx="114">
                  <c:v>-0.81854499999999997</c:v>
                </c:pt>
                <c:pt idx="115">
                  <c:v>-1.3762996999999999</c:v>
                </c:pt>
                <c:pt idx="116">
                  <c:v>-3.9154007000000002</c:v>
                </c:pt>
                <c:pt idx="117">
                  <c:v>-4.5145035</c:v>
                </c:pt>
                <c:pt idx="118">
                  <c:v>-3.2104688000000001</c:v>
                </c:pt>
                <c:pt idx="119">
                  <c:v>-3.2108748</c:v>
                </c:pt>
                <c:pt idx="120">
                  <c:v>-5.6227726999999996</c:v>
                </c:pt>
                <c:pt idx="121">
                  <c:v>-2.6616572999999999</c:v>
                </c:pt>
                <c:pt idx="122">
                  <c:v>-6.3118714999999996</c:v>
                </c:pt>
                <c:pt idx="123">
                  <c:v>-3.0648963</c:v>
                </c:pt>
                <c:pt idx="124">
                  <c:v>-7.1399007000000001</c:v>
                </c:pt>
                <c:pt idx="125">
                  <c:v>-3.9652560000000001</c:v>
                </c:pt>
                <c:pt idx="126">
                  <c:v>-4.7180314000000001</c:v>
                </c:pt>
                <c:pt idx="127">
                  <c:v>-5.4999437000000002</c:v>
                </c:pt>
                <c:pt idx="128">
                  <c:v>-5.5273485000000004</c:v>
                </c:pt>
                <c:pt idx="129">
                  <c:v>-3.5304655999999999</c:v>
                </c:pt>
                <c:pt idx="130">
                  <c:v>-1.7597739999999999</c:v>
                </c:pt>
                <c:pt idx="131">
                  <c:v>-2.3202875000000001</c:v>
                </c:pt>
                <c:pt idx="132">
                  <c:v>-7.6327020000000001</c:v>
                </c:pt>
                <c:pt idx="133">
                  <c:v>-1.8229785999999999</c:v>
                </c:pt>
                <c:pt idx="134">
                  <c:v>-4.149241</c:v>
                </c:pt>
                <c:pt idx="135">
                  <c:v>-4.0986570000000002</c:v>
                </c:pt>
                <c:pt idx="136">
                  <c:v>-5.5795529999999998</c:v>
                </c:pt>
                <c:pt idx="137">
                  <c:v>-5.2842219999999998</c:v>
                </c:pt>
                <c:pt idx="138">
                  <c:v>-3.837399</c:v>
                </c:pt>
                <c:pt idx="139">
                  <c:v>-4.1417875000000004</c:v>
                </c:pt>
                <c:pt idx="140">
                  <c:v>-4.7448397</c:v>
                </c:pt>
                <c:pt idx="141">
                  <c:v>-0.65835929999999998</c:v>
                </c:pt>
                <c:pt idx="142">
                  <c:v>-1.3952439000000001</c:v>
                </c:pt>
                <c:pt idx="143">
                  <c:v>-3.0575907</c:v>
                </c:pt>
                <c:pt idx="144">
                  <c:v>-4.4013324000000003</c:v>
                </c:pt>
                <c:pt idx="145">
                  <c:v>-2.6639086999999999</c:v>
                </c:pt>
                <c:pt idx="146">
                  <c:v>-6.6224154999999998</c:v>
                </c:pt>
                <c:pt idx="147">
                  <c:v>-6.0936846999999998</c:v>
                </c:pt>
                <c:pt idx="148">
                  <c:v>-2.5919588</c:v>
                </c:pt>
                <c:pt idx="149">
                  <c:v>-2.0136447</c:v>
                </c:pt>
                <c:pt idx="150">
                  <c:v>-2.9778275000000001</c:v>
                </c:pt>
                <c:pt idx="151">
                  <c:v>-0.51130200000000003</c:v>
                </c:pt>
                <c:pt idx="152">
                  <c:v>-8.8064940000000007</c:v>
                </c:pt>
                <c:pt idx="153">
                  <c:v>-6.3062290000000001</c:v>
                </c:pt>
                <c:pt idx="154">
                  <c:v>-8.2736859999999997</c:v>
                </c:pt>
                <c:pt idx="155">
                  <c:v>-8.8215660000000007</c:v>
                </c:pt>
                <c:pt idx="156">
                  <c:v>-7.1941319999999997</c:v>
                </c:pt>
                <c:pt idx="157">
                  <c:v>-3.5772122999999998</c:v>
                </c:pt>
                <c:pt idx="158">
                  <c:v>-1.2988727</c:v>
                </c:pt>
                <c:pt idx="159">
                  <c:v>-4.1740823000000002</c:v>
                </c:pt>
                <c:pt idx="160">
                  <c:v>-3.916045</c:v>
                </c:pt>
                <c:pt idx="161">
                  <c:v>-4.7835673999999999</c:v>
                </c:pt>
                <c:pt idx="162">
                  <c:v>-7.421881</c:v>
                </c:pt>
                <c:pt idx="163">
                  <c:v>-9.2279029999999995</c:v>
                </c:pt>
                <c:pt idx="164">
                  <c:v>-9.3911250000000006</c:v>
                </c:pt>
                <c:pt idx="165">
                  <c:v>-7.5831520000000001</c:v>
                </c:pt>
                <c:pt idx="166">
                  <c:v>-12.241807</c:v>
                </c:pt>
                <c:pt idx="167">
                  <c:v>-10.924517</c:v>
                </c:pt>
                <c:pt idx="168">
                  <c:v>-4.6810580000000002</c:v>
                </c:pt>
                <c:pt idx="169">
                  <c:v>-6.0139575000000001</c:v>
                </c:pt>
                <c:pt idx="170">
                  <c:v>-1.6949297999999999</c:v>
                </c:pt>
                <c:pt idx="171">
                  <c:v>-7.0992303000000003</c:v>
                </c:pt>
                <c:pt idx="172">
                  <c:v>-7.8829602999999997</c:v>
                </c:pt>
                <c:pt idx="173">
                  <c:v>-5.7991675999999996</c:v>
                </c:pt>
                <c:pt idx="174">
                  <c:v>-6.9853670000000001</c:v>
                </c:pt>
                <c:pt idx="175">
                  <c:v>-5.9719625000000001</c:v>
                </c:pt>
                <c:pt idx="176">
                  <c:v>-7.220078</c:v>
                </c:pt>
                <c:pt idx="177">
                  <c:v>-9.4007389999999997</c:v>
                </c:pt>
                <c:pt idx="178">
                  <c:v>-9.2125570000000003</c:v>
                </c:pt>
                <c:pt idx="179">
                  <c:v>-2.8982543999999999</c:v>
                </c:pt>
                <c:pt idx="180">
                  <c:v>-1.5760543</c:v>
                </c:pt>
                <c:pt idx="181">
                  <c:v>-3.6203322</c:v>
                </c:pt>
                <c:pt idx="182">
                  <c:v>-2.3542635000000001</c:v>
                </c:pt>
                <c:pt idx="183">
                  <c:v>-1.4881939</c:v>
                </c:pt>
                <c:pt idx="184">
                  <c:v>-2.7325552000000002</c:v>
                </c:pt>
                <c:pt idx="185">
                  <c:v>-2.8799043000000002</c:v>
                </c:pt>
                <c:pt idx="186">
                  <c:v>-7.8175749999999997</c:v>
                </c:pt>
                <c:pt idx="187">
                  <c:v>-6.2315206999999999</c:v>
                </c:pt>
                <c:pt idx="188">
                  <c:v>-13.847792</c:v>
                </c:pt>
                <c:pt idx="189">
                  <c:v>-9.3559520000000003</c:v>
                </c:pt>
                <c:pt idx="190">
                  <c:v>-13.589836999999999</c:v>
                </c:pt>
                <c:pt idx="191">
                  <c:v>-10.482825999999999</c:v>
                </c:pt>
                <c:pt idx="192">
                  <c:v>-16.181408000000001</c:v>
                </c:pt>
                <c:pt idx="193">
                  <c:v>-10.580247999999999</c:v>
                </c:pt>
                <c:pt idx="194">
                  <c:v>-7.7825623000000004</c:v>
                </c:pt>
                <c:pt idx="195">
                  <c:v>-7.1336836999999997</c:v>
                </c:pt>
                <c:pt idx="196">
                  <c:v>-7.4489245000000004</c:v>
                </c:pt>
                <c:pt idx="197">
                  <c:v>-15.355066000000001</c:v>
                </c:pt>
                <c:pt idx="198">
                  <c:v>-8.8758719999999993</c:v>
                </c:pt>
                <c:pt idx="199">
                  <c:v>-9.8936620000000008</c:v>
                </c:pt>
                <c:pt idx="200">
                  <c:v>-8.4773150000000008</c:v>
                </c:pt>
                <c:pt idx="201">
                  <c:v>-8.312659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15-D44C-92FB-C54C3D629EA4}"/>
            </c:ext>
          </c:extLst>
        </c:ser>
        <c:ser>
          <c:idx val="11"/>
          <c:order val="5"/>
          <c:tx>
            <c:strRef>
              <c:f>easymore_GRACE_test_remapped_lw!$N$1</c:f>
              <c:strCache>
                <c:ptCount val="1"/>
                <c:pt idx="0">
                  <c:v>Greenlee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easymore_GRACE_test_remapped_lw!$N$2:$N$203</c:f>
              <c:numCache>
                <c:formatCode>General</c:formatCode>
                <c:ptCount val="202"/>
                <c:pt idx="0">
                  <c:v>5.3043372999999998E-2</c:v>
                </c:pt>
                <c:pt idx="1">
                  <c:v>-8.9770115999999997E-2</c:v>
                </c:pt>
                <c:pt idx="2">
                  <c:v>-0.91875534999999997</c:v>
                </c:pt>
                <c:pt idx="3">
                  <c:v>-2.1192179000000002</c:v>
                </c:pt>
                <c:pt idx="4">
                  <c:v>-1.5484235</c:v>
                </c:pt>
                <c:pt idx="5">
                  <c:v>-0.17462316</c:v>
                </c:pt>
                <c:pt idx="6">
                  <c:v>0.1812675</c:v>
                </c:pt>
                <c:pt idx="7">
                  <c:v>0.19706578999999999</c:v>
                </c:pt>
                <c:pt idx="8">
                  <c:v>2.2287477999999998</c:v>
                </c:pt>
                <c:pt idx="9">
                  <c:v>2.8975379999999999</c:v>
                </c:pt>
                <c:pt idx="10">
                  <c:v>1.0458795000000001</c:v>
                </c:pt>
                <c:pt idx="11">
                  <c:v>-1.3149516999999999</c:v>
                </c:pt>
                <c:pt idx="12">
                  <c:v>-2.9852848000000001</c:v>
                </c:pt>
                <c:pt idx="13">
                  <c:v>-3.7267584999999999</c:v>
                </c:pt>
                <c:pt idx="14">
                  <c:v>-2.0516719999999999</c:v>
                </c:pt>
                <c:pt idx="15">
                  <c:v>-1.7369828</c:v>
                </c:pt>
                <c:pt idx="16">
                  <c:v>-0.62144960000000005</c:v>
                </c:pt>
                <c:pt idx="17">
                  <c:v>-1.2238871</c:v>
                </c:pt>
                <c:pt idx="18">
                  <c:v>-0.84209210000000001</c:v>
                </c:pt>
                <c:pt idx="19">
                  <c:v>-0.70333800000000002</c:v>
                </c:pt>
                <c:pt idx="20">
                  <c:v>0.25435020000000003</c:v>
                </c:pt>
                <c:pt idx="21">
                  <c:v>1.9141866999999999</c:v>
                </c:pt>
                <c:pt idx="22">
                  <c:v>-0.76128430000000002</c:v>
                </c:pt>
                <c:pt idx="23">
                  <c:v>-2.4112124000000001</c:v>
                </c:pt>
                <c:pt idx="24">
                  <c:v>-2.1426134000000001</c:v>
                </c:pt>
                <c:pt idx="25">
                  <c:v>-1.9967106999999999</c:v>
                </c:pt>
                <c:pt idx="26">
                  <c:v>-3.0844562</c:v>
                </c:pt>
                <c:pt idx="27">
                  <c:v>-1.9527336</c:v>
                </c:pt>
                <c:pt idx="28">
                  <c:v>-0.63767755000000004</c:v>
                </c:pt>
                <c:pt idx="29">
                  <c:v>1.703041</c:v>
                </c:pt>
                <c:pt idx="30">
                  <c:v>3.6928475000000001</c:v>
                </c:pt>
                <c:pt idx="31">
                  <c:v>8.8674490000000006</c:v>
                </c:pt>
                <c:pt idx="32">
                  <c:v>8.4689209999999999</c:v>
                </c:pt>
                <c:pt idx="33">
                  <c:v>7.4943156000000002</c:v>
                </c:pt>
                <c:pt idx="34">
                  <c:v>3.3217316000000001</c:v>
                </c:pt>
                <c:pt idx="35">
                  <c:v>2.5495275999999998</c:v>
                </c:pt>
                <c:pt idx="36">
                  <c:v>6.9261535999999999E-2</c:v>
                </c:pt>
                <c:pt idx="37">
                  <c:v>0.64827060000000003</c:v>
                </c:pt>
                <c:pt idx="38">
                  <c:v>-0.52840569999999998</c:v>
                </c:pt>
                <c:pt idx="39">
                  <c:v>0.19644806000000001</c:v>
                </c:pt>
                <c:pt idx="40">
                  <c:v>-0.68456740000000005</c:v>
                </c:pt>
                <c:pt idx="41">
                  <c:v>-0.46835663999999999</c:v>
                </c:pt>
                <c:pt idx="42">
                  <c:v>0.12214451</c:v>
                </c:pt>
                <c:pt idx="43">
                  <c:v>-0.24159216999999999</c:v>
                </c:pt>
                <c:pt idx="44">
                  <c:v>-0.49704912000000001</c:v>
                </c:pt>
                <c:pt idx="45">
                  <c:v>0.57071260000000001</c:v>
                </c:pt>
                <c:pt idx="46">
                  <c:v>-1.2562515000000001</c:v>
                </c:pt>
                <c:pt idx="47">
                  <c:v>-1.5718954999999999</c:v>
                </c:pt>
                <c:pt idx="48">
                  <c:v>-1.9290670999999999</c:v>
                </c:pt>
                <c:pt idx="49">
                  <c:v>0.82563262999999998</c:v>
                </c:pt>
                <c:pt idx="50">
                  <c:v>1.5548732999999999</c:v>
                </c:pt>
                <c:pt idx="51">
                  <c:v>0.47735944000000002</c:v>
                </c:pt>
                <c:pt idx="52">
                  <c:v>0.76892424000000004</c:v>
                </c:pt>
                <c:pt idx="53">
                  <c:v>-3.3386234000000001E-2</c:v>
                </c:pt>
                <c:pt idx="54">
                  <c:v>1.0077776000000001</c:v>
                </c:pt>
                <c:pt idx="55">
                  <c:v>1.8002757</c:v>
                </c:pt>
                <c:pt idx="56">
                  <c:v>2.2884232999999998</c:v>
                </c:pt>
                <c:pt idx="57">
                  <c:v>1.263752</c:v>
                </c:pt>
                <c:pt idx="58">
                  <c:v>0.73686499999999999</c:v>
                </c:pt>
                <c:pt idx="59">
                  <c:v>-1.2741501</c:v>
                </c:pt>
                <c:pt idx="60">
                  <c:v>-1.7840958</c:v>
                </c:pt>
                <c:pt idx="61">
                  <c:v>-1.0792942999999999</c:v>
                </c:pt>
                <c:pt idx="62">
                  <c:v>-1.2563964999999999</c:v>
                </c:pt>
                <c:pt idx="63">
                  <c:v>-1.7014590000000001</c:v>
                </c:pt>
                <c:pt idx="64">
                  <c:v>-2.6157045000000001</c:v>
                </c:pt>
                <c:pt idx="65">
                  <c:v>0.13058781999999999</c:v>
                </c:pt>
                <c:pt idx="66">
                  <c:v>0.6472002</c:v>
                </c:pt>
                <c:pt idx="67">
                  <c:v>2.3614259999999998</c:v>
                </c:pt>
                <c:pt idx="68">
                  <c:v>2.8798034000000001</c:v>
                </c:pt>
                <c:pt idx="69">
                  <c:v>1.1220138</c:v>
                </c:pt>
                <c:pt idx="70">
                  <c:v>-1.0613197999999999</c:v>
                </c:pt>
                <c:pt idx="71">
                  <c:v>-0.68403119999999995</c:v>
                </c:pt>
                <c:pt idx="72">
                  <c:v>-4.9943729999999999E-2</c:v>
                </c:pt>
                <c:pt idx="73">
                  <c:v>-1.0229808</c:v>
                </c:pt>
                <c:pt idx="74">
                  <c:v>-0.79289030000000005</c:v>
                </c:pt>
                <c:pt idx="75">
                  <c:v>-1.3004924</c:v>
                </c:pt>
                <c:pt idx="76">
                  <c:v>-1.4532408999999999</c:v>
                </c:pt>
                <c:pt idx="77">
                  <c:v>-0.24612589000000001</c:v>
                </c:pt>
                <c:pt idx="78">
                  <c:v>0.62116700000000002</c:v>
                </c:pt>
                <c:pt idx="79">
                  <c:v>0.73345386999999995</c:v>
                </c:pt>
                <c:pt idx="80">
                  <c:v>0.60177049999999999</c:v>
                </c:pt>
                <c:pt idx="81">
                  <c:v>-0.43978387000000002</c:v>
                </c:pt>
                <c:pt idx="82">
                  <c:v>-0.85947490000000004</c:v>
                </c:pt>
                <c:pt idx="83">
                  <c:v>-1.6771587999999999</c:v>
                </c:pt>
                <c:pt idx="84">
                  <c:v>-2.5873446000000002</c:v>
                </c:pt>
                <c:pt idx="85">
                  <c:v>-4.3116063999999996</c:v>
                </c:pt>
                <c:pt idx="86">
                  <c:v>-4.2260093999999997</c:v>
                </c:pt>
                <c:pt idx="87">
                  <c:v>-2.7615006000000002</c:v>
                </c:pt>
                <c:pt idx="88">
                  <c:v>-3.2747709999999999</c:v>
                </c:pt>
                <c:pt idx="89">
                  <c:v>-1.4920488999999999</c:v>
                </c:pt>
                <c:pt idx="90">
                  <c:v>0.41768554000000002</c:v>
                </c:pt>
                <c:pt idx="91">
                  <c:v>3.1411316</c:v>
                </c:pt>
                <c:pt idx="92">
                  <c:v>3.1753819999999999</c:v>
                </c:pt>
                <c:pt idx="93">
                  <c:v>2.1814404000000001</c:v>
                </c:pt>
                <c:pt idx="94">
                  <c:v>0.76406353999999999</c:v>
                </c:pt>
                <c:pt idx="95">
                  <c:v>-0.86080999999999996</c:v>
                </c:pt>
                <c:pt idx="96">
                  <c:v>-0.46145982000000002</c:v>
                </c:pt>
                <c:pt idx="97">
                  <c:v>0.26787486999999999</c:v>
                </c:pt>
                <c:pt idx="98">
                  <c:v>-1.9586105</c:v>
                </c:pt>
                <c:pt idx="99">
                  <c:v>-2.3374630999999999</c:v>
                </c:pt>
                <c:pt idx="100">
                  <c:v>-2.1797749999999998</c:v>
                </c:pt>
                <c:pt idx="101">
                  <c:v>-2.0134044000000002</c:v>
                </c:pt>
                <c:pt idx="102">
                  <c:v>-0.94647806999999995</c:v>
                </c:pt>
                <c:pt idx="103">
                  <c:v>-0.13709515</c:v>
                </c:pt>
                <c:pt idx="104">
                  <c:v>-0.54894686000000004</c:v>
                </c:pt>
                <c:pt idx="105">
                  <c:v>-3.1120679999999998</c:v>
                </c:pt>
                <c:pt idx="106">
                  <c:v>-3.6339195000000002</c:v>
                </c:pt>
                <c:pt idx="107">
                  <c:v>-3.4217371999999999</c:v>
                </c:pt>
                <c:pt idx="108">
                  <c:v>-3.4154239999999998</c:v>
                </c:pt>
                <c:pt idx="109">
                  <c:v>-4.8436329999999996</c:v>
                </c:pt>
                <c:pt idx="110">
                  <c:v>-4.4228434999999999</c:v>
                </c:pt>
                <c:pt idx="111">
                  <c:v>-3.758105</c:v>
                </c:pt>
                <c:pt idx="112">
                  <c:v>-2.9360124999999999</c:v>
                </c:pt>
                <c:pt idx="113">
                  <c:v>-0.94232905</c:v>
                </c:pt>
                <c:pt idx="114">
                  <c:v>-2.1814075000000002</c:v>
                </c:pt>
                <c:pt idx="115">
                  <c:v>-1.4070674999999999</c:v>
                </c:pt>
                <c:pt idx="116">
                  <c:v>-4.2774029999999996</c:v>
                </c:pt>
                <c:pt idx="117">
                  <c:v>-3.718375</c:v>
                </c:pt>
                <c:pt idx="118">
                  <c:v>-5.1129110000000004</c:v>
                </c:pt>
                <c:pt idx="119">
                  <c:v>-6.0965220000000002</c:v>
                </c:pt>
                <c:pt idx="120">
                  <c:v>-7.3770647</c:v>
                </c:pt>
                <c:pt idx="121">
                  <c:v>-4.3139925000000003</c:v>
                </c:pt>
                <c:pt idx="122">
                  <c:v>-8.3472530000000003</c:v>
                </c:pt>
                <c:pt idx="123">
                  <c:v>-5.1634254000000004</c:v>
                </c:pt>
                <c:pt idx="124">
                  <c:v>-7.2957970000000003</c:v>
                </c:pt>
                <c:pt idx="125">
                  <c:v>-3.2681030999999998</c:v>
                </c:pt>
                <c:pt idx="126">
                  <c:v>-5.5280779999999998</c:v>
                </c:pt>
                <c:pt idx="127">
                  <c:v>-7.6328550000000002</c:v>
                </c:pt>
                <c:pt idx="128">
                  <c:v>-6.0839653</c:v>
                </c:pt>
                <c:pt idx="129">
                  <c:v>-3.6818485000000001</c:v>
                </c:pt>
                <c:pt idx="130">
                  <c:v>-3.6341724000000002</c:v>
                </c:pt>
                <c:pt idx="131">
                  <c:v>-5.1799903</c:v>
                </c:pt>
                <c:pt idx="132">
                  <c:v>-4.9116350000000004</c:v>
                </c:pt>
                <c:pt idx="133">
                  <c:v>-3.8003627999999998</c:v>
                </c:pt>
                <c:pt idx="134">
                  <c:v>-5.6953420000000001</c:v>
                </c:pt>
                <c:pt idx="135">
                  <c:v>-5.7879639999999997</c:v>
                </c:pt>
                <c:pt idx="136">
                  <c:v>-6.3545413000000002</c:v>
                </c:pt>
                <c:pt idx="137">
                  <c:v>-8.0248050000000006</c:v>
                </c:pt>
                <c:pt idx="138">
                  <c:v>-8.3202339999999992</c:v>
                </c:pt>
                <c:pt idx="139">
                  <c:v>-6.3037333000000002</c:v>
                </c:pt>
                <c:pt idx="140">
                  <c:v>-1.6998975999999999</c:v>
                </c:pt>
                <c:pt idx="141">
                  <c:v>-3.7196023</c:v>
                </c:pt>
                <c:pt idx="142">
                  <c:v>-3.1782963</c:v>
                </c:pt>
                <c:pt idx="143">
                  <c:v>-3.2431218999999998</c:v>
                </c:pt>
                <c:pt idx="144">
                  <c:v>-5.8670010000000001</c:v>
                </c:pt>
                <c:pt idx="145">
                  <c:v>-3.5779993999999999</c:v>
                </c:pt>
                <c:pt idx="146">
                  <c:v>-5.2794074999999996</c:v>
                </c:pt>
                <c:pt idx="147">
                  <c:v>-10.939202999999999</c:v>
                </c:pt>
                <c:pt idx="148">
                  <c:v>-2.6949207999999998</c:v>
                </c:pt>
                <c:pt idx="149">
                  <c:v>-2.0770979999999999</c:v>
                </c:pt>
                <c:pt idx="150">
                  <c:v>-2.5016413000000002</c:v>
                </c:pt>
                <c:pt idx="151">
                  <c:v>-4.2176045999999996</c:v>
                </c:pt>
                <c:pt idx="152">
                  <c:v>-6.9944395999999998</c:v>
                </c:pt>
                <c:pt idx="153">
                  <c:v>-5.6890749999999999</c:v>
                </c:pt>
                <c:pt idx="154">
                  <c:v>-10.556441</c:v>
                </c:pt>
                <c:pt idx="155">
                  <c:v>-8.5380160000000007</c:v>
                </c:pt>
                <c:pt idx="156">
                  <c:v>-8.4914330000000007</c:v>
                </c:pt>
                <c:pt idx="157">
                  <c:v>-7.4947046999999998</c:v>
                </c:pt>
                <c:pt idx="158">
                  <c:v>-2.9333710000000002</c:v>
                </c:pt>
                <c:pt idx="159">
                  <c:v>-4.8629017000000001</c:v>
                </c:pt>
                <c:pt idx="160">
                  <c:v>-6.2515470000000004</c:v>
                </c:pt>
                <c:pt idx="161">
                  <c:v>-4.9475179999999996</c:v>
                </c:pt>
                <c:pt idx="162">
                  <c:v>-9.1619480000000006</c:v>
                </c:pt>
                <c:pt idx="163">
                  <c:v>-11.588778</c:v>
                </c:pt>
                <c:pt idx="164">
                  <c:v>-11.330363999999999</c:v>
                </c:pt>
                <c:pt idx="165">
                  <c:v>-8.1762119999999996</c:v>
                </c:pt>
                <c:pt idx="166">
                  <c:v>-13.693562500000001</c:v>
                </c:pt>
                <c:pt idx="167">
                  <c:v>-10.470183</c:v>
                </c:pt>
                <c:pt idx="168">
                  <c:v>-4.7093334000000002</c:v>
                </c:pt>
                <c:pt idx="169">
                  <c:v>-5.6152220000000002</c:v>
                </c:pt>
                <c:pt idx="170">
                  <c:v>-2.0394700000000001</c:v>
                </c:pt>
                <c:pt idx="171">
                  <c:v>-6.2309749999999999</c:v>
                </c:pt>
                <c:pt idx="172">
                  <c:v>-4.2486379999999997</c:v>
                </c:pt>
                <c:pt idx="173">
                  <c:v>-7.9029192999999998</c:v>
                </c:pt>
                <c:pt idx="174">
                  <c:v>-10.299163</c:v>
                </c:pt>
                <c:pt idx="175">
                  <c:v>-8.7563610000000001</c:v>
                </c:pt>
                <c:pt idx="176">
                  <c:v>-10.115489</c:v>
                </c:pt>
                <c:pt idx="177">
                  <c:v>-7.5841560000000001</c:v>
                </c:pt>
                <c:pt idx="178">
                  <c:v>-10.061524</c:v>
                </c:pt>
                <c:pt idx="179">
                  <c:v>-5.7963050000000003</c:v>
                </c:pt>
                <c:pt idx="180">
                  <c:v>-3.0763210000000001</c:v>
                </c:pt>
                <c:pt idx="181">
                  <c:v>-4.3883070000000002</c:v>
                </c:pt>
                <c:pt idx="182">
                  <c:v>-3.2741787000000002</c:v>
                </c:pt>
                <c:pt idx="183">
                  <c:v>-2.4571253999999998</c:v>
                </c:pt>
                <c:pt idx="184">
                  <c:v>-4.3897785999999996</c:v>
                </c:pt>
                <c:pt idx="185">
                  <c:v>-6.6835275000000003</c:v>
                </c:pt>
                <c:pt idx="186">
                  <c:v>-15.325355</c:v>
                </c:pt>
                <c:pt idx="187">
                  <c:v>-14.793965</c:v>
                </c:pt>
                <c:pt idx="188">
                  <c:v>-18.610094</c:v>
                </c:pt>
                <c:pt idx="189">
                  <c:v>-14.960373000000001</c:v>
                </c:pt>
                <c:pt idx="190">
                  <c:v>-11.138446999999999</c:v>
                </c:pt>
                <c:pt idx="191">
                  <c:v>-6.3672890000000004</c:v>
                </c:pt>
                <c:pt idx="192">
                  <c:v>-11.466244</c:v>
                </c:pt>
                <c:pt idx="193">
                  <c:v>-8.1772530000000003</c:v>
                </c:pt>
                <c:pt idx="194">
                  <c:v>-15.728495000000001</c:v>
                </c:pt>
                <c:pt idx="195">
                  <c:v>-8.5681820000000002</c:v>
                </c:pt>
                <c:pt idx="196">
                  <c:v>-7.7637223999999998</c:v>
                </c:pt>
                <c:pt idx="197">
                  <c:v>-16.416922</c:v>
                </c:pt>
                <c:pt idx="198">
                  <c:v>-14.069165</c:v>
                </c:pt>
                <c:pt idx="199">
                  <c:v>-9.9980220000000006</c:v>
                </c:pt>
                <c:pt idx="200">
                  <c:v>-8.0488610000000005</c:v>
                </c:pt>
                <c:pt idx="201">
                  <c:v>-19.840952000000001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15-D44C-92FB-C54C3D629EA4}"/>
            </c:ext>
          </c:extLst>
        </c:ser>
        <c:ser>
          <c:idx val="12"/>
          <c:order val="6"/>
          <c:tx>
            <c:strRef>
              <c:f>easymore_GRACE_test_remapped_lw!$O$1</c:f>
              <c:strCache>
                <c:ptCount val="1"/>
                <c:pt idx="0">
                  <c:v>Navajo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easymore_GRACE_test_remapped_lw!$O$2:$O$203</c:f>
              <c:numCache>
                <c:formatCode>General</c:formatCode>
                <c:ptCount val="202"/>
                <c:pt idx="0">
                  <c:v>0.97911939999999997</c:v>
                </c:pt>
                <c:pt idx="1">
                  <c:v>0.86539770000000005</c:v>
                </c:pt>
                <c:pt idx="2">
                  <c:v>-2.2174719999999999</c:v>
                </c:pt>
                <c:pt idx="3">
                  <c:v>-3.1655543000000002</c:v>
                </c:pt>
                <c:pt idx="4">
                  <c:v>-2.7995671999999998</c:v>
                </c:pt>
                <c:pt idx="5">
                  <c:v>-1.486704</c:v>
                </c:pt>
                <c:pt idx="6">
                  <c:v>-0.83132399999999995</c:v>
                </c:pt>
                <c:pt idx="7">
                  <c:v>0.43237355</c:v>
                </c:pt>
                <c:pt idx="8">
                  <c:v>2.3792249999999999</c:v>
                </c:pt>
                <c:pt idx="9">
                  <c:v>3.5738032</c:v>
                </c:pt>
                <c:pt idx="10">
                  <c:v>1.7950714000000001</c:v>
                </c:pt>
                <c:pt idx="11">
                  <c:v>-0.47923577000000001</c:v>
                </c:pt>
                <c:pt idx="12">
                  <c:v>-3.4615214000000001</c:v>
                </c:pt>
                <c:pt idx="13">
                  <c:v>-4.3508190000000004</c:v>
                </c:pt>
                <c:pt idx="14">
                  <c:v>-3.2706719999999998</c:v>
                </c:pt>
                <c:pt idx="15">
                  <c:v>-3.6494944</c:v>
                </c:pt>
                <c:pt idx="16">
                  <c:v>-2.4084129999999999</c:v>
                </c:pt>
                <c:pt idx="17">
                  <c:v>-2.3798550000000001</c:v>
                </c:pt>
                <c:pt idx="18">
                  <c:v>-0.80286990000000003</c:v>
                </c:pt>
                <c:pt idx="19">
                  <c:v>-0.40249797999999998</c:v>
                </c:pt>
                <c:pt idx="20">
                  <c:v>0.35901697999999999</c:v>
                </c:pt>
                <c:pt idx="21">
                  <c:v>1.916622</c:v>
                </c:pt>
                <c:pt idx="22">
                  <c:v>-0.4463763</c:v>
                </c:pt>
                <c:pt idx="23">
                  <c:v>-2.3862119000000002</c:v>
                </c:pt>
                <c:pt idx="24">
                  <c:v>-2.9376058999999999</c:v>
                </c:pt>
                <c:pt idx="25">
                  <c:v>-4.6302950000000003</c:v>
                </c:pt>
                <c:pt idx="26">
                  <c:v>-4.9425062999999998</c:v>
                </c:pt>
                <c:pt idx="27">
                  <c:v>-4.2524065999999996</c:v>
                </c:pt>
                <c:pt idx="28">
                  <c:v>-1.5976809999999999</c:v>
                </c:pt>
                <c:pt idx="29">
                  <c:v>0.81250082999999995</c:v>
                </c:pt>
                <c:pt idx="30">
                  <c:v>3.3250023999999998</c:v>
                </c:pt>
                <c:pt idx="31">
                  <c:v>9.1816720000000007</c:v>
                </c:pt>
                <c:pt idx="32">
                  <c:v>10.051186</c:v>
                </c:pt>
                <c:pt idx="33">
                  <c:v>11.048648999999999</c:v>
                </c:pt>
                <c:pt idx="34">
                  <c:v>6.2607613000000004</c:v>
                </c:pt>
                <c:pt idx="35">
                  <c:v>4.3110889999999999</c:v>
                </c:pt>
                <c:pt idx="36">
                  <c:v>0.80783419999999995</c:v>
                </c:pt>
                <c:pt idx="37">
                  <c:v>0.12430134</c:v>
                </c:pt>
                <c:pt idx="38">
                  <c:v>-1.5158216</c:v>
                </c:pt>
                <c:pt idx="39">
                  <c:v>-0.41145821999999999</c:v>
                </c:pt>
                <c:pt idx="40">
                  <c:v>-1.0307428999999999</c:v>
                </c:pt>
                <c:pt idx="41">
                  <c:v>-0.42544007</c:v>
                </c:pt>
                <c:pt idx="42">
                  <c:v>0.86496835999999999</c:v>
                </c:pt>
                <c:pt idx="43">
                  <c:v>1.3658399999999999</c:v>
                </c:pt>
                <c:pt idx="44">
                  <c:v>1.2751410000000001</c:v>
                </c:pt>
                <c:pt idx="45">
                  <c:v>2.4339084999999998</c:v>
                </c:pt>
                <c:pt idx="46">
                  <c:v>0.32257226</c:v>
                </c:pt>
                <c:pt idx="47">
                  <c:v>-0.92339289999999996</c:v>
                </c:pt>
                <c:pt idx="48">
                  <c:v>-1.7157557999999999</c:v>
                </c:pt>
                <c:pt idx="49">
                  <c:v>-0.40147996000000002</c:v>
                </c:pt>
                <c:pt idx="50">
                  <c:v>-0.62557149999999995</c:v>
                </c:pt>
                <c:pt idx="51">
                  <c:v>-0.68702669999999999</c:v>
                </c:pt>
                <c:pt idx="52">
                  <c:v>-0.35441669999999997</c:v>
                </c:pt>
                <c:pt idx="53">
                  <c:v>-0.32901852999999998</c:v>
                </c:pt>
                <c:pt idx="54">
                  <c:v>1.4221779999999999</c:v>
                </c:pt>
                <c:pt idx="55">
                  <c:v>2.3140461000000001</c:v>
                </c:pt>
                <c:pt idx="56">
                  <c:v>2.8175618999999998</c:v>
                </c:pt>
                <c:pt idx="57">
                  <c:v>1.8648175</c:v>
                </c:pt>
                <c:pt idx="58">
                  <c:v>1.0917382</c:v>
                </c:pt>
                <c:pt idx="59">
                  <c:v>-0.95165383999999997</c:v>
                </c:pt>
                <c:pt idx="60">
                  <c:v>-2.2384968000000001</c:v>
                </c:pt>
                <c:pt idx="61">
                  <c:v>-2.1077360000000001</c:v>
                </c:pt>
                <c:pt idx="62">
                  <c:v>-3.6581845</c:v>
                </c:pt>
                <c:pt idx="63">
                  <c:v>-2.8260078000000002</c:v>
                </c:pt>
                <c:pt idx="64">
                  <c:v>-3.6294309999999999</c:v>
                </c:pt>
                <c:pt idx="65">
                  <c:v>-0.66239130000000002</c:v>
                </c:pt>
                <c:pt idx="66">
                  <c:v>0.83449580000000001</c:v>
                </c:pt>
                <c:pt idx="67">
                  <c:v>3.6380395999999999</c:v>
                </c:pt>
                <c:pt idx="68">
                  <c:v>4.7563485999999999</c:v>
                </c:pt>
                <c:pt idx="69">
                  <c:v>2.7875719999999999</c:v>
                </c:pt>
                <c:pt idx="70">
                  <c:v>0.43155729999999998</c:v>
                </c:pt>
                <c:pt idx="71">
                  <c:v>0.34701356</c:v>
                </c:pt>
                <c:pt idx="72">
                  <c:v>-0.81042590000000003</c:v>
                </c:pt>
                <c:pt idx="73">
                  <c:v>-2.536273</c:v>
                </c:pt>
                <c:pt idx="74">
                  <c:v>-2.6890619</c:v>
                </c:pt>
                <c:pt idx="75">
                  <c:v>-3.0319175999999999</c:v>
                </c:pt>
                <c:pt idx="76">
                  <c:v>-2.7259799999999998</c:v>
                </c:pt>
                <c:pt idx="77">
                  <c:v>-1.1888665</c:v>
                </c:pt>
                <c:pt idx="78">
                  <c:v>1.3574132000000001</c:v>
                </c:pt>
                <c:pt idx="79">
                  <c:v>1.7859521</c:v>
                </c:pt>
                <c:pt idx="80">
                  <c:v>1.7801955</c:v>
                </c:pt>
                <c:pt idx="81">
                  <c:v>1.2791973000000001</c:v>
                </c:pt>
                <c:pt idx="82">
                  <c:v>0.63811963999999999</c:v>
                </c:pt>
                <c:pt idx="83">
                  <c:v>-0.81389650000000002</c:v>
                </c:pt>
                <c:pt idx="84">
                  <c:v>-2.9321594000000002</c:v>
                </c:pt>
                <c:pt idx="85">
                  <c:v>-4.2879386000000004</c:v>
                </c:pt>
                <c:pt idx="86">
                  <c:v>-5.2654899999999998</c:v>
                </c:pt>
                <c:pt idx="87">
                  <c:v>-4.0970079999999998</c:v>
                </c:pt>
                <c:pt idx="88">
                  <c:v>-4.1409592999999996</c:v>
                </c:pt>
                <c:pt idx="89">
                  <c:v>-2.1948576000000002</c:v>
                </c:pt>
                <c:pt idx="90">
                  <c:v>0.70302989999999999</c:v>
                </c:pt>
                <c:pt idx="91">
                  <c:v>3.2621612999999998</c:v>
                </c:pt>
                <c:pt idx="92">
                  <c:v>4.0950084000000002</c:v>
                </c:pt>
                <c:pt idx="93">
                  <c:v>3.9695065</c:v>
                </c:pt>
                <c:pt idx="94">
                  <c:v>1.9983919999999999</c:v>
                </c:pt>
                <c:pt idx="95">
                  <c:v>-0.25666842000000001</c:v>
                </c:pt>
                <c:pt idx="96">
                  <c:v>-1.0889711</c:v>
                </c:pt>
                <c:pt idx="97">
                  <c:v>-0.62142830000000004</c:v>
                </c:pt>
                <c:pt idx="98">
                  <c:v>-2.9376209000000002</c:v>
                </c:pt>
                <c:pt idx="99">
                  <c:v>-2.9542456000000001</c:v>
                </c:pt>
                <c:pt idx="100">
                  <c:v>-2.7161336</c:v>
                </c:pt>
                <c:pt idx="101">
                  <c:v>-1.3281155</c:v>
                </c:pt>
                <c:pt idx="102">
                  <c:v>1.2873169</c:v>
                </c:pt>
                <c:pt idx="103">
                  <c:v>2.4725413000000001</c:v>
                </c:pt>
                <c:pt idx="104">
                  <c:v>2.3015384999999999</c:v>
                </c:pt>
                <c:pt idx="105">
                  <c:v>-0.19910084</c:v>
                </c:pt>
                <c:pt idx="106">
                  <c:v>-1.8932585</c:v>
                </c:pt>
                <c:pt idx="107">
                  <c:v>-2.6013434000000002</c:v>
                </c:pt>
                <c:pt idx="108">
                  <c:v>-2.9871241999999998</c:v>
                </c:pt>
                <c:pt idx="109">
                  <c:v>-4.229425</c:v>
                </c:pt>
                <c:pt idx="110">
                  <c:v>-3.5315905000000001</c:v>
                </c:pt>
                <c:pt idx="111">
                  <c:v>-3.1353772000000002</c:v>
                </c:pt>
                <c:pt idx="112">
                  <c:v>-2.1181755</c:v>
                </c:pt>
                <c:pt idx="113">
                  <c:v>0.16509233000000001</c:v>
                </c:pt>
                <c:pt idx="114">
                  <c:v>-0.58716166000000003</c:v>
                </c:pt>
                <c:pt idx="115">
                  <c:v>0.49799657000000003</c:v>
                </c:pt>
                <c:pt idx="116">
                  <c:v>-2.5375314000000002</c:v>
                </c:pt>
                <c:pt idx="117">
                  <c:v>-4.0154347000000001</c:v>
                </c:pt>
                <c:pt idx="118">
                  <c:v>-4.8328313999999999</c:v>
                </c:pt>
                <c:pt idx="119">
                  <c:v>-5.1865990000000002</c:v>
                </c:pt>
                <c:pt idx="120">
                  <c:v>-6.1712246000000004</c:v>
                </c:pt>
                <c:pt idx="121">
                  <c:v>-3.7348143999999999</c:v>
                </c:pt>
                <c:pt idx="122">
                  <c:v>-6.4560532999999998</c:v>
                </c:pt>
                <c:pt idx="123">
                  <c:v>-3.9200214999999998</c:v>
                </c:pt>
                <c:pt idx="124">
                  <c:v>-4.3377466</c:v>
                </c:pt>
                <c:pt idx="125">
                  <c:v>-2.2337942000000002</c:v>
                </c:pt>
                <c:pt idx="126">
                  <c:v>-5.2477993999999999</c:v>
                </c:pt>
                <c:pt idx="127">
                  <c:v>-8.6031230000000001</c:v>
                </c:pt>
                <c:pt idx="128">
                  <c:v>-5.3240112999999996</c:v>
                </c:pt>
                <c:pt idx="129">
                  <c:v>-3.5654743</c:v>
                </c:pt>
                <c:pt idx="130">
                  <c:v>-2.4987594999999998</c:v>
                </c:pt>
                <c:pt idx="131">
                  <c:v>-2.6048871999999998</c:v>
                </c:pt>
                <c:pt idx="132">
                  <c:v>-3.64114</c:v>
                </c:pt>
                <c:pt idx="133">
                  <c:v>-3.734143</c:v>
                </c:pt>
                <c:pt idx="134">
                  <c:v>-4.2480124999999997</c:v>
                </c:pt>
                <c:pt idx="135">
                  <c:v>-4.4965824999999997</c:v>
                </c:pt>
                <c:pt idx="136">
                  <c:v>-5.2158975999999999</c:v>
                </c:pt>
                <c:pt idx="137">
                  <c:v>-6.6962650000000004</c:v>
                </c:pt>
                <c:pt idx="138">
                  <c:v>-8.6346089999999993</c:v>
                </c:pt>
                <c:pt idx="139">
                  <c:v>-4.9531960000000002</c:v>
                </c:pt>
                <c:pt idx="140">
                  <c:v>-3.2016604000000002</c:v>
                </c:pt>
                <c:pt idx="141">
                  <c:v>-5.6136302999999996</c:v>
                </c:pt>
                <c:pt idx="142">
                  <c:v>-3.2966916999999998</c:v>
                </c:pt>
                <c:pt idx="143">
                  <c:v>-3.3797902999999998</c:v>
                </c:pt>
                <c:pt idx="144">
                  <c:v>-4.9321919999999997</c:v>
                </c:pt>
                <c:pt idx="145">
                  <c:v>-3.4993922999999998</c:v>
                </c:pt>
                <c:pt idx="146">
                  <c:v>-4.5581449999999997</c:v>
                </c:pt>
                <c:pt idx="147">
                  <c:v>-8.1585420000000006</c:v>
                </c:pt>
                <c:pt idx="148">
                  <c:v>-3.085534</c:v>
                </c:pt>
                <c:pt idx="149">
                  <c:v>-2.177197</c:v>
                </c:pt>
                <c:pt idx="150">
                  <c:v>-1.4954464000000001</c:v>
                </c:pt>
                <c:pt idx="151">
                  <c:v>-1.2834460999999999</c:v>
                </c:pt>
                <c:pt idx="152">
                  <c:v>-4.0061970000000002</c:v>
                </c:pt>
                <c:pt idx="153">
                  <c:v>-3.5814382999999999</c:v>
                </c:pt>
                <c:pt idx="154">
                  <c:v>-8.0993960000000005</c:v>
                </c:pt>
                <c:pt idx="155">
                  <c:v>-6.8361369999999999</c:v>
                </c:pt>
                <c:pt idx="156">
                  <c:v>-9.6118144999999995</c:v>
                </c:pt>
                <c:pt idx="157">
                  <c:v>-7.5984590000000001</c:v>
                </c:pt>
                <c:pt idx="158">
                  <c:v>-2.5484830999999999</c:v>
                </c:pt>
                <c:pt idx="159">
                  <c:v>-1.5793039</c:v>
                </c:pt>
                <c:pt idx="160">
                  <c:v>-0.5388056</c:v>
                </c:pt>
                <c:pt idx="161">
                  <c:v>-1.7246307999999999</c:v>
                </c:pt>
                <c:pt idx="162">
                  <c:v>-9.2479289999999992</c:v>
                </c:pt>
                <c:pt idx="163">
                  <c:v>-10.045856000000001</c:v>
                </c:pt>
                <c:pt idx="164">
                  <c:v>-10.613818</c:v>
                </c:pt>
                <c:pt idx="165">
                  <c:v>-9.5513379999999994</c:v>
                </c:pt>
                <c:pt idx="166">
                  <c:v>-14.027552</c:v>
                </c:pt>
                <c:pt idx="167">
                  <c:v>-10.561836</c:v>
                </c:pt>
                <c:pt idx="168">
                  <c:v>-4.6526129999999997</c:v>
                </c:pt>
                <c:pt idx="169">
                  <c:v>-3.6985888</c:v>
                </c:pt>
                <c:pt idx="170">
                  <c:v>0.37811109999999998</c:v>
                </c:pt>
                <c:pt idx="171">
                  <c:v>-1.2964762000000001</c:v>
                </c:pt>
                <c:pt idx="172">
                  <c:v>-1.3459238</c:v>
                </c:pt>
                <c:pt idx="173">
                  <c:v>-2.8952684</c:v>
                </c:pt>
                <c:pt idx="174">
                  <c:v>-5.5543665999999998</c:v>
                </c:pt>
                <c:pt idx="175">
                  <c:v>-6.1099614999999998</c:v>
                </c:pt>
                <c:pt idx="176">
                  <c:v>-7.8325430000000003</c:v>
                </c:pt>
                <c:pt idx="177">
                  <c:v>-6.9052160000000002</c:v>
                </c:pt>
                <c:pt idx="178">
                  <c:v>-8.7265250000000005</c:v>
                </c:pt>
                <c:pt idx="179">
                  <c:v>-4.6999810000000002</c:v>
                </c:pt>
                <c:pt idx="180">
                  <c:v>-2.7808492</c:v>
                </c:pt>
                <c:pt idx="181">
                  <c:v>-2.9661407</c:v>
                </c:pt>
                <c:pt idx="182">
                  <c:v>-1.6251043000000001</c:v>
                </c:pt>
                <c:pt idx="183">
                  <c:v>-0.88179180000000001</c:v>
                </c:pt>
                <c:pt idx="184">
                  <c:v>-3.5822067</c:v>
                </c:pt>
                <c:pt idx="185">
                  <c:v>-0.39998572999999998</c:v>
                </c:pt>
                <c:pt idx="186">
                  <c:v>-11.317978999999999</c:v>
                </c:pt>
                <c:pt idx="187">
                  <c:v>-10.887048999999999</c:v>
                </c:pt>
                <c:pt idx="188">
                  <c:v>-16.538474999999998</c:v>
                </c:pt>
                <c:pt idx="189">
                  <c:v>-12.150551</c:v>
                </c:pt>
                <c:pt idx="190">
                  <c:v>-8.9033060000000006</c:v>
                </c:pt>
                <c:pt idx="191">
                  <c:v>-5.8373904000000003</c:v>
                </c:pt>
                <c:pt idx="192">
                  <c:v>-11.3882265</c:v>
                </c:pt>
                <c:pt idx="193">
                  <c:v>-3.9293947</c:v>
                </c:pt>
                <c:pt idx="194">
                  <c:v>-10.675440999999999</c:v>
                </c:pt>
                <c:pt idx="195">
                  <c:v>-6.9459404999999999</c:v>
                </c:pt>
                <c:pt idx="196">
                  <c:v>-4.9275035999999997</c:v>
                </c:pt>
                <c:pt idx="197">
                  <c:v>-13.447922</c:v>
                </c:pt>
                <c:pt idx="198">
                  <c:v>-10.920095</c:v>
                </c:pt>
                <c:pt idx="199">
                  <c:v>-10.646903999999999</c:v>
                </c:pt>
                <c:pt idx="200">
                  <c:v>-6.2014946999999996</c:v>
                </c:pt>
                <c:pt idx="201">
                  <c:v>-15.341077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915-D44C-92FB-C54C3D629EA4}"/>
            </c:ext>
          </c:extLst>
        </c:ser>
        <c:ser>
          <c:idx val="13"/>
          <c:order val="7"/>
          <c:tx>
            <c:strRef>
              <c:f>easymore_GRACE_test_remapped_lw!$P$1</c:f>
              <c:strCache>
                <c:ptCount val="1"/>
                <c:pt idx="0">
                  <c:v>Yavapai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easymore_GRACE_test_remapped_lw!$P$2:$P$203</c:f>
              <c:numCache>
                <c:formatCode>General</c:formatCode>
                <c:ptCount val="202"/>
                <c:pt idx="0">
                  <c:v>-9.3845576E-2</c:v>
                </c:pt>
                <c:pt idx="1">
                  <c:v>-0.2835144</c:v>
                </c:pt>
                <c:pt idx="2">
                  <c:v>-1.608419</c:v>
                </c:pt>
                <c:pt idx="3">
                  <c:v>-2.8228735999999999</c:v>
                </c:pt>
                <c:pt idx="4">
                  <c:v>-3.3986212999999998</c:v>
                </c:pt>
                <c:pt idx="5">
                  <c:v>-2.166658</c:v>
                </c:pt>
                <c:pt idx="6">
                  <c:v>-1.3636760000000001</c:v>
                </c:pt>
                <c:pt idx="7">
                  <c:v>0.44343966000000001</c:v>
                </c:pt>
                <c:pt idx="8">
                  <c:v>2.3240026999999999</c:v>
                </c:pt>
                <c:pt idx="9">
                  <c:v>3.5733055999999999</c:v>
                </c:pt>
                <c:pt idx="10">
                  <c:v>1.5409253999999999</c:v>
                </c:pt>
                <c:pt idx="11">
                  <c:v>-0.73862373999999997</c:v>
                </c:pt>
                <c:pt idx="12">
                  <c:v>-3.7249311999999999</c:v>
                </c:pt>
                <c:pt idx="13">
                  <c:v>-3.240491</c:v>
                </c:pt>
                <c:pt idx="14">
                  <c:v>-3.0059469999999999</c:v>
                </c:pt>
                <c:pt idx="15">
                  <c:v>-3.2036199999999999</c:v>
                </c:pt>
                <c:pt idx="16">
                  <c:v>-2.9009602000000001</c:v>
                </c:pt>
                <c:pt idx="17">
                  <c:v>-2.7248975999999998</c:v>
                </c:pt>
                <c:pt idx="18">
                  <c:v>-1.2385303000000001</c:v>
                </c:pt>
                <c:pt idx="19">
                  <c:v>-0.65375936000000001</c:v>
                </c:pt>
                <c:pt idx="20">
                  <c:v>0.57097759999999997</c:v>
                </c:pt>
                <c:pt idx="21">
                  <c:v>1.0298712000000001</c:v>
                </c:pt>
                <c:pt idx="22">
                  <c:v>-0.70900739999999995</c:v>
                </c:pt>
                <c:pt idx="23">
                  <c:v>-3.1156769999999998</c:v>
                </c:pt>
                <c:pt idx="24">
                  <c:v>-3.5006607000000001</c:v>
                </c:pt>
                <c:pt idx="25">
                  <c:v>-3.7937853000000001</c:v>
                </c:pt>
                <c:pt idx="26">
                  <c:v>-3.7114031000000001</c:v>
                </c:pt>
                <c:pt idx="27">
                  <c:v>-4.7301273000000004</c:v>
                </c:pt>
                <c:pt idx="28">
                  <c:v>-1.8445309000000001</c:v>
                </c:pt>
                <c:pt idx="29">
                  <c:v>0.67260695000000004</c:v>
                </c:pt>
                <c:pt idx="30">
                  <c:v>4.1180570000000003</c:v>
                </c:pt>
                <c:pt idx="31">
                  <c:v>12.643238999999999</c:v>
                </c:pt>
                <c:pt idx="32">
                  <c:v>15.125952</c:v>
                </c:pt>
                <c:pt idx="33">
                  <c:v>11.457765</c:v>
                </c:pt>
                <c:pt idx="34">
                  <c:v>5.2131550000000004</c:v>
                </c:pt>
                <c:pt idx="35">
                  <c:v>3.2998633000000002</c:v>
                </c:pt>
                <c:pt idx="36">
                  <c:v>1.6551351999999999</c:v>
                </c:pt>
                <c:pt idx="37">
                  <c:v>0.98875206999999998</c:v>
                </c:pt>
                <c:pt idx="38">
                  <c:v>-0.76399609999999996</c:v>
                </c:pt>
                <c:pt idx="39">
                  <c:v>-1.7481921000000001E-2</c:v>
                </c:pt>
                <c:pt idx="40">
                  <c:v>-0.94557190000000002</c:v>
                </c:pt>
                <c:pt idx="41">
                  <c:v>-0.85067623999999997</c:v>
                </c:pt>
                <c:pt idx="42">
                  <c:v>1.1460543000000001</c:v>
                </c:pt>
                <c:pt idx="43">
                  <c:v>1.7042790999999999</c:v>
                </c:pt>
                <c:pt idx="44">
                  <c:v>1.9365965999999999</c:v>
                </c:pt>
                <c:pt idx="45">
                  <c:v>2.0439289999999999</c:v>
                </c:pt>
                <c:pt idx="46">
                  <c:v>9.9516759999999996E-2</c:v>
                </c:pt>
                <c:pt idx="47">
                  <c:v>-1.0990496000000001</c:v>
                </c:pt>
                <c:pt idx="48">
                  <c:v>-1.2066363</c:v>
                </c:pt>
                <c:pt idx="49">
                  <c:v>0.29924174999999997</c:v>
                </c:pt>
                <c:pt idx="50">
                  <c:v>-0.28074505999999999</c:v>
                </c:pt>
                <c:pt idx="51">
                  <c:v>-0.50184740000000005</c:v>
                </c:pt>
                <c:pt idx="52">
                  <c:v>-1.094149</c:v>
                </c:pt>
                <c:pt idx="53">
                  <c:v>-0.60814743999999998</c:v>
                </c:pt>
                <c:pt idx="54">
                  <c:v>1.0073376999999999</c:v>
                </c:pt>
                <c:pt idx="55">
                  <c:v>2.0792077</c:v>
                </c:pt>
                <c:pt idx="56">
                  <c:v>1.8433317</c:v>
                </c:pt>
                <c:pt idx="57">
                  <c:v>0.89694660000000004</c:v>
                </c:pt>
                <c:pt idx="58">
                  <c:v>-8.1904229999999995E-2</c:v>
                </c:pt>
                <c:pt idx="59">
                  <c:v>-1.8461327999999999</c:v>
                </c:pt>
                <c:pt idx="60">
                  <c:v>-3.0561250000000002</c:v>
                </c:pt>
                <c:pt idx="61">
                  <c:v>-1.6312898</c:v>
                </c:pt>
                <c:pt idx="62">
                  <c:v>-3.431495</c:v>
                </c:pt>
                <c:pt idx="63">
                  <c:v>-3.2440627000000002</c:v>
                </c:pt>
                <c:pt idx="64">
                  <c:v>-3.6824720000000002</c:v>
                </c:pt>
                <c:pt idx="65">
                  <c:v>-1.0314840999999999</c:v>
                </c:pt>
                <c:pt idx="66">
                  <c:v>0.92723524999999996</c:v>
                </c:pt>
                <c:pt idx="67">
                  <c:v>3.0053877999999998</c:v>
                </c:pt>
                <c:pt idx="68">
                  <c:v>3.6681306</c:v>
                </c:pt>
                <c:pt idx="69">
                  <c:v>2.0963897999999999</c:v>
                </c:pt>
                <c:pt idx="70">
                  <c:v>-0.73924020000000001</c:v>
                </c:pt>
                <c:pt idx="71">
                  <c:v>-0.27783703999999998</c:v>
                </c:pt>
                <c:pt idx="72">
                  <c:v>-0.34714210000000001</c:v>
                </c:pt>
                <c:pt idx="73">
                  <c:v>-1.7096301</c:v>
                </c:pt>
                <c:pt idx="74">
                  <c:v>-2.0375667000000002</c:v>
                </c:pt>
                <c:pt idx="75">
                  <c:v>-2.7096507999999999</c:v>
                </c:pt>
                <c:pt idx="76">
                  <c:v>-2.6442595</c:v>
                </c:pt>
                <c:pt idx="77">
                  <c:v>-0.98553455000000001</c:v>
                </c:pt>
                <c:pt idx="78">
                  <c:v>1.6312323</c:v>
                </c:pt>
                <c:pt idx="79">
                  <c:v>1.9256867</c:v>
                </c:pt>
                <c:pt idx="80">
                  <c:v>1.690194</c:v>
                </c:pt>
                <c:pt idx="81">
                  <c:v>0.86919159999999995</c:v>
                </c:pt>
                <c:pt idx="82">
                  <c:v>-0.28730709999999998</c:v>
                </c:pt>
                <c:pt idx="83">
                  <c:v>-1.5013685999999999</c:v>
                </c:pt>
                <c:pt idx="84">
                  <c:v>-3.4047499999999999</c:v>
                </c:pt>
                <c:pt idx="85">
                  <c:v>-4.1911230000000002</c:v>
                </c:pt>
                <c:pt idx="86">
                  <c:v>-4.2724624000000002</c:v>
                </c:pt>
                <c:pt idx="87">
                  <c:v>-4.4330689999999997</c:v>
                </c:pt>
                <c:pt idx="88">
                  <c:v>-4.5420933000000003</c:v>
                </c:pt>
                <c:pt idx="89">
                  <c:v>-2.8914789999999999</c:v>
                </c:pt>
                <c:pt idx="90">
                  <c:v>0.33864792999999999</c:v>
                </c:pt>
                <c:pt idx="91">
                  <c:v>4.1315454999999996</c:v>
                </c:pt>
                <c:pt idx="92">
                  <c:v>4.9744314999999997</c:v>
                </c:pt>
                <c:pt idx="93">
                  <c:v>3.3297159999999999</c:v>
                </c:pt>
                <c:pt idx="94">
                  <c:v>1.0162563</c:v>
                </c:pt>
                <c:pt idx="95">
                  <c:v>-0.71042720000000004</c:v>
                </c:pt>
                <c:pt idx="96">
                  <c:v>-1.2510619000000001</c:v>
                </c:pt>
                <c:pt idx="97">
                  <c:v>-0.14593097999999999</c:v>
                </c:pt>
                <c:pt idx="98">
                  <c:v>-2.2664838</c:v>
                </c:pt>
                <c:pt idx="99">
                  <c:v>-2.7052577000000002</c:v>
                </c:pt>
                <c:pt idx="100">
                  <c:v>-3.2915092000000001</c:v>
                </c:pt>
                <c:pt idx="101">
                  <c:v>-1.7437241999999999</c:v>
                </c:pt>
                <c:pt idx="102">
                  <c:v>0.90046230000000005</c:v>
                </c:pt>
                <c:pt idx="103">
                  <c:v>2.7393732000000002</c:v>
                </c:pt>
                <c:pt idx="104">
                  <c:v>1.7995886000000001</c:v>
                </c:pt>
                <c:pt idx="105">
                  <c:v>-1.2129246</c:v>
                </c:pt>
                <c:pt idx="106">
                  <c:v>-1.5323781000000001</c:v>
                </c:pt>
                <c:pt idx="107">
                  <c:v>-2.0892265000000001</c:v>
                </c:pt>
                <c:pt idx="108">
                  <c:v>-2.5070024000000002</c:v>
                </c:pt>
                <c:pt idx="109">
                  <c:v>-3.6120114000000001</c:v>
                </c:pt>
                <c:pt idx="110">
                  <c:v>-3.2996913999999999</c:v>
                </c:pt>
                <c:pt idx="111">
                  <c:v>-2.4201152000000001</c:v>
                </c:pt>
                <c:pt idx="112">
                  <c:v>-1.5351014000000001</c:v>
                </c:pt>
                <c:pt idx="113">
                  <c:v>-4.9402772999999997E-2</c:v>
                </c:pt>
                <c:pt idx="114">
                  <c:v>0.30905366000000001</c:v>
                </c:pt>
                <c:pt idx="115">
                  <c:v>0.39503085999999998</c:v>
                </c:pt>
                <c:pt idx="116">
                  <c:v>-3.5046680000000001</c:v>
                </c:pt>
                <c:pt idx="117">
                  <c:v>-5.2968497000000001</c:v>
                </c:pt>
                <c:pt idx="118">
                  <c:v>-4.2314233999999997</c:v>
                </c:pt>
                <c:pt idx="119">
                  <c:v>-4.4059569999999999</c:v>
                </c:pt>
                <c:pt idx="120">
                  <c:v>-5.2661495</c:v>
                </c:pt>
                <c:pt idx="121">
                  <c:v>-3.2564519999999999</c:v>
                </c:pt>
                <c:pt idx="122">
                  <c:v>-4.6764016000000002</c:v>
                </c:pt>
                <c:pt idx="123">
                  <c:v>-1.5378242</c:v>
                </c:pt>
                <c:pt idx="124">
                  <c:v>-2.850352</c:v>
                </c:pt>
                <c:pt idx="125">
                  <c:v>-3.6443340000000002</c:v>
                </c:pt>
                <c:pt idx="126">
                  <c:v>-5.6858953999999997</c:v>
                </c:pt>
                <c:pt idx="127">
                  <c:v>-6.5873699999999999</c:v>
                </c:pt>
                <c:pt idx="128">
                  <c:v>-5.4492126000000001</c:v>
                </c:pt>
                <c:pt idx="129">
                  <c:v>-4.2167162999999999</c:v>
                </c:pt>
                <c:pt idx="130">
                  <c:v>-2.6534390000000001</c:v>
                </c:pt>
                <c:pt idx="131">
                  <c:v>-3.1541234999999999</c:v>
                </c:pt>
                <c:pt idx="132">
                  <c:v>-5.8985156999999999</c:v>
                </c:pt>
                <c:pt idx="133">
                  <c:v>-1.8984658000000001</c:v>
                </c:pt>
                <c:pt idx="134">
                  <c:v>-6.0543440000000004</c:v>
                </c:pt>
                <c:pt idx="135">
                  <c:v>-5.7675999999999998</c:v>
                </c:pt>
                <c:pt idx="136">
                  <c:v>-6.1738949999999999</c:v>
                </c:pt>
                <c:pt idx="137">
                  <c:v>-7.4827747000000002</c:v>
                </c:pt>
                <c:pt idx="138">
                  <c:v>-6.1424560000000001</c:v>
                </c:pt>
                <c:pt idx="139">
                  <c:v>-6.9662223000000001</c:v>
                </c:pt>
                <c:pt idx="140">
                  <c:v>-7.7431736000000004</c:v>
                </c:pt>
                <c:pt idx="141">
                  <c:v>-5.8346549999999997</c:v>
                </c:pt>
                <c:pt idx="142">
                  <c:v>-3.5283609999999999</c:v>
                </c:pt>
                <c:pt idx="143">
                  <c:v>-6.681254</c:v>
                </c:pt>
                <c:pt idx="144">
                  <c:v>-7.4796290000000001</c:v>
                </c:pt>
                <c:pt idx="145">
                  <c:v>-5.1309813999999996</c:v>
                </c:pt>
                <c:pt idx="146">
                  <c:v>-7.4792740000000002</c:v>
                </c:pt>
                <c:pt idx="147">
                  <c:v>-9.6803290000000004</c:v>
                </c:pt>
                <c:pt idx="148">
                  <c:v>-4.485557</c:v>
                </c:pt>
                <c:pt idx="149">
                  <c:v>-2.7483236999999998</c:v>
                </c:pt>
                <c:pt idx="150">
                  <c:v>-3.7985785000000001</c:v>
                </c:pt>
                <c:pt idx="151">
                  <c:v>-0.42183517999999998</c:v>
                </c:pt>
                <c:pt idx="152">
                  <c:v>-7.2382400000000002</c:v>
                </c:pt>
                <c:pt idx="153">
                  <c:v>-7.2611436999999999</c:v>
                </c:pt>
                <c:pt idx="154">
                  <c:v>-11.704235000000001</c:v>
                </c:pt>
                <c:pt idx="155">
                  <c:v>-9.9162960000000009</c:v>
                </c:pt>
                <c:pt idx="156">
                  <c:v>-10.925535</c:v>
                </c:pt>
                <c:pt idx="157">
                  <c:v>-8.6826690000000006</c:v>
                </c:pt>
                <c:pt idx="158">
                  <c:v>-2.2122760000000001</c:v>
                </c:pt>
                <c:pt idx="159">
                  <c:v>-2.4923658</c:v>
                </c:pt>
                <c:pt idx="160">
                  <c:v>-0.31979558000000002</c:v>
                </c:pt>
                <c:pt idx="161">
                  <c:v>-3.1160814999999999</c:v>
                </c:pt>
                <c:pt idx="162">
                  <c:v>-10.207838000000001</c:v>
                </c:pt>
                <c:pt idx="163">
                  <c:v>-11.051693</c:v>
                </c:pt>
                <c:pt idx="164">
                  <c:v>-13.3423605</c:v>
                </c:pt>
                <c:pt idx="165">
                  <c:v>-13.021708500000001</c:v>
                </c:pt>
                <c:pt idx="166">
                  <c:v>-12.696077000000001</c:v>
                </c:pt>
                <c:pt idx="167">
                  <c:v>-12.840294999999999</c:v>
                </c:pt>
                <c:pt idx="168">
                  <c:v>-7.7721567</c:v>
                </c:pt>
                <c:pt idx="169">
                  <c:v>-6.0029440000000003</c:v>
                </c:pt>
                <c:pt idx="170">
                  <c:v>-0.77261999999999997</c:v>
                </c:pt>
                <c:pt idx="171">
                  <c:v>-3.4806895</c:v>
                </c:pt>
                <c:pt idx="172">
                  <c:v>-4.6380033000000003</c:v>
                </c:pt>
                <c:pt idx="173">
                  <c:v>-5.0156200000000002</c:v>
                </c:pt>
                <c:pt idx="174">
                  <c:v>-7.5459909999999999</c:v>
                </c:pt>
                <c:pt idx="175">
                  <c:v>-7.2180796000000003</c:v>
                </c:pt>
                <c:pt idx="176">
                  <c:v>-10.201091</c:v>
                </c:pt>
                <c:pt idx="177">
                  <c:v>-11.842281</c:v>
                </c:pt>
                <c:pt idx="178">
                  <c:v>-10.782593</c:v>
                </c:pt>
                <c:pt idx="179">
                  <c:v>-4.6603865999999998</c:v>
                </c:pt>
                <c:pt idx="180">
                  <c:v>-3.8600620999999999</c:v>
                </c:pt>
                <c:pt idx="181">
                  <c:v>-4.3246126</c:v>
                </c:pt>
                <c:pt idx="182">
                  <c:v>-2.5947250999999998</c:v>
                </c:pt>
                <c:pt idx="183">
                  <c:v>-1.3892528</c:v>
                </c:pt>
                <c:pt idx="184">
                  <c:v>-3.8044448000000002</c:v>
                </c:pt>
                <c:pt idx="185">
                  <c:v>-5.0069255999999998</c:v>
                </c:pt>
                <c:pt idx="186">
                  <c:v>-10.963160500000001</c:v>
                </c:pt>
                <c:pt idx="187">
                  <c:v>-5.9837293999999996</c:v>
                </c:pt>
                <c:pt idx="188">
                  <c:v>-15.182689999999999</c:v>
                </c:pt>
                <c:pt idx="189">
                  <c:v>-9.9548570000000005</c:v>
                </c:pt>
                <c:pt idx="190">
                  <c:v>-12.934975</c:v>
                </c:pt>
                <c:pt idx="191">
                  <c:v>-13.071367</c:v>
                </c:pt>
                <c:pt idx="192">
                  <c:v>-12.941293</c:v>
                </c:pt>
                <c:pt idx="193">
                  <c:v>-9.9192999999999998</c:v>
                </c:pt>
                <c:pt idx="194">
                  <c:v>-4.8043589999999998</c:v>
                </c:pt>
                <c:pt idx="195">
                  <c:v>-8.5079159999999998</c:v>
                </c:pt>
                <c:pt idx="196">
                  <c:v>-10.126072000000001</c:v>
                </c:pt>
                <c:pt idx="197">
                  <c:v>-18.008924</c:v>
                </c:pt>
                <c:pt idx="198">
                  <c:v>-11.751364000000001</c:v>
                </c:pt>
                <c:pt idx="199">
                  <c:v>-12.090598</c:v>
                </c:pt>
                <c:pt idx="200">
                  <c:v>-13.629538999999999</c:v>
                </c:pt>
                <c:pt idx="201">
                  <c:v>-9.6609639999999999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915-D44C-92FB-C54C3D629EA4}"/>
            </c:ext>
          </c:extLst>
        </c:ser>
        <c:ser>
          <c:idx val="16"/>
          <c:order val="8"/>
          <c:tx>
            <c:strRef>
              <c:f>easymore_GRACE_test_remapped_lw!$S$1</c:f>
              <c:strCache>
                <c:ptCount val="1"/>
                <c:pt idx="0">
                  <c:v>Yuma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easymore_GRACE_test_remapped_lw!$S$2:$S$203</c:f>
              <c:numCache>
                <c:formatCode>General</c:formatCode>
                <c:ptCount val="202"/>
                <c:pt idx="0">
                  <c:v>-0.59344980000000003</c:v>
                </c:pt>
                <c:pt idx="1">
                  <c:v>-1.0024142</c:v>
                </c:pt>
                <c:pt idx="2">
                  <c:v>-4.1076719999999997E-2</c:v>
                </c:pt>
                <c:pt idx="3">
                  <c:v>-1.8098662999999999</c:v>
                </c:pt>
                <c:pt idx="4">
                  <c:v>-3.0357440000000002</c:v>
                </c:pt>
                <c:pt idx="5">
                  <c:v>-1.9932972</c:v>
                </c:pt>
                <c:pt idx="6">
                  <c:v>-0.5544152</c:v>
                </c:pt>
                <c:pt idx="7">
                  <c:v>0.49027956</c:v>
                </c:pt>
                <c:pt idx="8">
                  <c:v>1.7062888</c:v>
                </c:pt>
                <c:pt idx="9">
                  <c:v>2.4705644000000002</c:v>
                </c:pt>
                <c:pt idx="10">
                  <c:v>1.0646943</c:v>
                </c:pt>
                <c:pt idx="11">
                  <c:v>-0.97891530000000004</c:v>
                </c:pt>
                <c:pt idx="12">
                  <c:v>-2.4388131999999998</c:v>
                </c:pt>
                <c:pt idx="13">
                  <c:v>-1.5448930999999999</c:v>
                </c:pt>
                <c:pt idx="14">
                  <c:v>-2.3831117000000002</c:v>
                </c:pt>
                <c:pt idx="15">
                  <c:v>-1.5098784000000001</c:v>
                </c:pt>
                <c:pt idx="16">
                  <c:v>-1.835656</c:v>
                </c:pt>
                <c:pt idx="17">
                  <c:v>-2.0197767999999998</c:v>
                </c:pt>
                <c:pt idx="18">
                  <c:v>-1.1659085</c:v>
                </c:pt>
                <c:pt idx="19">
                  <c:v>-0.88791410000000004</c:v>
                </c:pt>
                <c:pt idx="20">
                  <c:v>0.66103584000000004</c:v>
                </c:pt>
                <c:pt idx="21">
                  <c:v>0.34918199999999999</c:v>
                </c:pt>
                <c:pt idx="22">
                  <c:v>-0.43252682999999997</c:v>
                </c:pt>
                <c:pt idx="23">
                  <c:v>-2.7893764999999999</c:v>
                </c:pt>
                <c:pt idx="24">
                  <c:v>-2.7033345999999998</c:v>
                </c:pt>
                <c:pt idx="25">
                  <c:v>-1.2121934000000001</c:v>
                </c:pt>
                <c:pt idx="26">
                  <c:v>-1.9275241000000001</c:v>
                </c:pt>
                <c:pt idx="27">
                  <c:v>-3.4059086000000001</c:v>
                </c:pt>
                <c:pt idx="28">
                  <c:v>-1.1712933000000001</c:v>
                </c:pt>
                <c:pt idx="29">
                  <c:v>0.92797680000000005</c:v>
                </c:pt>
                <c:pt idx="30">
                  <c:v>4.2867875</c:v>
                </c:pt>
                <c:pt idx="31">
                  <c:v>8.4033829999999998</c:v>
                </c:pt>
                <c:pt idx="32">
                  <c:v>10.705379499999999</c:v>
                </c:pt>
                <c:pt idx="33">
                  <c:v>5.4086119999999998</c:v>
                </c:pt>
                <c:pt idx="34">
                  <c:v>2.1351000999999998</c:v>
                </c:pt>
                <c:pt idx="35">
                  <c:v>1.4676467</c:v>
                </c:pt>
                <c:pt idx="36">
                  <c:v>2.0181624999999999</c:v>
                </c:pt>
                <c:pt idx="37">
                  <c:v>2.0255806000000001</c:v>
                </c:pt>
                <c:pt idx="38">
                  <c:v>-0.1057268</c:v>
                </c:pt>
                <c:pt idx="39">
                  <c:v>5.0998844000000002E-2</c:v>
                </c:pt>
                <c:pt idx="40">
                  <c:v>-0.76702154</c:v>
                </c:pt>
                <c:pt idx="41">
                  <c:v>-0.55451669999999997</c:v>
                </c:pt>
                <c:pt idx="42">
                  <c:v>0.86895480000000003</c:v>
                </c:pt>
                <c:pt idx="43">
                  <c:v>0.28924393999999998</c:v>
                </c:pt>
                <c:pt idx="44">
                  <c:v>0.53267664000000003</c:v>
                </c:pt>
                <c:pt idx="45">
                  <c:v>0.64078639999999998</c:v>
                </c:pt>
                <c:pt idx="46">
                  <c:v>-0.70176070000000002</c:v>
                </c:pt>
                <c:pt idx="47">
                  <c:v>-0.83027150000000005</c:v>
                </c:pt>
                <c:pt idx="48">
                  <c:v>6.4847050000000003E-2</c:v>
                </c:pt>
                <c:pt idx="49">
                  <c:v>1.2239679999999999</c:v>
                </c:pt>
                <c:pt idx="50">
                  <c:v>0.78577669999999999</c:v>
                </c:pt>
                <c:pt idx="51">
                  <c:v>9.8170355000000001E-2</c:v>
                </c:pt>
                <c:pt idx="52">
                  <c:v>-0.87985544999999998</c:v>
                </c:pt>
                <c:pt idx="53">
                  <c:v>0.15730922</c:v>
                </c:pt>
                <c:pt idx="54">
                  <c:v>0.60646659999999997</c:v>
                </c:pt>
                <c:pt idx="55">
                  <c:v>1.1689696000000001</c:v>
                </c:pt>
                <c:pt idx="56">
                  <c:v>0.60040009999999999</c:v>
                </c:pt>
                <c:pt idx="57">
                  <c:v>1.5869284000000001E-2</c:v>
                </c:pt>
                <c:pt idx="58">
                  <c:v>-0.56780237</c:v>
                </c:pt>
                <c:pt idx="59">
                  <c:v>-1.475271</c:v>
                </c:pt>
                <c:pt idx="60">
                  <c:v>-2.6295128000000001</c:v>
                </c:pt>
                <c:pt idx="61">
                  <c:v>-0.8150347</c:v>
                </c:pt>
                <c:pt idx="62">
                  <c:v>-1.3244781000000001</c:v>
                </c:pt>
                <c:pt idx="63">
                  <c:v>-3.1198795000000001</c:v>
                </c:pt>
                <c:pt idx="64">
                  <c:v>-2.45045</c:v>
                </c:pt>
                <c:pt idx="65">
                  <c:v>-3.9344665000000001E-2</c:v>
                </c:pt>
                <c:pt idx="66">
                  <c:v>0.75261444</c:v>
                </c:pt>
                <c:pt idx="67">
                  <c:v>1.3489058</c:v>
                </c:pt>
                <c:pt idx="68">
                  <c:v>1.9580867</c:v>
                </c:pt>
                <c:pt idx="69">
                  <c:v>1.1643085</c:v>
                </c:pt>
                <c:pt idx="70">
                  <c:v>-1.5057248999999999</c:v>
                </c:pt>
                <c:pt idx="71">
                  <c:v>-0.89244133000000003</c:v>
                </c:pt>
                <c:pt idx="72">
                  <c:v>0.76471405999999997</c:v>
                </c:pt>
                <c:pt idx="73">
                  <c:v>0.39466699999999999</c:v>
                </c:pt>
                <c:pt idx="74">
                  <c:v>-8.217083E-2</c:v>
                </c:pt>
                <c:pt idx="75">
                  <c:v>-1.095564</c:v>
                </c:pt>
                <c:pt idx="76">
                  <c:v>-1.6120844999999999</c:v>
                </c:pt>
                <c:pt idx="77">
                  <c:v>-2.6162410000000001E-2</c:v>
                </c:pt>
                <c:pt idx="78">
                  <c:v>1.2064534</c:v>
                </c:pt>
                <c:pt idx="79">
                  <c:v>1.2071818999999999</c:v>
                </c:pt>
                <c:pt idx="80">
                  <c:v>1.0063173000000001</c:v>
                </c:pt>
                <c:pt idx="81">
                  <c:v>-0.41427594000000001</c:v>
                </c:pt>
                <c:pt idx="82">
                  <c:v>-1.1421764999999999</c:v>
                </c:pt>
                <c:pt idx="83">
                  <c:v>-1.3963167999999999</c:v>
                </c:pt>
                <c:pt idx="84">
                  <c:v>-1.9297749</c:v>
                </c:pt>
                <c:pt idx="85">
                  <c:v>-3.3024939999999998</c:v>
                </c:pt>
                <c:pt idx="86">
                  <c:v>-2.4125721000000002</c:v>
                </c:pt>
                <c:pt idx="87">
                  <c:v>-2.7806856999999998</c:v>
                </c:pt>
                <c:pt idx="88">
                  <c:v>-3.0874614999999999</c:v>
                </c:pt>
                <c:pt idx="89">
                  <c:v>-1.6597222</c:v>
                </c:pt>
                <c:pt idx="90">
                  <c:v>0.33052759999999998</c:v>
                </c:pt>
                <c:pt idx="91">
                  <c:v>4.6068764</c:v>
                </c:pt>
                <c:pt idx="92">
                  <c:v>4.5748530000000001</c:v>
                </c:pt>
                <c:pt idx="93">
                  <c:v>2.1946552000000001</c:v>
                </c:pt>
                <c:pt idx="94">
                  <c:v>0.86956540000000004</c:v>
                </c:pt>
                <c:pt idx="95">
                  <c:v>0.32941084999999998</c:v>
                </c:pt>
                <c:pt idx="96">
                  <c:v>0.17557448</c:v>
                </c:pt>
                <c:pt idx="97">
                  <c:v>1.0242001999999999</c:v>
                </c:pt>
                <c:pt idx="98">
                  <c:v>-1.1300992000000001</c:v>
                </c:pt>
                <c:pt idx="99">
                  <c:v>-1.9698454000000001</c:v>
                </c:pt>
                <c:pt idx="100">
                  <c:v>-2.053207</c:v>
                </c:pt>
                <c:pt idx="101">
                  <c:v>-1.1567968</c:v>
                </c:pt>
                <c:pt idx="102">
                  <c:v>-0.93172060000000001</c:v>
                </c:pt>
                <c:pt idx="103">
                  <c:v>1.1584196</c:v>
                </c:pt>
                <c:pt idx="104">
                  <c:v>0.68331710000000001</c:v>
                </c:pt>
                <c:pt idx="105">
                  <c:v>-1.9446431</c:v>
                </c:pt>
                <c:pt idx="106">
                  <c:v>-1.1795743999999999</c:v>
                </c:pt>
                <c:pt idx="107">
                  <c:v>-1.3621905999999999</c:v>
                </c:pt>
                <c:pt idx="108">
                  <c:v>-1.6827224000000001</c:v>
                </c:pt>
                <c:pt idx="109">
                  <c:v>-2.9408376000000001</c:v>
                </c:pt>
                <c:pt idx="110">
                  <c:v>-2.5885490999999998</c:v>
                </c:pt>
                <c:pt idx="111">
                  <c:v>-1.2286364999999999</c:v>
                </c:pt>
                <c:pt idx="112">
                  <c:v>-1.330525</c:v>
                </c:pt>
                <c:pt idx="113">
                  <c:v>0.105947234</c:v>
                </c:pt>
                <c:pt idx="114">
                  <c:v>0.54201995999999997</c:v>
                </c:pt>
                <c:pt idx="115">
                  <c:v>-0.45949659999999998</c:v>
                </c:pt>
                <c:pt idx="116">
                  <c:v>-3.7170909999999999</c:v>
                </c:pt>
                <c:pt idx="117">
                  <c:v>-5.2541093999999999</c:v>
                </c:pt>
                <c:pt idx="118">
                  <c:v>-2.7496488000000001</c:v>
                </c:pt>
                <c:pt idx="119">
                  <c:v>-3.0383132000000002</c:v>
                </c:pt>
                <c:pt idx="120">
                  <c:v>-4.2046093999999998</c:v>
                </c:pt>
                <c:pt idx="121">
                  <c:v>-2.4723183999999998</c:v>
                </c:pt>
                <c:pt idx="122">
                  <c:v>-2.9902953999999999</c:v>
                </c:pt>
                <c:pt idx="123">
                  <c:v>-0.35190925000000001</c:v>
                </c:pt>
                <c:pt idx="124">
                  <c:v>-3.7348278000000001</c:v>
                </c:pt>
                <c:pt idx="125">
                  <c:v>-4.6007709999999999</c:v>
                </c:pt>
                <c:pt idx="126">
                  <c:v>-4.228707</c:v>
                </c:pt>
                <c:pt idx="127">
                  <c:v>-4.0394519999999998</c:v>
                </c:pt>
                <c:pt idx="128">
                  <c:v>-4.3436054999999998</c:v>
                </c:pt>
                <c:pt idx="129">
                  <c:v>-3.8436762999999998</c:v>
                </c:pt>
                <c:pt idx="130">
                  <c:v>-1.4360242999999999</c:v>
                </c:pt>
                <c:pt idx="131">
                  <c:v>-1.3986419999999999</c:v>
                </c:pt>
                <c:pt idx="132">
                  <c:v>-5.1970606000000004</c:v>
                </c:pt>
                <c:pt idx="133">
                  <c:v>-1.6445775</c:v>
                </c:pt>
                <c:pt idx="134">
                  <c:v>-3.4107034000000001</c:v>
                </c:pt>
                <c:pt idx="135">
                  <c:v>-4.1386323000000003</c:v>
                </c:pt>
                <c:pt idx="136">
                  <c:v>-7.0022900000000003</c:v>
                </c:pt>
                <c:pt idx="137">
                  <c:v>-5.5755439999999998</c:v>
                </c:pt>
                <c:pt idx="138">
                  <c:v>-4.3514660000000003</c:v>
                </c:pt>
                <c:pt idx="139">
                  <c:v>-6.7302289999999996</c:v>
                </c:pt>
                <c:pt idx="140">
                  <c:v>-3.5791985999999998</c:v>
                </c:pt>
                <c:pt idx="141">
                  <c:v>-3.0667293</c:v>
                </c:pt>
                <c:pt idx="142">
                  <c:v>-0.36137000000000002</c:v>
                </c:pt>
                <c:pt idx="143">
                  <c:v>-4.3301873000000004</c:v>
                </c:pt>
                <c:pt idx="144">
                  <c:v>-4.8608700000000002</c:v>
                </c:pt>
                <c:pt idx="145">
                  <c:v>-3.4332771000000002</c:v>
                </c:pt>
                <c:pt idx="146">
                  <c:v>-10.130442</c:v>
                </c:pt>
                <c:pt idx="147">
                  <c:v>-6.9093039999999997</c:v>
                </c:pt>
                <c:pt idx="148">
                  <c:v>-3.412992</c:v>
                </c:pt>
                <c:pt idx="149">
                  <c:v>-1.7613189</c:v>
                </c:pt>
                <c:pt idx="150">
                  <c:v>-4.2117133000000004</c:v>
                </c:pt>
                <c:pt idx="151">
                  <c:v>-0.41161418</c:v>
                </c:pt>
                <c:pt idx="152">
                  <c:v>-8.7696419999999993</c:v>
                </c:pt>
                <c:pt idx="153">
                  <c:v>-7.536225</c:v>
                </c:pt>
                <c:pt idx="154">
                  <c:v>-10.816724000000001</c:v>
                </c:pt>
                <c:pt idx="155">
                  <c:v>-11.878389</c:v>
                </c:pt>
                <c:pt idx="156">
                  <c:v>-9.9986800000000002</c:v>
                </c:pt>
                <c:pt idx="157">
                  <c:v>-8.1202930000000002</c:v>
                </c:pt>
                <c:pt idx="158">
                  <c:v>-0.81301970000000001</c:v>
                </c:pt>
                <c:pt idx="159">
                  <c:v>-3.9195416000000001</c:v>
                </c:pt>
                <c:pt idx="160">
                  <c:v>-1.0536388999999999</c:v>
                </c:pt>
                <c:pt idx="161">
                  <c:v>-4.1580760000000003</c:v>
                </c:pt>
                <c:pt idx="162">
                  <c:v>-6.551946</c:v>
                </c:pt>
                <c:pt idx="163">
                  <c:v>-10.984311999999999</c:v>
                </c:pt>
                <c:pt idx="164">
                  <c:v>-10.38542</c:v>
                </c:pt>
                <c:pt idx="165">
                  <c:v>-7.6950836000000002</c:v>
                </c:pt>
                <c:pt idx="166">
                  <c:v>-9.1183599999999991</c:v>
                </c:pt>
                <c:pt idx="167">
                  <c:v>-11.130582</c:v>
                </c:pt>
                <c:pt idx="168">
                  <c:v>-5.1679462999999997</c:v>
                </c:pt>
                <c:pt idx="169">
                  <c:v>-4.1867675999999996</c:v>
                </c:pt>
                <c:pt idx="170">
                  <c:v>-1.4682238999999999</c:v>
                </c:pt>
                <c:pt idx="171">
                  <c:v>-6.2574224000000003</c:v>
                </c:pt>
                <c:pt idx="172">
                  <c:v>-9.2815220000000007</c:v>
                </c:pt>
                <c:pt idx="173">
                  <c:v>-5.7728023999999998</c:v>
                </c:pt>
                <c:pt idx="174">
                  <c:v>-6.6490374000000001</c:v>
                </c:pt>
                <c:pt idx="175">
                  <c:v>-7.2894180000000004</c:v>
                </c:pt>
                <c:pt idx="176">
                  <c:v>-8.7908589999999993</c:v>
                </c:pt>
                <c:pt idx="177">
                  <c:v>-13.187094999999999</c:v>
                </c:pt>
                <c:pt idx="178">
                  <c:v>-8.6297879999999996</c:v>
                </c:pt>
                <c:pt idx="179">
                  <c:v>-3.2160153</c:v>
                </c:pt>
                <c:pt idx="180">
                  <c:v>-1.3760190000000001</c:v>
                </c:pt>
                <c:pt idx="181">
                  <c:v>-3.4589522000000001</c:v>
                </c:pt>
                <c:pt idx="182">
                  <c:v>-3.0205730000000002</c:v>
                </c:pt>
                <c:pt idx="183">
                  <c:v>-1.6289866</c:v>
                </c:pt>
                <c:pt idx="184">
                  <c:v>-2.9387976999999998</c:v>
                </c:pt>
                <c:pt idx="185">
                  <c:v>-5.7279460000000002</c:v>
                </c:pt>
                <c:pt idx="186">
                  <c:v>-6.819197</c:v>
                </c:pt>
                <c:pt idx="187">
                  <c:v>-3.7396262</c:v>
                </c:pt>
                <c:pt idx="188">
                  <c:v>-6.2217627000000002</c:v>
                </c:pt>
                <c:pt idx="189">
                  <c:v>-7.3268113000000001</c:v>
                </c:pt>
                <c:pt idx="190">
                  <c:v>-12.235682499999999</c:v>
                </c:pt>
                <c:pt idx="191">
                  <c:v>-14.505742</c:v>
                </c:pt>
                <c:pt idx="192">
                  <c:v>-9.8543489999999991</c:v>
                </c:pt>
                <c:pt idx="193">
                  <c:v>-9.8641710000000007</c:v>
                </c:pt>
                <c:pt idx="194">
                  <c:v>-6.1939909999999996</c:v>
                </c:pt>
                <c:pt idx="195">
                  <c:v>-4.9792730000000001</c:v>
                </c:pt>
                <c:pt idx="196">
                  <c:v>-10.650245</c:v>
                </c:pt>
                <c:pt idx="197">
                  <c:v>-14.158562999999999</c:v>
                </c:pt>
                <c:pt idx="198">
                  <c:v>-7.5374080000000001</c:v>
                </c:pt>
                <c:pt idx="199">
                  <c:v>-9.31752</c:v>
                </c:pt>
                <c:pt idx="200">
                  <c:v>-8.6069429999999993</c:v>
                </c:pt>
                <c:pt idx="201">
                  <c:v>-6.4330569999999998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915-D44C-92FB-C54C3D629EA4}"/>
            </c:ext>
          </c:extLst>
        </c:ser>
        <c:ser>
          <c:idx val="17"/>
          <c:order val="9"/>
          <c:tx>
            <c:strRef>
              <c:f>easymore_GRACE_test_remapped_lw!$T$1</c:f>
              <c:strCache>
                <c:ptCount val="1"/>
                <c:pt idx="0">
                  <c:v>Pinal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easymore_GRACE_test_remapped_lw!$T$2:$T$203</c:f>
              <c:numCache>
                <c:formatCode>General</c:formatCode>
                <c:ptCount val="202"/>
                <c:pt idx="0">
                  <c:v>-0.82328992999999995</c:v>
                </c:pt>
                <c:pt idx="1">
                  <c:v>-0.69396365000000004</c:v>
                </c:pt>
                <c:pt idx="2">
                  <c:v>-0.25363848</c:v>
                </c:pt>
                <c:pt idx="3">
                  <c:v>-1.8102944000000001</c:v>
                </c:pt>
                <c:pt idx="4">
                  <c:v>-2.2259273999999998</c:v>
                </c:pt>
                <c:pt idx="5">
                  <c:v>-0.981128</c:v>
                </c:pt>
                <c:pt idx="6">
                  <c:v>-0.27656057000000001</c:v>
                </c:pt>
                <c:pt idx="7">
                  <c:v>0.21106805000000001</c:v>
                </c:pt>
                <c:pt idx="8">
                  <c:v>2.015269</c:v>
                </c:pt>
                <c:pt idx="9">
                  <c:v>2.6790031999999999</c:v>
                </c:pt>
                <c:pt idx="10">
                  <c:v>0.87989353999999997</c:v>
                </c:pt>
                <c:pt idx="11">
                  <c:v>-1.3756162999999999</c:v>
                </c:pt>
                <c:pt idx="12">
                  <c:v>-2.6718582999999998</c:v>
                </c:pt>
                <c:pt idx="13">
                  <c:v>-2.38707</c:v>
                </c:pt>
                <c:pt idx="14">
                  <c:v>-1.688199</c:v>
                </c:pt>
                <c:pt idx="15">
                  <c:v>-1.382746</c:v>
                </c:pt>
                <c:pt idx="16">
                  <c:v>-1.1013565000000001</c:v>
                </c:pt>
                <c:pt idx="17">
                  <c:v>-1.5917805</c:v>
                </c:pt>
                <c:pt idx="18">
                  <c:v>-1.0977794000000001</c:v>
                </c:pt>
                <c:pt idx="19">
                  <c:v>-0.97242269999999997</c:v>
                </c:pt>
                <c:pt idx="20">
                  <c:v>0.45541095999999998</c:v>
                </c:pt>
                <c:pt idx="21">
                  <c:v>1.3751624</c:v>
                </c:pt>
                <c:pt idx="22">
                  <c:v>-0.77326655</c:v>
                </c:pt>
                <c:pt idx="23">
                  <c:v>-2.9858576999999999</c:v>
                </c:pt>
                <c:pt idx="24">
                  <c:v>-2.1367050000000001</c:v>
                </c:pt>
                <c:pt idx="25">
                  <c:v>-1.2453696000000001</c:v>
                </c:pt>
                <c:pt idx="26">
                  <c:v>-2.0377640000000001</c:v>
                </c:pt>
                <c:pt idx="27">
                  <c:v>-2.4044843</c:v>
                </c:pt>
                <c:pt idx="28">
                  <c:v>-1.1243345</c:v>
                </c:pt>
                <c:pt idx="29">
                  <c:v>1.1790423000000001</c:v>
                </c:pt>
                <c:pt idx="30">
                  <c:v>3.500251</c:v>
                </c:pt>
                <c:pt idx="31">
                  <c:v>9.278613</c:v>
                </c:pt>
                <c:pt idx="32">
                  <c:v>9.2399380000000004</c:v>
                </c:pt>
                <c:pt idx="33">
                  <c:v>5.9775695999999998</c:v>
                </c:pt>
                <c:pt idx="34">
                  <c:v>2.0685625000000001</c:v>
                </c:pt>
                <c:pt idx="35">
                  <c:v>1.7137794</c:v>
                </c:pt>
                <c:pt idx="36">
                  <c:v>0.96774309999999997</c:v>
                </c:pt>
                <c:pt idx="37">
                  <c:v>1.5128402999999999</c:v>
                </c:pt>
                <c:pt idx="38">
                  <c:v>-0.41318717999999999</c:v>
                </c:pt>
                <c:pt idx="39">
                  <c:v>-4.4554749999999997E-2</c:v>
                </c:pt>
                <c:pt idx="40">
                  <c:v>-1.0373939999999999</c:v>
                </c:pt>
                <c:pt idx="41">
                  <c:v>-0.74702674000000002</c:v>
                </c:pt>
                <c:pt idx="42">
                  <c:v>0.48215827</c:v>
                </c:pt>
                <c:pt idx="43">
                  <c:v>0.24768177</c:v>
                </c:pt>
                <c:pt idx="44">
                  <c:v>-0.16330643</c:v>
                </c:pt>
                <c:pt idx="45">
                  <c:v>0.12037602</c:v>
                </c:pt>
                <c:pt idx="46">
                  <c:v>-1.1692952999999999</c:v>
                </c:pt>
                <c:pt idx="47">
                  <c:v>-1.5359605999999999</c:v>
                </c:pt>
                <c:pt idx="48">
                  <c:v>-1.1728784000000001</c:v>
                </c:pt>
                <c:pt idx="49">
                  <c:v>1.3204277</c:v>
                </c:pt>
                <c:pt idx="50">
                  <c:v>1.4529135</c:v>
                </c:pt>
                <c:pt idx="51">
                  <c:v>0.29332333999999999</c:v>
                </c:pt>
                <c:pt idx="52">
                  <c:v>0.19177131</c:v>
                </c:pt>
                <c:pt idx="53">
                  <c:v>-0.2051509</c:v>
                </c:pt>
                <c:pt idx="54">
                  <c:v>0.61788319999999997</c:v>
                </c:pt>
                <c:pt idx="55">
                  <c:v>1.5407103</c:v>
                </c:pt>
                <c:pt idx="56">
                  <c:v>1.2952874000000001</c:v>
                </c:pt>
                <c:pt idx="57">
                  <c:v>0.66892439999999997</c:v>
                </c:pt>
                <c:pt idx="58">
                  <c:v>9.8817489999999994E-2</c:v>
                </c:pt>
                <c:pt idx="59">
                  <c:v>-1.442849</c:v>
                </c:pt>
                <c:pt idx="60">
                  <c:v>-2.2232343999999999</c:v>
                </c:pt>
                <c:pt idx="61">
                  <c:v>-0.6404261</c:v>
                </c:pt>
                <c:pt idx="62">
                  <c:v>-1.6197934</c:v>
                </c:pt>
                <c:pt idx="63">
                  <c:v>-1.5717654999999999</c:v>
                </c:pt>
                <c:pt idx="64">
                  <c:v>-2.4960878000000002</c:v>
                </c:pt>
                <c:pt idx="65">
                  <c:v>1.4890245999999999E-2</c:v>
                </c:pt>
                <c:pt idx="66">
                  <c:v>0.73100880000000001</c:v>
                </c:pt>
                <c:pt idx="67">
                  <c:v>2.0104403</c:v>
                </c:pt>
                <c:pt idx="68">
                  <c:v>2.3988345</c:v>
                </c:pt>
                <c:pt idx="69">
                  <c:v>1.1322175999999999</c:v>
                </c:pt>
                <c:pt idx="70">
                  <c:v>-1.5607656000000001</c:v>
                </c:pt>
                <c:pt idx="71">
                  <c:v>-0.74106150000000004</c:v>
                </c:pt>
                <c:pt idx="72">
                  <c:v>0.73818099999999998</c:v>
                </c:pt>
                <c:pt idx="73">
                  <c:v>-7.4950089999999997E-2</c:v>
                </c:pt>
                <c:pt idx="74">
                  <c:v>-0.24199950000000001</c:v>
                </c:pt>
                <c:pt idx="75">
                  <c:v>-1.3100396000000001</c:v>
                </c:pt>
                <c:pt idx="76">
                  <c:v>-1.3979542</c:v>
                </c:pt>
                <c:pt idx="77">
                  <c:v>-0.13137515</c:v>
                </c:pt>
                <c:pt idx="78">
                  <c:v>1.3784293000000001</c:v>
                </c:pt>
                <c:pt idx="79">
                  <c:v>1.1730031000000001</c:v>
                </c:pt>
                <c:pt idx="80">
                  <c:v>0.83813214000000003</c:v>
                </c:pt>
                <c:pt idx="81">
                  <c:v>-0.23750900999999999</c:v>
                </c:pt>
                <c:pt idx="82">
                  <c:v>-0.89639144999999998</c:v>
                </c:pt>
                <c:pt idx="83">
                  <c:v>-1.5772033000000001</c:v>
                </c:pt>
                <c:pt idx="84">
                  <c:v>-2.2617384999999999</c:v>
                </c:pt>
                <c:pt idx="85">
                  <c:v>-3.4644472999999998</c:v>
                </c:pt>
                <c:pt idx="86">
                  <c:v>-3.5186489000000001</c:v>
                </c:pt>
                <c:pt idx="87">
                  <c:v>-2.6377777999999998</c:v>
                </c:pt>
                <c:pt idx="88">
                  <c:v>-3.1693869000000001</c:v>
                </c:pt>
                <c:pt idx="89">
                  <c:v>-1.5321802</c:v>
                </c:pt>
                <c:pt idx="90">
                  <c:v>0.64544480000000004</c:v>
                </c:pt>
                <c:pt idx="91">
                  <c:v>3.8847109999999998</c:v>
                </c:pt>
                <c:pt idx="92">
                  <c:v>3.1960068000000001</c:v>
                </c:pt>
                <c:pt idx="93">
                  <c:v>2.299121</c:v>
                </c:pt>
                <c:pt idx="94">
                  <c:v>0.53805740000000002</c:v>
                </c:pt>
                <c:pt idx="95">
                  <c:v>-0.57793600000000001</c:v>
                </c:pt>
                <c:pt idx="96">
                  <c:v>-0.17043664</c:v>
                </c:pt>
                <c:pt idx="97">
                  <c:v>1.2404861</c:v>
                </c:pt>
                <c:pt idx="98">
                  <c:v>-1.1845235000000001</c:v>
                </c:pt>
                <c:pt idx="99">
                  <c:v>-1.6332829</c:v>
                </c:pt>
                <c:pt idx="100">
                  <c:v>-2.2610961999999999</c:v>
                </c:pt>
                <c:pt idx="101">
                  <c:v>-1.9037987999999999</c:v>
                </c:pt>
                <c:pt idx="102">
                  <c:v>-1.1786422000000001</c:v>
                </c:pt>
                <c:pt idx="103">
                  <c:v>0.39249483000000002</c:v>
                </c:pt>
                <c:pt idx="104">
                  <c:v>-0.30154376999999999</c:v>
                </c:pt>
                <c:pt idx="105">
                  <c:v>-3.0749976999999999</c:v>
                </c:pt>
                <c:pt idx="106">
                  <c:v>-2.1592064</c:v>
                </c:pt>
                <c:pt idx="107">
                  <c:v>-2.2110998999999998</c:v>
                </c:pt>
                <c:pt idx="108">
                  <c:v>-2.2222743</c:v>
                </c:pt>
                <c:pt idx="109">
                  <c:v>-3.7965884000000001</c:v>
                </c:pt>
                <c:pt idx="110">
                  <c:v>-3.4855597</c:v>
                </c:pt>
                <c:pt idx="111">
                  <c:v>-3.7439632</c:v>
                </c:pt>
                <c:pt idx="112">
                  <c:v>-2.4401248</c:v>
                </c:pt>
                <c:pt idx="113">
                  <c:v>-0.63816660000000003</c:v>
                </c:pt>
                <c:pt idx="114">
                  <c:v>-1.0245242000000001</c:v>
                </c:pt>
                <c:pt idx="115">
                  <c:v>-1.1775323</c:v>
                </c:pt>
                <c:pt idx="116">
                  <c:v>-3.8021579999999999</c:v>
                </c:pt>
                <c:pt idx="117">
                  <c:v>-4.4434222999999999</c:v>
                </c:pt>
                <c:pt idx="118">
                  <c:v>-3.7729520000000001</c:v>
                </c:pt>
                <c:pt idx="119">
                  <c:v>-3.8145642</c:v>
                </c:pt>
                <c:pt idx="120">
                  <c:v>-5.8930273</c:v>
                </c:pt>
                <c:pt idx="121">
                  <c:v>-2.9877430999999999</c:v>
                </c:pt>
                <c:pt idx="122">
                  <c:v>-7.5587850000000003</c:v>
                </c:pt>
                <c:pt idx="123">
                  <c:v>-3.9564210000000002</c:v>
                </c:pt>
                <c:pt idx="124">
                  <c:v>-6.6553693000000003</c:v>
                </c:pt>
                <c:pt idx="125">
                  <c:v>-3.6344736000000002</c:v>
                </c:pt>
                <c:pt idx="126">
                  <c:v>-5.4960800000000001</c:v>
                </c:pt>
                <c:pt idx="127">
                  <c:v>-6.4223995</c:v>
                </c:pt>
                <c:pt idx="128">
                  <c:v>-5.6551130000000001</c:v>
                </c:pt>
                <c:pt idx="129">
                  <c:v>-3.5554527999999999</c:v>
                </c:pt>
                <c:pt idx="130">
                  <c:v>-2.329529</c:v>
                </c:pt>
                <c:pt idx="131">
                  <c:v>-3.3281531000000002</c:v>
                </c:pt>
                <c:pt idx="132">
                  <c:v>-7.4781209999999998</c:v>
                </c:pt>
                <c:pt idx="133">
                  <c:v>-2.0948381</c:v>
                </c:pt>
                <c:pt idx="134">
                  <c:v>-5.2771540000000003</c:v>
                </c:pt>
                <c:pt idx="135">
                  <c:v>-4.8780894000000004</c:v>
                </c:pt>
                <c:pt idx="136">
                  <c:v>-5.9888225000000004</c:v>
                </c:pt>
                <c:pt idx="137">
                  <c:v>-7.1441559999999997</c:v>
                </c:pt>
                <c:pt idx="138">
                  <c:v>-5.5482563999999996</c:v>
                </c:pt>
                <c:pt idx="139">
                  <c:v>-4.9370694000000004</c:v>
                </c:pt>
                <c:pt idx="140">
                  <c:v>-5.0903524999999998</c:v>
                </c:pt>
                <c:pt idx="141">
                  <c:v>-1.8937379999999999</c:v>
                </c:pt>
                <c:pt idx="142">
                  <c:v>-2.2663433999999998</c:v>
                </c:pt>
                <c:pt idx="143">
                  <c:v>-4.0656499999999998</c:v>
                </c:pt>
                <c:pt idx="144">
                  <c:v>-5.6720649999999999</c:v>
                </c:pt>
                <c:pt idx="145">
                  <c:v>-3.6511933999999999</c:v>
                </c:pt>
                <c:pt idx="146">
                  <c:v>-6.167821</c:v>
                </c:pt>
                <c:pt idx="147">
                  <c:v>-9.1501979999999996</c:v>
                </c:pt>
                <c:pt idx="148">
                  <c:v>-3.0258505000000002</c:v>
                </c:pt>
                <c:pt idx="149">
                  <c:v>-2.4909690000000002</c:v>
                </c:pt>
                <c:pt idx="150">
                  <c:v>-4.8146060000000004</c:v>
                </c:pt>
                <c:pt idx="151">
                  <c:v>-1.08575</c:v>
                </c:pt>
                <c:pt idx="152">
                  <c:v>-7.8560634</c:v>
                </c:pt>
                <c:pt idx="153">
                  <c:v>-7.0806484000000003</c:v>
                </c:pt>
                <c:pt idx="154">
                  <c:v>-9.8535319999999995</c:v>
                </c:pt>
                <c:pt idx="155">
                  <c:v>-10.058001000000001</c:v>
                </c:pt>
                <c:pt idx="156">
                  <c:v>-8.1784114999999993</c:v>
                </c:pt>
                <c:pt idx="157">
                  <c:v>-5.8805804000000004</c:v>
                </c:pt>
                <c:pt idx="158">
                  <c:v>-2.2104575999999998</c:v>
                </c:pt>
                <c:pt idx="159">
                  <c:v>-4.3369049999999998</c:v>
                </c:pt>
                <c:pt idx="160">
                  <c:v>-4.4529560000000004</c:v>
                </c:pt>
                <c:pt idx="161">
                  <c:v>-4.8057100000000004</c:v>
                </c:pt>
                <c:pt idx="162">
                  <c:v>-8.5499589999999994</c:v>
                </c:pt>
                <c:pt idx="163">
                  <c:v>-9.8120165000000004</c:v>
                </c:pt>
                <c:pt idx="164">
                  <c:v>-10.729613000000001</c:v>
                </c:pt>
                <c:pt idx="165">
                  <c:v>-9.5989679999999993</c:v>
                </c:pt>
                <c:pt idx="166">
                  <c:v>-13.901282</c:v>
                </c:pt>
                <c:pt idx="167">
                  <c:v>-12.084904</c:v>
                </c:pt>
                <c:pt idx="168">
                  <c:v>-6.0130990000000004</c:v>
                </c:pt>
                <c:pt idx="169">
                  <c:v>-6.8146250000000004</c:v>
                </c:pt>
                <c:pt idx="170">
                  <c:v>-1.6917727</c:v>
                </c:pt>
                <c:pt idx="171">
                  <c:v>-6.3373904000000003</c:v>
                </c:pt>
                <c:pt idx="172">
                  <c:v>-6.1829723999999997</c:v>
                </c:pt>
                <c:pt idx="173">
                  <c:v>-5.9915570000000002</c:v>
                </c:pt>
                <c:pt idx="174">
                  <c:v>-8.3762089999999993</c:v>
                </c:pt>
                <c:pt idx="175">
                  <c:v>-6.8919334000000001</c:v>
                </c:pt>
                <c:pt idx="176">
                  <c:v>-8.6286120000000004</c:v>
                </c:pt>
                <c:pt idx="177">
                  <c:v>-9.0633599999999994</c:v>
                </c:pt>
                <c:pt idx="178">
                  <c:v>-10.485265999999999</c:v>
                </c:pt>
                <c:pt idx="179">
                  <c:v>-3.9923250000000001</c:v>
                </c:pt>
                <c:pt idx="180">
                  <c:v>-2.8436626999999999</c:v>
                </c:pt>
                <c:pt idx="181">
                  <c:v>-4.2574883000000003</c:v>
                </c:pt>
                <c:pt idx="182">
                  <c:v>-2.3466833</c:v>
                </c:pt>
                <c:pt idx="183">
                  <c:v>-1.5801394</c:v>
                </c:pt>
                <c:pt idx="184">
                  <c:v>-2.9883986</c:v>
                </c:pt>
                <c:pt idx="185">
                  <c:v>-2.772014</c:v>
                </c:pt>
                <c:pt idx="186">
                  <c:v>-10.03659</c:v>
                </c:pt>
                <c:pt idx="187">
                  <c:v>-7.7843780000000002</c:v>
                </c:pt>
                <c:pt idx="188">
                  <c:v>-16.070353999999998</c:v>
                </c:pt>
                <c:pt idx="189">
                  <c:v>-10.930723</c:v>
                </c:pt>
                <c:pt idx="190">
                  <c:v>-12.933862</c:v>
                </c:pt>
                <c:pt idx="191">
                  <c:v>-9.693263</c:v>
                </c:pt>
                <c:pt idx="192">
                  <c:v>-16.503353000000001</c:v>
                </c:pt>
                <c:pt idx="193">
                  <c:v>-9.9490890000000007</c:v>
                </c:pt>
                <c:pt idx="194">
                  <c:v>-8.7271000000000001</c:v>
                </c:pt>
                <c:pt idx="195">
                  <c:v>-8.6993449999999992</c:v>
                </c:pt>
                <c:pt idx="196">
                  <c:v>-7.7038608000000002</c:v>
                </c:pt>
                <c:pt idx="197">
                  <c:v>-16.600218000000002</c:v>
                </c:pt>
                <c:pt idx="198">
                  <c:v>-10.745187</c:v>
                </c:pt>
                <c:pt idx="199">
                  <c:v>-11.391996000000001</c:v>
                </c:pt>
                <c:pt idx="200">
                  <c:v>-10.177332</c:v>
                </c:pt>
                <c:pt idx="201">
                  <c:v>-10.363979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915-D44C-92FB-C54C3D629EA4}"/>
            </c:ext>
          </c:extLst>
        </c:ser>
        <c:ser>
          <c:idx val="21"/>
          <c:order val="10"/>
          <c:tx>
            <c:strRef>
              <c:f>easymore_GRACE_test_remapped_lw!$X$1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easymore_GRACE_test_remapped_lw!$X$2:$X$203</c:f>
              <c:numCache>
                <c:formatCode>General</c:formatCode>
                <c:ptCount val="202"/>
                <c:pt idx="0">
                  <c:v>1.3840661000000001</c:v>
                </c:pt>
                <c:pt idx="1">
                  <c:v>1.0789234999999999</c:v>
                </c:pt>
                <c:pt idx="2">
                  <c:v>-2.2716436</c:v>
                </c:pt>
                <c:pt idx="3">
                  <c:v>-3.1665158</c:v>
                </c:pt>
                <c:pt idx="4">
                  <c:v>-2.5108812</c:v>
                </c:pt>
                <c:pt idx="5">
                  <c:v>-1.1939962</c:v>
                </c:pt>
                <c:pt idx="6">
                  <c:v>-0.5678491</c:v>
                </c:pt>
                <c:pt idx="7">
                  <c:v>0.38175513999999999</c:v>
                </c:pt>
                <c:pt idx="8">
                  <c:v>2.4331958</c:v>
                </c:pt>
                <c:pt idx="9">
                  <c:v>3.6454987999999999</c:v>
                </c:pt>
                <c:pt idx="10">
                  <c:v>1.8801715000000001</c:v>
                </c:pt>
                <c:pt idx="11">
                  <c:v>-0.21677403000000001</c:v>
                </c:pt>
                <c:pt idx="12">
                  <c:v>-3.3549497000000001</c:v>
                </c:pt>
                <c:pt idx="13">
                  <c:v>-4.6195560000000002</c:v>
                </c:pt>
                <c:pt idx="14">
                  <c:v>-3.3907484999999999</c:v>
                </c:pt>
                <c:pt idx="15">
                  <c:v>-3.6444385000000001</c:v>
                </c:pt>
                <c:pt idx="16">
                  <c:v>-2.1882484</c:v>
                </c:pt>
                <c:pt idx="17">
                  <c:v>-2.0982875999999999</c:v>
                </c:pt>
                <c:pt idx="18">
                  <c:v>-0.66615840000000004</c:v>
                </c:pt>
                <c:pt idx="19">
                  <c:v>-0.24534771</c:v>
                </c:pt>
                <c:pt idx="20">
                  <c:v>0.3800866</c:v>
                </c:pt>
                <c:pt idx="21">
                  <c:v>2.0663239999999998</c:v>
                </c:pt>
                <c:pt idx="22">
                  <c:v>-0.29025420000000002</c:v>
                </c:pt>
                <c:pt idx="23">
                  <c:v>-2.1189174999999998</c:v>
                </c:pt>
                <c:pt idx="24">
                  <c:v>-2.7826114</c:v>
                </c:pt>
                <c:pt idx="25">
                  <c:v>-4.5109130000000004</c:v>
                </c:pt>
                <c:pt idx="26">
                  <c:v>-5.0268459999999999</c:v>
                </c:pt>
                <c:pt idx="27">
                  <c:v>-3.9239096999999998</c:v>
                </c:pt>
                <c:pt idx="28">
                  <c:v>-1.4044650999999999</c:v>
                </c:pt>
                <c:pt idx="29">
                  <c:v>0.97182749999999996</c:v>
                </c:pt>
                <c:pt idx="30">
                  <c:v>3.4813588000000002</c:v>
                </c:pt>
                <c:pt idx="31">
                  <c:v>8.3483680000000007</c:v>
                </c:pt>
                <c:pt idx="32">
                  <c:v>9.1769429999999996</c:v>
                </c:pt>
                <c:pt idx="33">
                  <c:v>10.454973000000001</c:v>
                </c:pt>
                <c:pt idx="34">
                  <c:v>6.3976892999999997</c:v>
                </c:pt>
                <c:pt idx="35">
                  <c:v>4.0205310000000001</c:v>
                </c:pt>
                <c:pt idx="36">
                  <c:v>0.46642929999999999</c:v>
                </c:pt>
                <c:pt idx="37">
                  <c:v>-0.19471828999999999</c:v>
                </c:pt>
                <c:pt idx="38">
                  <c:v>-1.6295472</c:v>
                </c:pt>
                <c:pt idx="39">
                  <c:v>-0.37127325</c:v>
                </c:pt>
                <c:pt idx="40">
                  <c:v>-0.98004716999999997</c:v>
                </c:pt>
                <c:pt idx="41">
                  <c:v>-0.26941176999999999</c:v>
                </c:pt>
                <c:pt idx="42">
                  <c:v>0.69367590000000001</c:v>
                </c:pt>
                <c:pt idx="43">
                  <c:v>1.0271846</c:v>
                </c:pt>
                <c:pt idx="44">
                  <c:v>0.96515804999999999</c:v>
                </c:pt>
                <c:pt idx="45">
                  <c:v>2.4626771999999999</c:v>
                </c:pt>
                <c:pt idx="46">
                  <c:v>0.13524</c:v>
                </c:pt>
                <c:pt idx="47">
                  <c:v>-0.92943363999999995</c:v>
                </c:pt>
                <c:pt idx="48">
                  <c:v>-1.8539521999999999</c:v>
                </c:pt>
                <c:pt idx="49">
                  <c:v>-0.55192569999999996</c:v>
                </c:pt>
                <c:pt idx="50">
                  <c:v>-0.67277189999999998</c:v>
                </c:pt>
                <c:pt idx="51">
                  <c:v>-0.62224699999999999</c:v>
                </c:pt>
                <c:pt idx="52">
                  <c:v>-0.20164776000000001</c:v>
                </c:pt>
                <c:pt idx="53">
                  <c:v>-0.15055941</c:v>
                </c:pt>
                <c:pt idx="54">
                  <c:v>1.5841396999999999</c:v>
                </c:pt>
                <c:pt idx="55">
                  <c:v>2.2760927999999998</c:v>
                </c:pt>
                <c:pt idx="56">
                  <c:v>3.1265437999999999</c:v>
                </c:pt>
                <c:pt idx="57">
                  <c:v>2.1163265999999998</c:v>
                </c:pt>
                <c:pt idx="58">
                  <c:v>1.3194922</c:v>
                </c:pt>
                <c:pt idx="59">
                  <c:v>-0.79735875000000001</c:v>
                </c:pt>
                <c:pt idx="60">
                  <c:v>-1.9606193000000001</c:v>
                </c:pt>
                <c:pt idx="61">
                  <c:v>-2.1712994999999999</c:v>
                </c:pt>
                <c:pt idx="62">
                  <c:v>-3.2843198999999998</c:v>
                </c:pt>
                <c:pt idx="63">
                  <c:v>-2.9836855</c:v>
                </c:pt>
                <c:pt idx="64">
                  <c:v>-3.5035357</c:v>
                </c:pt>
                <c:pt idx="65">
                  <c:v>-0.44495106000000001</c:v>
                </c:pt>
                <c:pt idx="66">
                  <c:v>0.81119110000000005</c:v>
                </c:pt>
                <c:pt idx="67">
                  <c:v>3.6482782</c:v>
                </c:pt>
                <c:pt idx="68">
                  <c:v>4.833107</c:v>
                </c:pt>
                <c:pt idx="69">
                  <c:v>2.7540676999999998</c:v>
                </c:pt>
                <c:pt idx="70">
                  <c:v>0.63686359999999997</c:v>
                </c:pt>
                <c:pt idx="71">
                  <c:v>0.44145553999999998</c:v>
                </c:pt>
                <c:pt idx="72">
                  <c:v>-1.0527133</c:v>
                </c:pt>
                <c:pt idx="73">
                  <c:v>-2.6480495999999998</c:v>
                </c:pt>
                <c:pt idx="74">
                  <c:v>-2.7104444999999999</c:v>
                </c:pt>
                <c:pt idx="75">
                  <c:v>-2.9468195000000001</c:v>
                </c:pt>
                <c:pt idx="76">
                  <c:v>-2.6678160000000002</c:v>
                </c:pt>
                <c:pt idx="77">
                  <c:v>-1.0773440000000001</c:v>
                </c:pt>
                <c:pt idx="78">
                  <c:v>1.0792286</c:v>
                </c:pt>
                <c:pt idx="79">
                  <c:v>1.6137781</c:v>
                </c:pt>
                <c:pt idx="80">
                  <c:v>1.5927967000000001</c:v>
                </c:pt>
                <c:pt idx="81">
                  <c:v>1.1222490000000001</c:v>
                </c:pt>
                <c:pt idx="82">
                  <c:v>0.6516554</c:v>
                </c:pt>
                <c:pt idx="83">
                  <c:v>-0.72790500000000002</c:v>
                </c:pt>
                <c:pt idx="84">
                  <c:v>-2.6636864999999998</c:v>
                </c:pt>
                <c:pt idx="85">
                  <c:v>-4.5072409999999996</c:v>
                </c:pt>
                <c:pt idx="86">
                  <c:v>-5.3701140000000001</c:v>
                </c:pt>
                <c:pt idx="87">
                  <c:v>-3.9698793999999999</c:v>
                </c:pt>
                <c:pt idx="88">
                  <c:v>-3.8806820000000002</c:v>
                </c:pt>
                <c:pt idx="89">
                  <c:v>-1.8903097</c:v>
                </c:pt>
                <c:pt idx="90">
                  <c:v>0.69386566000000005</c:v>
                </c:pt>
                <c:pt idx="91">
                  <c:v>3.0968916000000002</c:v>
                </c:pt>
                <c:pt idx="92">
                  <c:v>4.1355743</c:v>
                </c:pt>
                <c:pt idx="93">
                  <c:v>3.7847819999999999</c:v>
                </c:pt>
                <c:pt idx="94">
                  <c:v>2.1481588</c:v>
                </c:pt>
                <c:pt idx="95">
                  <c:v>-0.13186659000000001</c:v>
                </c:pt>
                <c:pt idx="96">
                  <c:v>-0.97030543999999996</c:v>
                </c:pt>
                <c:pt idx="97">
                  <c:v>-0.81878649999999997</c:v>
                </c:pt>
                <c:pt idx="98">
                  <c:v>-3.1370879999999999</c:v>
                </c:pt>
                <c:pt idx="99">
                  <c:v>-3.2419533999999999</c:v>
                </c:pt>
                <c:pt idx="100">
                  <c:v>-2.4878670000000001</c:v>
                </c:pt>
                <c:pt idx="101">
                  <c:v>-1.284125</c:v>
                </c:pt>
                <c:pt idx="102">
                  <c:v>1.12659</c:v>
                </c:pt>
                <c:pt idx="103">
                  <c:v>2.101785</c:v>
                </c:pt>
                <c:pt idx="104">
                  <c:v>2.0694906999999998</c:v>
                </c:pt>
                <c:pt idx="105">
                  <c:v>-0.24241278999999999</c:v>
                </c:pt>
                <c:pt idx="106">
                  <c:v>-2.387359</c:v>
                </c:pt>
                <c:pt idx="107">
                  <c:v>-3.0675633000000002</c:v>
                </c:pt>
                <c:pt idx="108">
                  <c:v>-3.444572</c:v>
                </c:pt>
                <c:pt idx="109">
                  <c:v>-4.5567427</c:v>
                </c:pt>
                <c:pt idx="110">
                  <c:v>-3.8392540999999998</c:v>
                </c:pt>
                <c:pt idx="111">
                  <c:v>-2.8645870000000002</c:v>
                </c:pt>
                <c:pt idx="112">
                  <c:v>-2.2500336000000001</c:v>
                </c:pt>
                <c:pt idx="113">
                  <c:v>1.8312877000000002E-2</c:v>
                </c:pt>
                <c:pt idx="114">
                  <c:v>-1.092363</c:v>
                </c:pt>
                <c:pt idx="115">
                  <c:v>0.2686713</c:v>
                </c:pt>
                <c:pt idx="116">
                  <c:v>-2.6622374</c:v>
                </c:pt>
                <c:pt idx="117">
                  <c:v>-3.9903960000000001</c:v>
                </c:pt>
                <c:pt idx="118">
                  <c:v>-5.0652137000000002</c:v>
                </c:pt>
                <c:pt idx="119">
                  <c:v>-5.9733596000000002</c:v>
                </c:pt>
                <c:pt idx="120">
                  <c:v>-6.8724119999999997</c:v>
                </c:pt>
                <c:pt idx="121">
                  <c:v>-4.4920473000000003</c:v>
                </c:pt>
                <c:pt idx="122">
                  <c:v>-6.3674530000000003</c:v>
                </c:pt>
                <c:pt idx="123">
                  <c:v>-3.9495140000000002</c:v>
                </c:pt>
                <c:pt idx="124">
                  <c:v>-5.2222850000000003</c:v>
                </c:pt>
                <c:pt idx="125">
                  <c:v>-2.2742887000000001</c:v>
                </c:pt>
                <c:pt idx="126">
                  <c:v>-5.1023183000000003</c:v>
                </c:pt>
                <c:pt idx="127">
                  <c:v>-8.6876709999999999</c:v>
                </c:pt>
                <c:pt idx="128">
                  <c:v>-5.4889115999999998</c:v>
                </c:pt>
                <c:pt idx="129">
                  <c:v>-3.6858013000000001</c:v>
                </c:pt>
                <c:pt idx="130">
                  <c:v>-2.7732985000000001</c:v>
                </c:pt>
                <c:pt idx="131">
                  <c:v>-2.8237445000000001</c:v>
                </c:pt>
                <c:pt idx="132">
                  <c:v>-2.9154567999999998</c:v>
                </c:pt>
                <c:pt idx="133">
                  <c:v>-5.241873</c:v>
                </c:pt>
                <c:pt idx="134">
                  <c:v>-4.0794153</c:v>
                </c:pt>
                <c:pt idx="135">
                  <c:v>-5.0322065</c:v>
                </c:pt>
                <c:pt idx="136">
                  <c:v>-5.6627479999999997</c:v>
                </c:pt>
                <c:pt idx="137">
                  <c:v>-7.2627983</c:v>
                </c:pt>
                <c:pt idx="138">
                  <c:v>-9.9859880000000008</c:v>
                </c:pt>
                <c:pt idx="139">
                  <c:v>-5.7982670000000001</c:v>
                </c:pt>
                <c:pt idx="140">
                  <c:v>-1.2760353</c:v>
                </c:pt>
                <c:pt idx="141">
                  <c:v>-6.5382870000000004</c:v>
                </c:pt>
                <c:pt idx="142">
                  <c:v>-3.3099371999999998</c:v>
                </c:pt>
                <c:pt idx="143">
                  <c:v>-2.7581943999999998</c:v>
                </c:pt>
                <c:pt idx="144">
                  <c:v>-4.5719003999999996</c:v>
                </c:pt>
                <c:pt idx="145">
                  <c:v>-3.434097</c:v>
                </c:pt>
                <c:pt idx="146">
                  <c:v>-4.6006184000000001</c:v>
                </c:pt>
                <c:pt idx="147">
                  <c:v>-8.3039919999999992</c:v>
                </c:pt>
                <c:pt idx="148">
                  <c:v>-2.9009147</c:v>
                </c:pt>
                <c:pt idx="149">
                  <c:v>-1.8544012000000001</c:v>
                </c:pt>
                <c:pt idx="150">
                  <c:v>-1.4337002000000001</c:v>
                </c:pt>
                <c:pt idx="151">
                  <c:v>-2.3098564000000001</c:v>
                </c:pt>
                <c:pt idx="152">
                  <c:v>-3.5813575000000002</c:v>
                </c:pt>
                <c:pt idx="153">
                  <c:v>-3.0257711</c:v>
                </c:pt>
                <c:pt idx="154">
                  <c:v>-7.8934930000000003</c:v>
                </c:pt>
                <c:pt idx="155">
                  <c:v>-7.0635880000000002</c:v>
                </c:pt>
                <c:pt idx="156">
                  <c:v>-9.3321299999999994</c:v>
                </c:pt>
                <c:pt idx="157">
                  <c:v>-7.7402115</c:v>
                </c:pt>
                <c:pt idx="158">
                  <c:v>-2.3819963999999998</c:v>
                </c:pt>
                <c:pt idx="159">
                  <c:v>-2.0472624000000001</c:v>
                </c:pt>
                <c:pt idx="160">
                  <c:v>-1.5101918000000001</c:v>
                </c:pt>
                <c:pt idx="161">
                  <c:v>-1.5452581999999999</c:v>
                </c:pt>
                <c:pt idx="162">
                  <c:v>-8.6661450000000002</c:v>
                </c:pt>
                <c:pt idx="163">
                  <c:v>-10.950699999999999</c:v>
                </c:pt>
                <c:pt idx="164">
                  <c:v>-10.529774</c:v>
                </c:pt>
                <c:pt idx="165">
                  <c:v>-8.7500479999999996</c:v>
                </c:pt>
                <c:pt idx="166">
                  <c:v>-13.376637000000001</c:v>
                </c:pt>
                <c:pt idx="167">
                  <c:v>-9.6450060000000004</c:v>
                </c:pt>
                <c:pt idx="168">
                  <c:v>-4.213902</c:v>
                </c:pt>
                <c:pt idx="169">
                  <c:v>-3.2362760000000002</c:v>
                </c:pt>
                <c:pt idx="170">
                  <c:v>0.17903384999999999</c:v>
                </c:pt>
                <c:pt idx="171">
                  <c:v>-1.4307399999999999</c:v>
                </c:pt>
                <c:pt idx="172">
                  <c:v>-1.1121184</c:v>
                </c:pt>
                <c:pt idx="173">
                  <c:v>-2.8424146000000001</c:v>
                </c:pt>
                <c:pt idx="174">
                  <c:v>-5.8707037</c:v>
                </c:pt>
                <c:pt idx="175">
                  <c:v>-6.6116669999999997</c:v>
                </c:pt>
                <c:pt idx="176">
                  <c:v>-8.1422120000000007</c:v>
                </c:pt>
                <c:pt idx="177">
                  <c:v>-6.8214839999999999</c:v>
                </c:pt>
                <c:pt idx="178">
                  <c:v>-8.348414</c:v>
                </c:pt>
                <c:pt idx="179">
                  <c:v>-4.9193306000000003</c:v>
                </c:pt>
                <c:pt idx="180">
                  <c:v>-2.5803219999999998</c:v>
                </c:pt>
                <c:pt idx="181">
                  <c:v>-2.9808150000000002</c:v>
                </c:pt>
                <c:pt idx="182">
                  <c:v>-2.5243856999999998</c:v>
                </c:pt>
                <c:pt idx="183">
                  <c:v>-1.3556790000000001</c:v>
                </c:pt>
                <c:pt idx="184">
                  <c:v>-4.3947039999999999</c:v>
                </c:pt>
                <c:pt idx="185">
                  <c:v>-4.0390964</c:v>
                </c:pt>
                <c:pt idx="186">
                  <c:v>-12.648934000000001</c:v>
                </c:pt>
                <c:pt idx="187">
                  <c:v>-13.773864</c:v>
                </c:pt>
                <c:pt idx="188">
                  <c:v>-17.215433000000001</c:v>
                </c:pt>
                <c:pt idx="189">
                  <c:v>-13.259994000000001</c:v>
                </c:pt>
                <c:pt idx="190">
                  <c:v>-9.6473709999999997</c:v>
                </c:pt>
                <c:pt idx="191">
                  <c:v>-6.0595837000000001</c:v>
                </c:pt>
                <c:pt idx="192">
                  <c:v>-9.7288680000000003</c:v>
                </c:pt>
                <c:pt idx="193">
                  <c:v>-4.3785185999999996</c:v>
                </c:pt>
                <c:pt idx="194">
                  <c:v>-13.806380000000001</c:v>
                </c:pt>
                <c:pt idx="195">
                  <c:v>-7.5991892999999999</c:v>
                </c:pt>
                <c:pt idx="196">
                  <c:v>-5.4810739999999996</c:v>
                </c:pt>
                <c:pt idx="197">
                  <c:v>-13.47212</c:v>
                </c:pt>
                <c:pt idx="198">
                  <c:v>-11.678350999999999</c:v>
                </c:pt>
                <c:pt idx="199">
                  <c:v>-10.319457999999999</c:v>
                </c:pt>
                <c:pt idx="200">
                  <c:v>-7.0733155999999999</c:v>
                </c:pt>
                <c:pt idx="201">
                  <c:v>-18.334076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915-D44C-92FB-C54C3D629EA4}"/>
            </c:ext>
          </c:extLst>
        </c:ser>
        <c:ser>
          <c:idx val="22"/>
          <c:order val="11"/>
          <c:tx>
            <c:strRef>
              <c:f>easymore_GRACE_test_remapped_lw!$Y$1</c:f>
              <c:strCache>
                <c:ptCount val="1"/>
                <c:pt idx="0">
                  <c:v>Santa Cruz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easymore_GRACE_test_remapped_lw!$Y$2:$Y$203</c:f>
              <c:numCache>
                <c:formatCode>General</c:formatCode>
                <c:ptCount val="202"/>
                <c:pt idx="0">
                  <c:v>-1.6842645000000001</c:v>
                </c:pt>
                <c:pt idx="1">
                  <c:v>-1.3605328000000001</c:v>
                </c:pt>
                <c:pt idx="2">
                  <c:v>0.73041372999999998</c:v>
                </c:pt>
                <c:pt idx="3">
                  <c:v>-1.3284617999999999</c:v>
                </c:pt>
                <c:pt idx="4">
                  <c:v>-1.9699063000000001</c:v>
                </c:pt>
                <c:pt idx="5">
                  <c:v>-0.66037319999999999</c:v>
                </c:pt>
                <c:pt idx="6">
                  <c:v>0.11425745499999999</c:v>
                </c:pt>
                <c:pt idx="7">
                  <c:v>8.3230935000000006E-2</c:v>
                </c:pt>
                <c:pt idx="8">
                  <c:v>1.6721577999999999</c:v>
                </c:pt>
                <c:pt idx="9">
                  <c:v>1.7366128999999999</c:v>
                </c:pt>
                <c:pt idx="10">
                  <c:v>9.857902E-3</c:v>
                </c:pt>
                <c:pt idx="11">
                  <c:v>-2.399403</c:v>
                </c:pt>
                <c:pt idx="12">
                  <c:v>-2.452458</c:v>
                </c:pt>
                <c:pt idx="13">
                  <c:v>-1.7943506</c:v>
                </c:pt>
                <c:pt idx="14">
                  <c:v>-1.092592</c:v>
                </c:pt>
                <c:pt idx="15">
                  <c:v>-0.38764998000000001</c:v>
                </c:pt>
                <c:pt idx="16">
                  <c:v>-0.39091066000000002</c:v>
                </c:pt>
                <c:pt idx="17">
                  <c:v>-1.2421587999999999</c:v>
                </c:pt>
                <c:pt idx="18">
                  <c:v>-1.0206432000000001</c:v>
                </c:pt>
                <c:pt idx="19">
                  <c:v>-0.92533900000000002</c:v>
                </c:pt>
                <c:pt idx="20">
                  <c:v>0.46347772999999998</c:v>
                </c:pt>
                <c:pt idx="21">
                  <c:v>1.4207331999999999</c:v>
                </c:pt>
                <c:pt idx="22">
                  <c:v>-1.3367789999999999</c:v>
                </c:pt>
                <c:pt idx="23">
                  <c:v>-3.3398042000000001</c:v>
                </c:pt>
                <c:pt idx="24">
                  <c:v>-1.4147894000000001</c:v>
                </c:pt>
                <c:pt idx="25">
                  <c:v>0.75760585000000003</c:v>
                </c:pt>
                <c:pt idx="26">
                  <c:v>-0.98111373000000002</c:v>
                </c:pt>
                <c:pt idx="27">
                  <c:v>-1.272302</c:v>
                </c:pt>
                <c:pt idx="28">
                  <c:v>-0.6551652</c:v>
                </c:pt>
                <c:pt idx="29">
                  <c:v>1.4531164999999999</c:v>
                </c:pt>
                <c:pt idx="30">
                  <c:v>3.5533999999999999</c:v>
                </c:pt>
                <c:pt idx="31">
                  <c:v>7.1848054000000001</c:v>
                </c:pt>
                <c:pt idx="32">
                  <c:v>5.7616053000000003</c:v>
                </c:pt>
                <c:pt idx="33">
                  <c:v>3.066646</c:v>
                </c:pt>
                <c:pt idx="34">
                  <c:v>0.30502089999999998</c:v>
                </c:pt>
                <c:pt idx="35">
                  <c:v>0.75301379999999996</c:v>
                </c:pt>
                <c:pt idx="36">
                  <c:v>0.58592343000000002</c:v>
                </c:pt>
                <c:pt idx="37">
                  <c:v>1.7498114</c:v>
                </c:pt>
                <c:pt idx="38">
                  <c:v>-0.51274529999999996</c:v>
                </c:pt>
                <c:pt idx="39">
                  <c:v>-0.37929439999999998</c:v>
                </c:pt>
                <c:pt idx="40">
                  <c:v>-1.630118</c:v>
                </c:pt>
                <c:pt idx="41">
                  <c:v>-0.85041856999999998</c:v>
                </c:pt>
                <c:pt idx="42">
                  <c:v>-0.122312434</c:v>
                </c:pt>
                <c:pt idx="43">
                  <c:v>-0.45292926</c:v>
                </c:pt>
                <c:pt idx="44">
                  <c:v>-1.8340342999999999</c:v>
                </c:pt>
                <c:pt idx="45">
                  <c:v>-1.2193362999999999</c:v>
                </c:pt>
                <c:pt idx="46">
                  <c:v>-2.4621770000000001</c:v>
                </c:pt>
                <c:pt idx="47">
                  <c:v>-2.2420680000000002</c:v>
                </c:pt>
                <c:pt idx="48">
                  <c:v>-1.213849</c:v>
                </c:pt>
                <c:pt idx="49">
                  <c:v>1.7124474000000001</c:v>
                </c:pt>
                <c:pt idx="50">
                  <c:v>2.3667068000000002</c:v>
                </c:pt>
                <c:pt idx="51">
                  <c:v>0.77391160000000003</c:v>
                </c:pt>
                <c:pt idx="52">
                  <c:v>0.87139960000000005</c:v>
                </c:pt>
                <c:pt idx="53">
                  <c:v>0.22702539999999999</c:v>
                </c:pt>
                <c:pt idx="54">
                  <c:v>0.59925735000000002</c:v>
                </c:pt>
                <c:pt idx="55">
                  <c:v>1.384328</c:v>
                </c:pt>
                <c:pt idx="56">
                  <c:v>0.79871345000000005</c:v>
                </c:pt>
                <c:pt idx="57">
                  <c:v>0.53461979999999998</c:v>
                </c:pt>
                <c:pt idx="58">
                  <c:v>6.4023339999999998E-2</c:v>
                </c:pt>
                <c:pt idx="59">
                  <c:v>-1.5059316</c:v>
                </c:pt>
                <c:pt idx="60">
                  <c:v>-1.8551500000000001</c:v>
                </c:pt>
                <c:pt idx="61">
                  <c:v>0.120994434</c:v>
                </c:pt>
                <c:pt idx="62">
                  <c:v>-2.9926652000000002E-2</c:v>
                </c:pt>
                <c:pt idx="63">
                  <c:v>-0.50344509999999998</c:v>
                </c:pt>
                <c:pt idx="64">
                  <c:v>-1.7912636</c:v>
                </c:pt>
                <c:pt idx="65">
                  <c:v>0.61219789999999996</c:v>
                </c:pt>
                <c:pt idx="66">
                  <c:v>0.51621466999999999</c:v>
                </c:pt>
                <c:pt idx="67">
                  <c:v>1.2116053</c:v>
                </c:pt>
                <c:pt idx="68">
                  <c:v>1.6827486</c:v>
                </c:pt>
                <c:pt idx="69">
                  <c:v>0.124040425</c:v>
                </c:pt>
                <c:pt idx="70">
                  <c:v>-2.5014802999999999</c:v>
                </c:pt>
                <c:pt idx="71">
                  <c:v>-1.7375847</c:v>
                </c:pt>
                <c:pt idx="72">
                  <c:v>1.5101053</c:v>
                </c:pt>
                <c:pt idx="73">
                  <c:v>1.2711551000000001</c:v>
                </c:pt>
                <c:pt idx="74">
                  <c:v>1.5568895</c:v>
                </c:pt>
                <c:pt idx="75">
                  <c:v>-7.0364536E-3</c:v>
                </c:pt>
                <c:pt idx="76">
                  <c:v>-0.52413120000000002</c:v>
                </c:pt>
                <c:pt idx="77">
                  <c:v>0.18990928000000001</c:v>
                </c:pt>
                <c:pt idx="78">
                  <c:v>1.3100419999999999</c:v>
                </c:pt>
                <c:pt idx="79">
                  <c:v>0.82937240000000001</c:v>
                </c:pt>
                <c:pt idx="80">
                  <c:v>0.27628824000000002</c:v>
                </c:pt>
                <c:pt idx="81">
                  <c:v>-0.93894105999999999</c:v>
                </c:pt>
                <c:pt idx="82">
                  <c:v>-1.8748423999999999</c:v>
                </c:pt>
                <c:pt idx="83">
                  <c:v>-1.3072543999999999</c:v>
                </c:pt>
                <c:pt idx="84">
                  <c:v>-1.4070076</c:v>
                </c:pt>
                <c:pt idx="85">
                  <c:v>-2.2240693999999999</c:v>
                </c:pt>
                <c:pt idx="86">
                  <c:v>-2.1332734000000002</c:v>
                </c:pt>
                <c:pt idx="87">
                  <c:v>-1.1120239999999999</c:v>
                </c:pt>
                <c:pt idx="88">
                  <c:v>-1.9359096</c:v>
                </c:pt>
                <c:pt idx="89">
                  <c:v>-0.34466606</c:v>
                </c:pt>
                <c:pt idx="90">
                  <c:v>1.0190901999999999</c:v>
                </c:pt>
                <c:pt idx="91">
                  <c:v>3.9696370000000001</c:v>
                </c:pt>
                <c:pt idx="92">
                  <c:v>2.1077243999999999</c:v>
                </c:pt>
                <c:pt idx="93">
                  <c:v>1.0348824999999999</c:v>
                </c:pt>
                <c:pt idx="94">
                  <c:v>1.2260882000000001E-2</c:v>
                </c:pt>
                <c:pt idx="95">
                  <c:v>-0.99574834000000001</c:v>
                </c:pt>
                <c:pt idx="96">
                  <c:v>0.55822059999999996</c:v>
                </c:pt>
                <c:pt idx="97">
                  <c:v>1.9417536</c:v>
                </c:pt>
                <c:pt idx="98">
                  <c:v>-0.45842332000000002</c:v>
                </c:pt>
                <c:pt idx="99">
                  <c:v>-1.1782128999999999</c:v>
                </c:pt>
                <c:pt idx="100">
                  <c:v>-1.7708379999999999</c:v>
                </c:pt>
                <c:pt idx="101">
                  <c:v>-2.0853872</c:v>
                </c:pt>
                <c:pt idx="102">
                  <c:v>-2.9390037000000002</c:v>
                </c:pt>
                <c:pt idx="103">
                  <c:v>-1.0388866999999999</c:v>
                </c:pt>
                <c:pt idx="104">
                  <c:v>-1.3114783999999999</c:v>
                </c:pt>
                <c:pt idx="105">
                  <c:v>-4.3052864</c:v>
                </c:pt>
                <c:pt idx="106">
                  <c:v>-2.2661907999999999</c:v>
                </c:pt>
                <c:pt idx="107">
                  <c:v>-1.6970205</c:v>
                </c:pt>
                <c:pt idx="108">
                  <c:v>-1.775077</c:v>
                </c:pt>
                <c:pt idx="109">
                  <c:v>-3.9074360000000001</c:v>
                </c:pt>
                <c:pt idx="110">
                  <c:v>-3.529677</c:v>
                </c:pt>
                <c:pt idx="111">
                  <c:v>-5.6510340000000001</c:v>
                </c:pt>
                <c:pt idx="112">
                  <c:v>-2.9649166999999998</c:v>
                </c:pt>
                <c:pt idx="113">
                  <c:v>-0.73757969999999995</c:v>
                </c:pt>
                <c:pt idx="114">
                  <c:v>-1.7389588</c:v>
                </c:pt>
                <c:pt idx="115">
                  <c:v>-2.2583587000000001</c:v>
                </c:pt>
                <c:pt idx="116">
                  <c:v>-4.3470893000000004</c:v>
                </c:pt>
                <c:pt idx="117">
                  <c:v>-3.3845432</c:v>
                </c:pt>
                <c:pt idx="118">
                  <c:v>-3.5679150000000002</c:v>
                </c:pt>
                <c:pt idx="119">
                  <c:v>-3.3107030000000002</c:v>
                </c:pt>
                <c:pt idx="120">
                  <c:v>-6.6991750000000003</c:v>
                </c:pt>
                <c:pt idx="121">
                  <c:v>-3.0085182000000001</c:v>
                </c:pt>
                <c:pt idx="122">
                  <c:v>-7.4041189999999997</c:v>
                </c:pt>
                <c:pt idx="123">
                  <c:v>-4.7146020000000002</c:v>
                </c:pt>
                <c:pt idx="124">
                  <c:v>-9.2831609999999998</c:v>
                </c:pt>
                <c:pt idx="125">
                  <c:v>-4.2904030000000004</c:v>
                </c:pt>
                <c:pt idx="126">
                  <c:v>-5.0247029999999997</c:v>
                </c:pt>
                <c:pt idx="127">
                  <c:v>-6.379505</c:v>
                </c:pt>
                <c:pt idx="128">
                  <c:v>-6.9881706000000001</c:v>
                </c:pt>
                <c:pt idx="129">
                  <c:v>-3.1523590000000001</c:v>
                </c:pt>
                <c:pt idx="130">
                  <c:v>-1.9488208</c:v>
                </c:pt>
                <c:pt idx="131">
                  <c:v>-2.4829512</c:v>
                </c:pt>
                <c:pt idx="132">
                  <c:v>-8.4333930000000006</c:v>
                </c:pt>
                <c:pt idx="133">
                  <c:v>-2.5436071999999998</c:v>
                </c:pt>
                <c:pt idx="134">
                  <c:v>-4.8729643999999999</c:v>
                </c:pt>
                <c:pt idx="135">
                  <c:v>-4.0875469999999998</c:v>
                </c:pt>
                <c:pt idx="136">
                  <c:v>-4.9512166999999998</c:v>
                </c:pt>
                <c:pt idx="137">
                  <c:v>-3.9262304000000001</c:v>
                </c:pt>
                <c:pt idx="138">
                  <c:v>-3.6325147000000002</c:v>
                </c:pt>
                <c:pt idx="139">
                  <c:v>-3.3797533999999998</c:v>
                </c:pt>
                <c:pt idx="140">
                  <c:v>-3.7074224999999998</c:v>
                </c:pt>
                <c:pt idx="141">
                  <c:v>5.5081761999999999E-2</c:v>
                </c:pt>
                <c:pt idx="142">
                  <c:v>-1.3491518</c:v>
                </c:pt>
                <c:pt idx="143">
                  <c:v>-2.5224790000000001</c:v>
                </c:pt>
                <c:pt idx="144">
                  <c:v>-3.8380740000000002</c:v>
                </c:pt>
                <c:pt idx="145">
                  <c:v>-1.9202942999999999</c:v>
                </c:pt>
                <c:pt idx="146">
                  <c:v>-5.0772219999999999</c:v>
                </c:pt>
                <c:pt idx="147">
                  <c:v>-4.9191212999999996</c:v>
                </c:pt>
                <c:pt idx="148">
                  <c:v>-1.8985964</c:v>
                </c:pt>
                <c:pt idx="149">
                  <c:v>-1.8937643</c:v>
                </c:pt>
                <c:pt idx="150">
                  <c:v>-4.9614459999999996</c:v>
                </c:pt>
                <c:pt idx="151">
                  <c:v>-1.0972321</c:v>
                </c:pt>
                <c:pt idx="152">
                  <c:v>-9.6684319999999992</c:v>
                </c:pt>
                <c:pt idx="153">
                  <c:v>-5.4292509999999998</c:v>
                </c:pt>
                <c:pt idx="154">
                  <c:v>-8.0035240000000005</c:v>
                </c:pt>
                <c:pt idx="155">
                  <c:v>-7.6040760000000001</c:v>
                </c:pt>
                <c:pt idx="156">
                  <c:v>-5.8491816999999999</c:v>
                </c:pt>
                <c:pt idx="157">
                  <c:v>-2.4763868000000002</c:v>
                </c:pt>
                <c:pt idx="158">
                  <c:v>-1.5972413999999999</c:v>
                </c:pt>
                <c:pt idx="159">
                  <c:v>-4.848446</c:v>
                </c:pt>
                <c:pt idx="160">
                  <c:v>-6.020791</c:v>
                </c:pt>
                <c:pt idx="161">
                  <c:v>-5.6972775000000002</c:v>
                </c:pt>
                <c:pt idx="162">
                  <c:v>-7.9461674999999996</c:v>
                </c:pt>
                <c:pt idx="163">
                  <c:v>-10.346206</c:v>
                </c:pt>
                <c:pt idx="164">
                  <c:v>-9.6471029999999995</c:v>
                </c:pt>
                <c:pt idx="165">
                  <c:v>-6.1094150000000003</c:v>
                </c:pt>
                <c:pt idx="166">
                  <c:v>-14.052322999999999</c:v>
                </c:pt>
                <c:pt idx="167">
                  <c:v>-10.212604499999999</c:v>
                </c:pt>
                <c:pt idx="168">
                  <c:v>-4.3372016000000002</c:v>
                </c:pt>
                <c:pt idx="169">
                  <c:v>-6.5599436999999998</c:v>
                </c:pt>
                <c:pt idx="170">
                  <c:v>-2.0226742999999998</c:v>
                </c:pt>
                <c:pt idx="171">
                  <c:v>-9.0921620000000001</c:v>
                </c:pt>
                <c:pt idx="172">
                  <c:v>-7.6679180000000002</c:v>
                </c:pt>
                <c:pt idx="173">
                  <c:v>-6.5944909999999997</c:v>
                </c:pt>
                <c:pt idx="174">
                  <c:v>-7.4528850000000002</c:v>
                </c:pt>
                <c:pt idx="175">
                  <c:v>-5.7605510000000004</c:v>
                </c:pt>
                <c:pt idx="176">
                  <c:v>-6.2203520000000001</c:v>
                </c:pt>
                <c:pt idx="177">
                  <c:v>-7.7785053</c:v>
                </c:pt>
                <c:pt idx="178">
                  <c:v>-10.149881000000001</c:v>
                </c:pt>
                <c:pt idx="179">
                  <c:v>-2.7249742000000001</c:v>
                </c:pt>
                <c:pt idx="180">
                  <c:v>-1.4793457000000001</c:v>
                </c:pt>
                <c:pt idx="181">
                  <c:v>-4.6573734</c:v>
                </c:pt>
                <c:pt idx="182">
                  <c:v>-2.7720332000000001</c:v>
                </c:pt>
                <c:pt idx="183">
                  <c:v>-1.8901051</c:v>
                </c:pt>
                <c:pt idx="184">
                  <c:v>-3.2112794</c:v>
                </c:pt>
                <c:pt idx="185">
                  <c:v>-4.7806373000000004</c:v>
                </c:pt>
                <c:pt idx="186">
                  <c:v>-8.4577054999999994</c:v>
                </c:pt>
                <c:pt idx="187">
                  <c:v>-9.1071179999999998</c:v>
                </c:pt>
                <c:pt idx="188">
                  <c:v>-20.490282000000001</c:v>
                </c:pt>
                <c:pt idx="189">
                  <c:v>-12.758524</c:v>
                </c:pt>
                <c:pt idx="190">
                  <c:v>-15.367221000000001</c:v>
                </c:pt>
                <c:pt idx="191">
                  <c:v>-9.3868410000000004</c:v>
                </c:pt>
                <c:pt idx="192">
                  <c:v>-17.932334999999998</c:v>
                </c:pt>
                <c:pt idx="193">
                  <c:v>-12.043416000000001</c:v>
                </c:pt>
                <c:pt idx="194">
                  <c:v>-11.929783</c:v>
                </c:pt>
                <c:pt idx="195">
                  <c:v>-8.4834619999999994</c:v>
                </c:pt>
                <c:pt idx="196">
                  <c:v>-8.4107610000000008</c:v>
                </c:pt>
                <c:pt idx="197">
                  <c:v>-15.875532</c:v>
                </c:pt>
                <c:pt idx="198">
                  <c:v>-10.911407000000001</c:v>
                </c:pt>
                <c:pt idx="199">
                  <c:v>-9.9277879999999996</c:v>
                </c:pt>
                <c:pt idx="200">
                  <c:v>-8.5611289999999993</c:v>
                </c:pt>
                <c:pt idx="201">
                  <c:v>-12.162482000000001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915-D44C-92FB-C54C3D629EA4}"/>
            </c:ext>
          </c:extLst>
        </c:ser>
        <c:ser>
          <c:idx val="23"/>
          <c:order val="12"/>
          <c:tx>
            <c:strRef>
              <c:f>easymore_GRACE_test_remapped_lw!$Z$1</c:f>
              <c:strCache>
                <c:ptCount val="1"/>
                <c:pt idx="0">
                  <c:v>Cochise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easymore_GRACE_test_remapped_lw!$Z$2:$Z$203</c:f>
              <c:numCache>
                <c:formatCode>General</c:formatCode>
                <c:ptCount val="202"/>
                <c:pt idx="0">
                  <c:v>-1.087566</c:v>
                </c:pt>
                <c:pt idx="1">
                  <c:v>-0.88936850000000001</c:v>
                </c:pt>
                <c:pt idx="2">
                  <c:v>-1.4776864000000001E-2</c:v>
                </c:pt>
                <c:pt idx="3">
                  <c:v>-1.7268032</c:v>
                </c:pt>
                <c:pt idx="4">
                  <c:v>-1.6515062</c:v>
                </c:pt>
                <c:pt idx="5">
                  <c:v>-0.29643809999999998</c:v>
                </c:pt>
                <c:pt idx="6">
                  <c:v>0.12494637</c:v>
                </c:pt>
                <c:pt idx="7">
                  <c:v>-0.15023194000000001</c:v>
                </c:pt>
                <c:pt idx="8">
                  <c:v>1.7764792</c:v>
                </c:pt>
                <c:pt idx="9">
                  <c:v>2.0821144999999999</c:v>
                </c:pt>
                <c:pt idx="10">
                  <c:v>0.40071331999999998</c:v>
                </c:pt>
                <c:pt idx="11">
                  <c:v>-1.9901215000000001</c:v>
                </c:pt>
                <c:pt idx="12">
                  <c:v>-2.8952179999999998</c:v>
                </c:pt>
                <c:pt idx="13">
                  <c:v>-2.8318371999999998</c:v>
                </c:pt>
                <c:pt idx="14">
                  <c:v>-1.5201754999999999</c:v>
                </c:pt>
                <c:pt idx="15">
                  <c:v>-0.81222300000000003</c:v>
                </c:pt>
                <c:pt idx="16">
                  <c:v>-0.18031937000000001</c:v>
                </c:pt>
                <c:pt idx="17">
                  <c:v>-1.1216873000000001</c:v>
                </c:pt>
                <c:pt idx="18">
                  <c:v>-1.0469173000000001</c:v>
                </c:pt>
                <c:pt idx="19">
                  <c:v>-0.86618930000000005</c:v>
                </c:pt>
                <c:pt idx="20">
                  <c:v>0.33584176999999998</c:v>
                </c:pt>
                <c:pt idx="21">
                  <c:v>1.7748497000000001</c:v>
                </c:pt>
                <c:pt idx="22">
                  <c:v>-1.2529739</c:v>
                </c:pt>
                <c:pt idx="23">
                  <c:v>-3.1241987</c:v>
                </c:pt>
                <c:pt idx="24">
                  <c:v>-1.7325881999999999</c:v>
                </c:pt>
                <c:pt idx="25">
                  <c:v>-2.6948461E-2</c:v>
                </c:pt>
                <c:pt idx="26">
                  <c:v>-1.8942734999999999</c:v>
                </c:pt>
                <c:pt idx="27">
                  <c:v>-1.1848094</c:v>
                </c:pt>
                <c:pt idx="28">
                  <c:v>-0.41425319999999999</c:v>
                </c:pt>
                <c:pt idx="29">
                  <c:v>1.7513722</c:v>
                </c:pt>
                <c:pt idx="30">
                  <c:v>3.7221372000000001</c:v>
                </c:pt>
                <c:pt idx="31">
                  <c:v>7.8793160000000002</c:v>
                </c:pt>
                <c:pt idx="32">
                  <c:v>6.4263960000000004</c:v>
                </c:pt>
                <c:pt idx="33">
                  <c:v>4.0543237000000003</c:v>
                </c:pt>
                <c:pt idx="34">
                  <c:v>1.146979</c:v>
                </c:pt>
                <c:pt idx="35">
                  <c:v>1.5104356999999999</c:v>
                </c:pt>
                <c:pt idx="36">
                  <c:v>0.11849763000000001</c:v>
                </c:pt>
                <c:pt idx="37">
                  <c:v>1.2276107999999999</c:v>
                </c:pt>
                <c:pt idx="38">
                  <c:v>-0.45321806999999997</c:v>
                </c:pt>
                <c:pt idx="39">
                  <c:v>-3.4123423999999999E-2</c:v>
                </c:pt>
                <c:pt idx="40">
                  <c:v>-1.1908033</c:v>
                </c:pt>
                <c:pt idx="41">
                  <c:v>-0.64603496000000005</c:v>
                </c:pt>
                <c:pt idx="42">
                  <c:v>-9.6543714000000003E-2</c:v>
                </c:pt>
                <c:pt idx="43">
                  <c:v>-0.61054649999999999</c:v>
                </c:pt>
                <c:pt idx="44">
                  <c:v>-1.5006226</c:v>
                </c:pt>
                <c:pt idx="45">
                  <c:v>-0.6691781</c:v>
                </c:pt>
                <c:pt idx="46">
                  <c:v>-2.2952157999999998</c:v>
                </c:pt>
                <c:pt idx="47">
                  <c:v>-2.2722956999999999</c:v>
                </c:pt>
                <c:pt idx="48">
                  <c:v>-1.9814867</c:v>
                </c:pt>
                <c:pt idx="49">
                  <c:v>1.3569536</c:v>
                </c:pt>
                <c:pt idx="50">
                  <c:v>2.6667516</c:v>
                </c:pt>
                <c:pt idx="51">
                  <c:v>0.73082166999999998</c:v>
                </c:pt>
                <c:pt idx="52">
                  <c:v>1.0586177999999999</c:v>
                </c:pt>
                <c:pt idx="53">
                  <c:v>9.721291E-2</c:v>
                </c:pt>
                <c:pt idx="54">
                  <c:v>0.68378919999999999</c:v>
                </c:pt>
                <c:pt idx="55">
                  <c:v>1.5160245000000001</c:v>
                </c:pt>
                <c:pt idx="56">
                  <c:v>1.6009987999999999</c:v>
                </c:pt>
                <c:pt idx="57">
                  <c:v>0.99696600000000002</c:v>
                </c:pt>
                <c:pt idx="58">
                  <c:v>0.43357688</c:v>
                </c:pt>
                <c:pt idx="59">
                  <c:v>-1.3320502999999999</c:v>
                </c:pt>
                <c:pt idx="60">
                  <c:v>-1.6245677000000001</c:v>
                </c:pt>
                <c:pt idx="61">
                  <c:v>-0.13605554</c:v>
                </c:pt>
                <c:pt idx="62">
                  <c:v>8.8964539999999995E-2</c:v>
                </c:pt>
                <c:pt idx="63">
                  <c:v>-0.66034554999999995</c:v>
                </c:pt>
                <c:pt idx="64">
                  <c:v>-1.8931487</c:v>
                </c:pt>
                <c:pt idx="65">
                  <c:v>0.71227470000000004</c:v>
                </c:pt>
                <c:pt idx="66">
                  <c:v>0.63536440000000005</c:v>
                </c:pt>
                <c:pt idx="67">
                  <c:v>1.6187769000000001</c:v>
                </c:pt>
                <c:pt idx="68">
                  <c:v>2.0548787000000002</c:v>
                </c:pt>
                <c:pt idx="69">
                  <c:v>0.33040807</c:v>
                </c:pt>
                <c:pt idx="70">
                  <c:v>-2.1080066999999998</c:v>
                </c:pt>
                <c:pt idx="71">
                  <c:v>-1.7001567</c:v>
                </c:pt>
                <c:pt idx="72">
                  <c:v>0.75876350000000004</c:v>
                </c:pt>
                <c:pt idx="73">
                  <c:v>0.36080952999999999</c:v>
                </c:pt>
                <c:pt idx="74">
                  <c:v>0.82778989999999997</c:v>
                </c:pt>
                <c:pt idx="75">
                  <c:v>-0.16204267999999999</c:v>
                </c:pt>
                <c:pt idx="76">
                  <c:v>-0.58225400000000005</c:v>
                </c:pt>
                <c:pt idx="77">
                  <c:v>0.20205632000000001</c:v>
                </c:pt>
                <c:pt idx="78">
                  <c:v>0.89478369999999996</c:v>
                </c:pt>
                <c:pt idx="79">
                  <c:v>0.70544470000000004</c:v>
                </c:pt>
                <c:pt idx="80">
                  <c:v>0.26466953999999998</c:v>
                </c:pt>
                <c:pt idx="81">
                  <c:v>-0.97355369999999997</c:v>
                </c:pt>
                <c:pt idx="82">
                  <c:v>-1.6379914</c:v>
                </c:pt>
                <c:pt idx="83">
                  <c:v>-1.5422313999999999</c:v>
                </c:pt>
                <c:pt idx="84">
                  <c:v>-1.8604972</c:v>
                </c:pt>
                <c:pt idx="85">
                  <c:v>-3.2239385</c:v>
                </c:pt>
                <c:pt idx="86">
                  <c:v>-2.9156528000000002</c:v>
                </c:pt>
                <c:pt idx="87">
                  <c:v>-1.6693534000000001</c:v>
                </c:pt>
                <c:pt idx="88">
                  <c:v>-2.4159443</c:v>
                </c:pt>
                <c:pt idx="89">
                  <c:v>-0.81344510000000003</c:v>
                </c:pt>
                <c:pt idx="90">
                  <c:v>0.52425250000000001</c:v>
                </c:pt>
                <c:pt idx="91">
                  <c:v>3.4373328999999999</c:v>
                </c:pt>
                <c:pt idx="92">
                  <c:v>2.4641950000000001</c:v>
                </c:pt>
                <c:pt idx="93">
                  <c:v>1.2297316</c:v>
                </c:pt>
                <c:pt idx="94">
                  <c:v>0.27431673000000001</c:v>
                </c:pt>
                <c:pt idx="95">
                  <c:v>-0.94986855999999997</c:v>
                </c:pt>
                <c:pt idx="96">
                  <c:v>0.51095235000000006</c:v>
                </c:pt>
                <c:pt idx="97">
                  <c:v>1.3957796</c:v>
                </c:pt>
                <c:pt idx="98">
                  <c:v>-0.84349030000000003</c:v>
                </c:pt>
                <c:pt idx="99">
                  <c:v>-1.5689552</c:v>
                </c:pt>
                <c:pt idx="100">
                  <c:v>-1.6901200999999999</c:v>
                </c:pt>
                <c:pt idx="101">
                  <c:v>-2.0640619999999998</c:v>
                </c:pt>
                <c:pt idx="102">
                  <c:v>-2.082214</c:v>
                </c:pt>
                <c:pt idx="103">
                  <c:v>-0.92691283999999996</c:v>
                </c:pt>
                <c:pt idx="104">
                  <c:v>-1.3502658999999999</c:v>
                </c:pt>
                <c:pt idx="105">
                  <c:v>-4.225409</c:v>
                </c:pt>
                <c:pt idx="106">
                  <c:v>-3.4545469999999998</c:v>
                </c:pt>
                <c:pt idx="107">
                  <c:v>-2.5256088000000001</c:v>
                </c:pt>
                <c:pt idx="108">
                  <c:v>-2.6428866000000002</c:v>
                </c:pt>
                <c:pt idx="109">
                  <c:v>-4.6766266999999999</c:v>
                </c:pt>
                <c:pt idx="110">
                  <c:v>-4.1048609999999996</c:v>
                </c:pt>
                <c:pt idx="111">
                  <c:v>-4.7555050000000003</c:v>
                </c:pt>
                <c:pt idx="112">
                  <c:v>-3.0698108999999998</c:v>
                </c:pt>
                <c:pt idx="113">
                  <c:v>-0.94771190000000005</c:v>
                </c:pt>
                <c:pt idx="114">
                  <c:v>-2.1418092</c:v>
                </c:pt>
                <c:pt idx="115">
                  <c:v>-2.2647387999999999</c:v>
                </c:pt>
                <c:pt idx="116">
                  <c:v>-4.8922132999999999</c:v>
                </c:pt>
                <c:pt idx="117">
                  <c:v>-3.5560130000000001</c:v>
                </c:pt>
                <c:pt idx="118">
                  <c:v>-4.9894476000000001</c:v>
                </c:pt>
                <c:pt idx="119">
                  <c:v>-5.3749849999999997</c:v>
                </c:pt>
                <c:pt idx="120">
                  <c:v>-7.8799289999999997</c:v>
                </c:pt>
                <c:pt idx="121">
                  <c:v>-4.2068896000000002</c:v>
                </c:pt>
                <c:pt idx="122">
                  <c:v>-8.6006850000000004</c:v>
                </c:pt>
                <c:pt idx="123">
                  <c:v>-5.233358</c:v>
                </c:pt>
                <c:pt idx="124">
                  <c:v>-8.7057549999999999</c:v>
                </c:pt>
                <c:pt idx="125">
                  <c:v>-4.1693530000000001</c:v>
                </c:pt>
                <c:pt idx="126">
                  <c:v>-5.5257849999999999</c:v>
                </c:pt>
                <c:pt idx="127">
                  <c:v>-7.2629495000000004</c:v>
                </c:pt>
                <c:pt idx="128">
                  <c:v>-7.473751</c:v>
                </c:pt>
                <c:pt idx="129">
                  <c:v>-3.6345204999999998</c:v>
                </c:pt>
                <c:pt idx="130">
                  <c:v>-3.4141311999999999</c:v>
                </c:pt>
                <c:pt idx="131">
                  <c:v>-4.2596197</c:v>
                </c:pt>
                <c:pt idx="132">
                  <c:v>-6.935295</c:v>
                </c:pt>
                <c:pt idx="133">
                  <c:v>-3.8646345000000002</c:v>
                </c:pt>
                <c:pt idx="134">
                  <c:v>-6.2317999999999998</c:v>
                </c:pt>
                <c:pt idx="135">
                  <c:v>-5.5476919999999996</c:v>
                </c:pt>
                <c:pt idx="136">
                  <c:v>-6.5590609999999998</c:v>
                </c:pt>
                <c:pt idx="137">
                  <c:v>-6.1423053999999997</c:v>
                </c:pt>
                <c:pt idx="138">
                  <c:v>-5.9957640000000003</c:v>
                </c:pt>
                <c:pt idx="139">
                  <c:v>-5.5137562999999998</c:v>
                </c:pt>
                <c:pt idx="140">
                  <c:v>-2.5576781999999998</c:v>
                </c:pt>
                <c:pt idx="141">
                  <c:v>-1.0752231000000001</c:v>
                </c:pt>
                <c:pt idx="142">
                  <c:v>-2.2046804</c:v>
                </c:pt>
                <c:pt idx="143">
                  <c:v>-3.165565</c:v>
                </c:pt>
                <c:pt idx="144">
                  <c:v>-5.0521130000000003</c:v>
                </c:pt>
                <c:pt idx="145">
                  <c:v>-3.0851731</c:v>
                </c:pt>
                <c:pt idx="146">
                  <c:v>-5.8847699999999996</c:v>
                </c:pt>
                <c:pt idx="147">
                  <c:v>-9.0452739999999991</c:v>
                </c:pt>
                <c:pt idx="148">
                  <c:v>-2.3850782000000001</c:v>
                </c:pt>
                <c:pt idx="149">
                  <c:v>-2.0700479999999999</c:v>
                </c:pt>
                <c:pt idx="150">
                  <c:v>-5.3583829999999999</c:v>
                </c:pt>
                <c:pt idx="151">
                  <c:v>-3.5423532</c:v>
                </c:pt>
                <c:pt idx="152">
                  <c:v>-9.3162775</c:v>
                </c:pt>
                <c:pt idx="153">
                  <c:v>-5.9097749999999998</c:v>
                </c:pt>
                <c:pt idx="154">
                  <c:v>-9.8304449999999992</c:v>
                </c:pt>
                <c:pt idx="155">
                  <c:v>-9.1418099999999995</c:v>
                </c:pt>
                <c:pt idx="156">
                  <c:v>-6.7192983999999996</c:v>
                </c:pt>
                <c:pt idx="157">
                  <c:v>-3.5039929999999999</c:v>
                </c:pt>
                <c:pt idx="158">
                  <c:v>-2.3373339999999998</c:v>
                </c:pt>
                <c:pt idx="159">
                  <c:v>-5.3832592999999997</c:v>
                </c:pt>
                <c:pt idx="160">
                  <c:v>-7.1547739999999997</c:v>
                </c:pt>
                <c:pt idx="161">
                  <c:v>-6.1720037000000003</c:v>
                </c:pt>
                <c:pt idx="162">
                  <c:v>-8.7599830000000001</c:v>
                </c:pt>
                <c:pt idx="163">
                  <c:v>-12.946629</c:v>
                </c:pt>
                <c:pt idx="164">
                  <c:v>-11.939455000000001</c:v>
                </c:pt>
                <c:pt idx="165">
                  <c:v>-7.0612116</c:v>
                </c:pt>
                <c:pt idx="166">
                  <c:v>-15.075303</c:v>
                </c:pt>
                <c:pt idx="167">
                  <c:v>-10.654191000000001</c:v>
                </c:pt>
                <c:pt idx="168">
                  <c:v>-4.9491133999999999</c:v>
                </c:pt>
                <c:pt idx="169">
                  <c:v>-6.9110620000000003</c:v>
                </c:pt>
                <c:pt idx="170">
                  <c:v>-2.5277188000000002</c:v>
                </c:pt>
                <c:pt idx="171">
                  <c:v>-9.9289190000000005</c:v>
                </c:pt>
                <c:pt idx="172">
                  <c:v>-6.5880622999999998</c:v>
                </c:pt>
                <c:pt idx="173">
                  <c:v>-10.028649</c:v>
                </c:pt>
                <c:pt idx="174">
                  <c:v>-10.777785</c:v>
                </c:pt>
                <c:pt idx="175">
                  <c:v>-8.5878940000000004</c:v>
                </c:pt>
                <c:pt idx="176">
                  <c:v>-8.9522929999999992</c:v>
                </c:pt>
                <c:pt idx="177">
                  <c:v>-8.5588700000000006</c:v>
                </c:pt>
                <c:pt idx="178">
                  <c:v>-11.3399725</c:v>
                </c:pt>
                <c:pt idx="179">
                  <c:v>-4.6719169999999997</c:v>
                </c:pt>
                <c:pt idx="180">
                  <c:v>-2.4504712</c:v>
                </c:pt>
                <c:pt idx="181">
                  <c:v>-5.2110659999999998</c:v>
                </c:pt>
                <c:pt idx="182">
                  <c:v>-3.4097390000000001</c:v>
                </c:pt>
                <c:pt idx="183">
                  <c:v>-2.5956028</c:v>
                </c:pt>
                <c:pt idx="184">
                  <c:v>-4.1466589999999997</c:v>
                </c:pt>
                <c:pt idx="185">
                  <c:v>-6.5071789999999998</c:v>
                </c:pt>
                <c:pt idx="186">
                  <c:v>-13.236053</c:v>
                </c:pt>
                <c:pt idx="187">
                  <c:v>-14.712313999999999</c:v>
                </c:pt>
                <c:pt idx="188">
                  <c:v>-23.403953999999999</c:v>
                </c:pt>
                <c:pt idx="189">
                  <c:v>-16.824909999999999</c:v>
                </c:pt>
                <c:pt idx="190">
                  <c:v>-15.019347</c:v>
                </c:pt>
                <c:pt idx="191">
                  <c:v>-9.1388449999999999</c:v>
                </c:pt>
                <c:pt idx="192">
                  <c:v>-15.856443000000001</c:v>
                </c:pt>
                <c:pt idx="193">
                  <c:v>-13.117946999999999</c:v>
                </c:pt>
                <c:pt idx="194">
                  <c:v>-16.477927999999999</c:v>
                </c:pt>
                <c:pt idx="195">
                  <c:v>-10.245011999999999</c:v>
                </c:pt>
                <c:pt idx="196">
                  <c:v>-10.387805</c:v>
                </c:pt>
                <c:pt idx="197">
                  <c:v>-18.436007</c:v>
                </c:pt>
                <c:pt idx="198">
                  <c:v>-15.055135999999999</c:v>
                </c:pt>
                <c:pt idx="199">
                  <c:v>-10.730878000000001</c:v>
                </c:pt>
                <c:pt idx="200">
                  <c:v>-10.472478000000001</c:v>
                </c:pt>
                <c:pt idx="201">
                  <c:v>-20.027798000000001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915-D44C-92FB-C54C3D629EA4}"/>
            </c:ext>
          </c:extLst>
        </c:ser>
        <c:ser>
          <c:idx val="26"/>
          <c:order val="13"/>
          <c:tx>
            <c:strRef>
              <c:f>easymore_GRACE_test_remapped_lw!$AC$1</c:f>
              <c:strCache>
                <c:ptCount val="1"/>
                <c:pt idx="0">
                  <c:v>Maricopa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easymore_GRACE_test_remapped_lw!$AC$2:$AC$203</c:f>
              <c:numCache>
                <c:formatCode>General</c:formatCode>
                <c:ptCount val="202"/>
                <c:pt idx="0">
                  <c:v>-0.7417279</c:v>
                </c:pt>
                <c:pt idx="1">
                  <c:v>-0.7921262</c:v>
                </c:pt>
                <c:pt idx="2">
                  <c:v>-0.42164642000000002</c:v>
                </c:pt>
                <c:pt idx="3">
                  <c:v>-1.9459416</c:v>
                </c:pt>
                <c:pt idx="4">
                  <c:v>-2.7002329999999999</c:v>
                </c:pt>
                <c:pt idx="5">
                  <c:v>-1.5525415</c:v>
                </c:pt>
                <c:pt idx="6">
                  <c:v>-0.65898347000000002</c:v>
                </c:pt>
                <c:pt idx="7">
                  <c:v>0.33085730000000002</c:v>
                </c:pt>
                <c:pt idx="8">
                  <c:v>2.0066134999999998</c:v>
                </c:pt>
                <c:pt idx="9">
                  <c:v>2.8740600000000001</c:v>
                </c:pt>
                <c:pt idx="10">
                  <c:v>1.0458219</c:v>
                </c:pt>
                <c:pt idx="11">
                  <c:v>-1.0557365000000001</c:v>
                </c:pt>
                <c:pt idx="12">
                  <c:v>-2.804996</c:v>
                </c:pt>
                <c:pt idx="13">
                  <c:v>-2.1895323000000002</c:v>
                </c:pt>
                <c:pt idx="14">
                  <c:v>-2.0997856000000001</c:v>
                </c:pt>
                <c:pt idx="15">
                  <c:v>-1.7785058</c:v>
                </c:pt>
                <c:pt idx="16">
                  <c:v>-1.7962661</c:v>
                </c:pt>
                <c:pt idx="17">
                  <c:v>-1.9980571</c:v>
                </c:pt>
                <c:pt idx="18">
                  <c:v>-1.2037064</c:v>
                </c:pt>
                <c:pt idx="19">
                  <c:v>-0.91347239999999996</c:v>
                </c:pt>
                <c:pt idx="20">
                  <c:v>0.54506790000000005</c:v>
                </c:pt>
                <c:pt idx="21">
                  <c:v>0.85907703999999996</c:v>
                </c:pt>
                <c:pt idx="22">
                  <c:v>-0.66679734000000002</c:v>
                </c:pt>
                <c:pt idx="23">
                  <c:v>-2.9512809999999998</c:v>
                </c:pt>
                <c:pt idx="24">
                  <c:v>-2.5887125000000002</c:v>
                </c:pt>
                <c:pt idx="25">
                  <c:v>-1.8877268</c:v>
                </c:pt>
                <c:pt idx="26">
                  <c:v>-2.2414152999999999</c:v>
                </c:pt>
                <c:pt idx="27">
                  <c:v>-3.2285203999999998</c:v>
                </c:pt>
                <c:pt idx="28">
                  <c:v>-1.3570381</c:v>
                </c:pt>
                <c:pt idx="29">
                  <c:v>0.97350910000000002</c:v>
                </c:pt>
                <c:pt idx="30">
                  <c:v>3.8027098000000001</c:v>
                </c:pt>
                <c:pt idx="31">
                  <c:v>10.259760999999999</c:v>
                </c:pt>
                <c:pt idx="32">
                  <c:v>11.686108000000001</c:v>
                </c:pt>
                <c:pt idx="33">
                  <c:v>7.0901984999999996</c:v>
                </c:pt>
                <c:pt idx="34">
                  <c:v>2.6066989999999999</c:v>
                </c:pt>
                <c:pt idx="35">
                  <c:v>1.8115562000000001</c:v>
                </c:pt>
                <c:pt idx="36">
                  <c:v>1.4601732000000001</c:v>
                </c:pt>
                <c:pt idx="37">
                  <c:v>1.6043095999999999</c:v>
                </c:pt>
                <c:pt idx="38">
                  <c:v>-0.32899302000000002</c:v>
                </c:pt>
                <c:pt idx="39">
                  <c:v>1.7222645000000002E-2</c:v>
                </c:pt>
                <c:pt idx="40">
                  <c:v>-0.92026399999999997</c:v>
                </c:pt>
                <c:pt idx="41">
                  <c:v>-0.74498534000000005</c:v>
                </c:pt>
                <c:pt idx="42">
                  <c:v>0.79121816</c:v>
                </c:pt>
                <c:pt idx="43">
                  <c:v>0.69260436000000003</c:v>
                </c:pt>
                <c:pt idx="44">
                  <c:v>0.60726250000000004</c:v>
                </c:pt>
                <c:pt idx="45">
                  <c:v>0.61343689999999995</c:v>
                </c:pt>
                <c:pt idx="46">
                  <c:v>-0.73731899999999995</c:v>
                </c:pt>
                <c:pt idx="47">
                  <c:v>-1.2508687999999999</c:v>
                </c:pt>
                <c:pt idx="48">
                  <c:v>-0.81006986000000003</c:v>
                </c:pt>
                <c:pt idx="49">
                  <c:v>1.1626517000000001</c:v>
                </c:pt>
                <c:pt idx="50">
                  <c:v>0.87275349999999996</c:v>
                </c:pt>
                <c:pt idx="51">
                  <c:v>3.6268346E-2</c:v>
                </c:pt>
                <c:pt idx="52">
                  <c:v>-0.50765353000000002</c:v>
                </c:pt>
                <c:pt idx="53">
                  <c:v>-0.24305281000000001</c:v>
                </c:pt>
                <c:pt idx="54">
                  <c:v>0.68339837000000003</c:v>
                </c:pt>
                <c:pt idx="55">
                  <c:v>1.5012844999999999</c:v>
                </c:pt>
                <c:pt idx="56">
                  <c:v>1.0959684000000001</c:v>
                </c:pt>
                <c:pt idx="57">
                  <c:v>0.39694004999999999</c:v>
                </c:pt>
                <c:pt idx="58">
                  <c:v>-0.27867760000000003</c:v>
                </c:pt>
                <c:pt idx="59">
                  <c:v>-1.6156539999999999</c:v>
                </c:pt>
                <c:pt idx="60">
                  <c:v>-2.5517601999999999</c:v>
                </c:pt>
                <c:pt idx="61">
                  <c:v>-0.85533179999999998</c:v>
                </c:pt>
                <c:pt idx="62">
                  <c:v>-2.1091413000000001</c:v>
                </c:pt>
                <c:pt idx="63">
                  <c:v>-2.3650951</c:v>
                </c:pt>
                <c:pt idx="64">
                  <c:v>-2.7441916000000002</c:v>
                </c:pt>
                <c:pt idx="65">
                  <c:v>-0.31698809999999999</c:v>
                </c:pt>
                <c:pt idx="66">
                  <c:v>0.81096820000000003</c:v>
                </c:pt>
                <c:pt idx="67">
                  <c:v>2.0525744000000001</c:v>
                </c:pt>
                <c:pt idx="68">
                  <c:v>2.4752138000000001</c:v>
                </c:pt>
                <c:pt idx="69">
                  <c:v>1.3358787000000001</c:v>
                </c:pt>
                <c:pt idx="70">
                  <c:v>-1.435135</c:v>
                </c:pt>
                <c:pt idx="71">
                  <c:v>-0.57782809999999996</c:v>
                </c:pt>
                <c:pt idx="72">
                  <c:v>0.51638830000000002</c:v>
                </c:pt>
                <c:pt idx="73">
                  <c:v>-0.30425885000000003</c:v>
                </c:pt>
                <c:pt idx="74">
                  <c:v>-0.61313910000000005</c:v>
                </c:pt>
                <c:pt idx="75">
                  <c:v>-1.6352719</c:v>
                </c:pt>
                <c:pt idx="76">
                  <c:v>-1.7349829999999999</c:v>
                </c:pt>
                <c:pt idx="77">
                  <c:v>-0.24932264000000001</c:v>
                </c:pt>
                <c:pt idx="78">
                  <c:v>1.5122433</c:v>
                </c:pt>
                <c:pt idx="79">
                  <c:v>1.4321410000000001</c:v>
                </c:pt>
                <c:pt idx="80">
                  <c:v>1.0838151</c:v>
                </c:pt>
                <c:pt idx="81">
                  <c:v>-2.2654754999999999E-2</c:v>
                </c:pt>
                <c:pt idx="82">
                  <c:v>-0.76582099999999997</c:v>
                </c:pt>
                <c:pt idx="83">
                  <c:v>-1.5506572999999999</c:v>
                </c:pt>
                <c:pt idx="84">
                  <c:v>-2.4466865000000002</c:v>
                </c:pt>
                <c:pt idx="85">
                  <c:v>-3.6529531</c:v>
                </c:pt>
                <c:pt idx="86">
                  <c:v>-3.4394170000000002</c:v>
                </c:pt>
                <c:pt idx="87">
                  <c:v>-3.1360106000000001</c:v>
                </c:pt>
                <c:pt idx="88">
                  <c:v>-3.4426928000000001</c:v>
                </c:pt>
                <c:pt idx="89">
                  <c:v>-1.9638522</c:v>
                </c:pt>
                <c:pt idx="90">
                  <c:v>0.53096527000000004</c:v>
                </c:pt>
                <c:pt idx="91">
                  <c:v>4.1771292999999998</c:v>
                </c:pt>
                <c:pt idx="92">
                  <c:v>3.9685578000000001</c:v>
                </c:pt>
                <c:pt idx="93">
                  <c:v>2.5251017</c:v>
                </c:pt>
                <c:pt idx="94">
                  <c:v>0.63058040000000004</c:v>
                </c:pt>
                <c:pt idx="95">
                  <c:v>-0.40563250000000001</c:v>
                </c:pt>
                <c:pt idx="96">
                  <c:v>-0.34370494000000001</c:v>
                </c:pt>
                <c:pt idx="97">
                  <c:v>0.98154587000000004</c:v>
                </c:pt>
                <c:pt idx="98">
                  <c:v>-1.3090253000000001</c:v>
                </c:pt>
                <c:pt idx="99">
                  <c:v>-1.8860532000000001</c:v>
                </c:pt>
                <c:pt idx="100">
                  <c:v>-2.4928086</c:v>
                </c:pt>
                <c:pt idx="101">
                  <c:v>-1.6980116000000001</c:v>
                </c:pt>
                <c:pt idx="102">
                  <c:v>-0.60099309999999995</c:v>
                </c:pt>
                <c:pt idx="103">
                  <c:v>1.1846258999999999</c:v>
                </c:pt>
                <c:pt idx="104">
                  <c:v>0.36906109999999998</c:v>
                </c:pt>
                <c:pt idx="105">
                  <c:v>-2.421459</c:v>
                </c:pt>
                <c:pt idx="106">
                  <c:v>-1.680123</c:v>
                </c:pt>
                <c:pt idx="107">
                  <c:v>-1.8924942</c:v>
                </c:pt>
                <c:pt idx="108">
                  <c:v>-2.0609731999999998</c:v>
                </c:pt>
                <c:pt idx="109">
                  <c:v>-3.4259485999999999</c:v>
                </c:pt>
                <c:pt idx="110">
                  <c:v>-3.117251</c:v>
                </c:pt>
                <c:pt idx="111">
                  <c:v>-2.512893</c:v>
                </c:pt>
                <c:pt idx="112">
                  <c:v>-1.8563428</c:v>
                </c:pt>
                <c:pt idx="113">
                  <c:v>-0.39291673999999999</c:v>
                </c:pt>
                <c:pt idx="114">
                  <c:v>-0.24734690000000001</c:v>
                </c:pt>
                <c:pt idx="115">
                  <c:v>-0.64637829999999996</c:v>
                </c:pt>
                <c:pt idx="116">
                  <c:v>-3.6890993000000001</c:v>
                </c:pt>
                <c:pt idx="117">
                  <c:v>-5.5571856000000004</c:v>
                </c:pt>
                <c:pt idx="118">
                  <c:v>-3.4129</c:v>
                </c:pt>
                <c:pt idx="119">
                  <c:v>-3.5254373999999999</c:v>
                </c:pt>
                <c:pt idx="120">
                  <c:v>-4.9701995999999999</c:v>
                </c:pt>
                <c:pt idx="121">
                  <c:v>-2.8063424000000001</c:v>
                </c:pt>
                <c:pt idx="122">
                  <c:v>-5.531161</c:v>
                </c:pt>
                <c:pt idx="123">
                  <c:v>-2.0908305999999999</c:v>
                </c:pt>
                <c:pt idx="124">
                  <c:v>-4.7875347000000001</c:v>
                </c:pt>
                <c:pt idx="125">
                  <c:v>-4.0001059999999997</c:v>
                </c:pt>
                <c:pt idx="126">
                  <c:v>-5.3712359999999997</c:v>
                </c:pt>
                <c:pt idx="127">
                  <c:v>-5.6621839999999999</c:v>
                </c:pt>
                <c:pt idx="128">
                  <c:v>-5.1120989999999997</c:v>
                </c:pt>
                <c:pt idx="129">
                  <c:v>-3.8272982</c:v>
                </c:pt>
                <c:pt idx="130">
                  <c:v>-2.1095069999999998</c:v>
                </c:pt>
                <c:pt idx="131">
                  <c:v>-2.6529175999999999</c:v>
                </c:pt>
                <c:pt idx="132">
                  <c:v>-7.114662</c:v>
                </c:pt>
                <c:pt idx="133">
                  <c:v>-1.9019102000000001</c:v>
                </c:pt>
                <c:pt idx="134">
                  <c:v>-5.2027025</c:v>
                </c:pt>
                <c:pt idx="135">
                  <c:v>-5.1628236999999997</c:v>
                </c:pt>
                <c:pt idx="136">
                  <c:v>-6.4502645000000003</c:v>
                </c:pt>
                <c:pt idx="137">
                  <c:v>-7.1568126999999997</c:v>
                </c:pt>
                <c:pt idx="138">
                  <c:v>-4.981967</c:v>
                </c:pt>
                <c:pt idx="139">
                  <c:v>-5.8969500000000004</c:v>
                </c:pt>
                <c:pt idx="140">
                  <c:v>-5.8252829999999998</c:v>
                </c:pt>
                <c:pt idx="141">
                  <c:v>-3.4576446999999999</c:v>
                </c:pt>
                <c:pt idx="142">
                  <c:v>-2.1295009999999999</c:v>
                </c:pt>
                <c:pt idx="143">
                  <c:v>-5.3571925</c:v>
                </c:pt>
                <c:pt idx="144">
                  <c:v>-6.3116659999999998</c:v>
                </c:pt>
                <c:pt idx="145">
                  <c:v>-4.2436375999999996</c:v>
                </c:pt>
                <c:pt idx="146">
                  <c:v>-7.8773474999999999</c:v>
                </c:pt>
                <c:pt idx="147">
                  <c:v>-9.0759720000000002</c:v>
                </c:pt>
                <c:pt idx="148">
                  <c:v>-3.6438649999999999</c:v>
                </c:pt>
                <c:pt idx="149">
                  <c:v>-2.4871593000000001</c:v>
                </c:pt>
                <c:pt idx="150">
                  <c:v>-5.0512920000000001</c:v>
                </c:pt>
                <c:pt idx="151">
                  <c:v>-0.52088310000000004</c:v>
                </c:pt>
                <c:pt idx="152">
                  <c:v>-8.1238539999999997</c:v>
                </c:pt>
                <c:pt idx="153">
                  <c:v>-7.8808626999999998</c:v>
                </c:pt>
                <c:pt idx="154">
                  <c:v>-10.699894</c:v>
                </c:pt>
                <c:pt idx="155">
                  <c:v>-11.669992000000001</c:v>
                </c:pt>
                <c:pt idx="156">
                  <c:v>-9.2618259999999992</c:v>
                </c:pt>
                <c:pt idx="157">
                  <c:v>-7.0689640000000002</c:v>
                </c:pt>
                <c:pt idx="158">
                  <c:v>-1.8159727999999999</c:v>
                </c:pt>
                <c:pt idx="159">
                  <c:v>-3.7987986</c:v>
                </c:pt>
                <c:pt idx="160">
                  <c:v>-1.7434095999999999</c:v>
                </c:pt>
                <c:pt idx="161">
                  <c:v>-4.293304</c:v>
                </c:pt>
                <c:pt idx="162">
                  <c:v>-8.5158799999999992</c:v>
                </c:pt>
                <c:pt idx="163">
                  <c:v>-10.050342000000001</c:v>
                </c:pt>
                <c:pt idx="164">
                  <c:v>-11.403097000000001</c:v>
                </c:pt>
                <c:pt idx="165">
                  <c:v>-10.600852</c:v>
                </c:pt>
                <c:pt idx="166">
                  <c:v>-12.144921</c:v>
                </c:pt>
                <c:pt idx="167">
                  <c:v>-12.406138</c:v>
                </c:pt>
                <c:pt idx="168">
                  <c:v>-6.7082252999999996</c:v>
                </c:pt>
                <c:pt idx="169">
                  <c:v>-6.3643384000000003</c:v>
                </c:pt>
                <c:pt idx="170">
                  <c:v>-1.5962365999999999</c:v>
                </c:pt>
                <c:pt idx="171">
                  <c:v>-5.6065917000000001</c:v>
                </c:pt>
                <c:pt idx="172">
                  <c:v>-7.0261440000000004</c:v>
                </c:pt>
                <c:pt idx="173">
                  <c:v>-5.8041077000000003</c:v>
                </c:pt>
                <c:pt idx="174">
                  <c:v>-7.8314250000000003</c:v>
                </c:pt>
                <c:pt idx="175">
                  <c:v>-7.1848793000000004</c:v>
                </c:pt>
                <c:pt idx="176">
                  <c:v>-9.3886830000000003</c:v>
                </c:pt>
                <c:pt idx="177">
                  <c:v>-11.340968</c:v>
                </c:pt>
                <c:pt idx="178">
                  <c:v>-10.079895</c:v>
                </c:pt>
                <c:pt idx="179">
                  <c:v>-3.8118713</c:v>
                </c:pt>
                <c:pt idx="180">
                  <c:v>-2.8661761000000001</c:v>
                </c:pt>
                <c:pt idx="181">
                  <c:v>-3.9433075999999998</c:v>
                </c:pt>
                <c:pt idx="182">
                  <c:v>-2.5165567000000002</c:v>
                </c:pt>
                <c:pt idx="183">
                  <c:v>-1.6009462999999999</c:v>
                </c:pt>
                <c:pt idx="184">
                  <c:v>-3.1132278000000002</c:v>
                </c:pt>
                <c:pt idx="185">
                  <c:v>-3.3854601</c:v>
                </c:pt>
                <c:pt idx="186">
                  <c:v>-9.2539390000000008</c:v>
                </c:pt>
                <c:pt idx="187">
                  <c:v>-5.2524332999999999</c:v>
                </c:pt>
                <c:pt idx="188">
                  <c:v>-13.596489999999999</c:v>
                </c:pt>
                <c:pt idx="189">
                  <c:v>-9.0638740000000002</c:v>
                </c:pt>
                <c:pt idx="190">
                  <c:v>-13.207637999999999</c:v>
                </c:pt>
                <c:pt idx="191">
                  <c:v>-12.831619</c:v>
                </c:pt>
                <c:pt idx="192">
                  <c:v>-14.9422245</c:v>
                </c:pt>
                <c:pt idx="193">
                  <c:v>-10.911678</c:v>
                </c:pt>
                <c:pt idx="194">
                  <c:v>-5.9166007</c:v>
                </c:pt>
                <c:pt idx="195">
                  <c:v>-8.2464390000000005</c:v>
                </c:pt>
                <c:pt idx="196">
                  <c:v>-9.2534580000000002</c:v>
                </c:pt>
                <c:pt idx="197">
                  <c:v>-17.325144000000002</c:v>
                </c:pt>
                <c:pt idx="198">
                  <c:v>-9.8271470000000001</c:v>
                </c:pt>
                <c:pt idx="199">
                  <c:v>-11.963791000000001</c:v>
                </c:pt>
                <c:pt idx="200">
                  <c:v>-10.961138999999999</c:v>
                </c:pt>
                <c:pt idx="201">
                  <c:v>-7.8736649999999999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915-D44C-92FB-C54C3D629EA4}"/>
            </c:ext>
          </c:extLst>
        </c:ser>
        <c:ser>
          <c:idx val="27"/>
          <c:order val="14"/>
          <c:tx>
            <c:strRef>
              <c:f>easymore_GRACE_test_remapped_lw!$AD$1</c:f>
              <c:strCache>
                <c:ptCount val="1"/>
                <c:pt idx="0">
                  <c:v>Graham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easymore_GRACE_test_remapped_lw!$AD$2:$AD$203</c:f>
              <c:numCache>
                <c:formatCode>General</c:formatCode>
                <c:ptCount val="202"/>
                <c:pt idx="0">
                  <c:v>-0.3084094</c:v>
                </c:pt>
                <c:pt idx="1">
                  <c:v>-0.32218507000000002</c:v>
                </c:pt>
                <c:pt idx="2">
                  <c:v>-0.64045554000000005</c:v>
                </c:pt>
                <c:pt idx="3">
                  <c:v>-1.9808705</c:v>
                </c:pt>
                <c:pt idx="4">
                  <c:v>-1.6676846999999999</c:v>
                </c:pt>
                <c:pt idx="5">
                  <c:v>-0.28424159999999998</c:v>
                </c:pt>
                <c:pt idx="6">
                  <c:v>0.13755650999999999</c:v>
                </c:pt>
                <c:pt idx="7">
                  <c:v>0.17681219000000001</c:v>
                </c:pt>
                <c:pt idx="8">
                  <c:v>2.1603631999999999</c:v>
                </c:pt>
                <c:pt idx="9">
                  <c:v>2.7439391999999998</c:v>
                </c:pt>
                <c:pt idx="10">
                  <c:v>0.93143480000000001</c:v>
                </c:pt>
                <c:pt idx="11">
                  <c:v>-1.4669474</c:v>
                </c:pt>
                <c:pt idx="12">
                  <c:v>-2.8983433000000001</c:v>
                </c:pt>
                <c:pt idx="13">
                  <c:v>-3.3368386999999999</c:v>
                </c:pt>
                <c:pt idx="14">
                  <c:v>-1.8343168000000001</c:v>
                </c:pt>
                <c:pt idx="15">
                  <c:v>-1.4783067000000001</c:v>
                </c:pt>
                <c:pt idx="16">
                  <c:v>-0.55142426</c:v>
                </c:pt>
                <c:pt idx="17">
                  <c:v>-1.2241504999999999</c:v>
                </c:pt>
                <c:pt idx="18">
                  <c:v>-0.89777130000000005</c:v>
                </c:pt>
                <c:pt idx="19">
                  <c:v>-0.79858004999999999</c:v>
                </c:pt>
                <c:pt idx="20">
                  <c:v>0.30027296999999997</c:v>
                </c:pt>
                <c:pt idx="21">
                  <c:v>1.8403369999999999</c:v>
                </c:pt>
                <c:pt idx="22">
                  <c:v>-0.85288774999999994</c:v>
                </c:pt>
                <c:pt idx="23">
                  <c:v>-2.6619503</c:v>
                </c:pt>
                <c:pt idx="24">
                  <c:v>-2.0564580000000001</c:v>
                </c:pt>
                <c:pt idx="25">
                  <c:v>-1.4899598000000001</c:v>
                </c:pt>
                <c:pt idx="26">
                  <c:v>-2.6529682000000001</c:v>
                </c:pt>
                <c:pt idx="27">
                  <c:v>-1.8675938999999999</c:v>
                </c:pt>
                <c:pt idx="28">
                  <c:v>-0.69005099999999997</c:v>
                </c:pt>
                <c:pt idx="29">
                  <c:v>1.6277391999999999</c:v>
                </c:pt>
                <c:pt idx="30">
                  <c:v>3.6218881999999999</c:v>
                </c:pt>
                <c:pt idx="31">
                  <c:v>8.8647220000000004</c:v>
                </c:pt>
                <c:pt idx="32">
                  <c:v>8.2362409999999997</c:v>
                </c:pt>
                <c:pt idx="33">
                  <c:v>6.5354123</c:v>
                </c:pt>
                <c:pt idx="34">
                  <c:v>2.6470636999999999</c:v>
                </c:pt>
                <c:pt idx="35">
                  <c:v>2.1918967</c:v>
                </c:pt>
                <c:pt idx="36">
                  <c:v>0.21863606999999999</c:v>
                </c:pt>
                <c:pt idx="37">
                  <c:v>0.91039899999999996</c:v>
                </c:pt>
                <c:pt idx="38">
                  <c:v>-0.48329693000000001</c:v>
                </c:pt>
                <c:pt idx="39">
                  <c:v>0.13212346999999999</c:v>
                </c:pt>
                <c:pt idx="40">
                  <c:v>-0.80353240000000004</c:v>
                </c:pt>
                <c:pt idx="41">
                  <c:v>-0.53387236999999998</c:v>
                </c:pt>
                <c:pt idx="42">
                  <c:v>0.17153450000000001</c:v>
                </c:pt>
                <c:pt idx="43">
                  <c:v>-0.22136062000000001</c:v>
                </c:pt>
                <c:pt idx="44">
                  <c:v>-0.60735273000000001</c:v>
                </c:pt>
                <c:pt idx="45">
                  <c:v>0.25873829999999998</c:v>
                </c:pt>
                <c:pt idx="46">
                  <c:v>-1.4039140000000001</c:v>
                </c:pt>
                <c:pt idx="47">
                  <c:v>-1.6861451000000001</c:v>
                </c:pt>
                <c:pt idx="48">
                  <c:v>-1.8244281</c:v>
                </c:pt>
                <c:pt idx="49">
                  <c:v>1.024775</c:v>
                </c:pt>
                <c:pt idx="50">
                  <c:v>1.6944904000000001</c:v>
                </c:pt>
                <c:pt idx="51">
                  <c:v>0.50752390000000003</c:v>
                </c:pt>
                <c:pt idx="52">
                  <c:v>0.81566760000000005</c:v>
                </c:pt>
                <c:pt idx="53">
                  <c:v>-4.7015842000000002E-2</c:v>
                </c:pt>
                <c:pt idx="54">
                  <c:v>0.86995155000000002</c:v>
                </c:pt>
                <c:pt idx="55">
                  <c:v>1.7203987999999999</c:v>
                </c:pt>
                <c:pt idx="56">
                  <c:v>2.0024470000000001</c:v>
                </c:pt>
                <c:pt idx="57">
                  <c:v>1.1265748</c:v>
                </c:pt>
                <c:pt idx="58">
                  <c:v>0.59474050000000001</c:v>
                </c:pt>
                <c:pt idx="59">
                  <c:v>-1.3274376000000001</c:v>
                </c:pt>
                <c:pt idx="60">
                  <c:v>-1.8764533000000001</c:v>
                </c:pt>
                <c:pt idx="61">
                  <c:v>-0.86441343999999998</c:v>
                </c:pt>
                <c:pt idx="62">
                  <c:v>-1.1415656999999999</c:v>
                </c:pt>
                <c:pt idx="63">
                  <c:v>-1.4474123000000001</c:v>
                </c:pt>
                <c:pt idx="64">
                  <c:v>-2.4786649999999999</c:v>
                </c:pt>
                <c:pt idx="65">
                  <c:v>0.23374492999999999</c:v>
                </c:pt>
                <c:pt idx="66">
                  <c:v>0.67616529999999997</c:v>
                </c:pt>
                <c:pt idx="67">
                  <c:v>2.1905727000000002</c:v>
                </c:pt>
                <c:pt idx="68">
                  <c:v>2.6459359999999998</c:v>
                </c:pt>
                <c:pt idx="69">
                  <c:v>0.9948861</c:v>
                </c:pt>
                <c:pt idx="70">
                  <c:v>-1.3421055</c:v>
                </c:pt>
                <c:pt idx="71">
                  <c:v>-0.87241650000000004</c:v>
                </c:pt>
                <c:pt idx="72">
                  <c:v>0.24787754000000001</c:v>
                </c:pt>
                <c:pt idx="73">
                  <c:v>-0.61825589999999997</c:v>
                </c:pt>
                <c:pt idx="74">
                  <c:v>-0.43904373000000002</c:v>
                </c:pt>
                <c:pt idx="75">
                  <c:v>-1.1182935000000001</c:v>
                </c:pt>
                <c:pt idx="76">
                  <c:v>-1.2620100000000001</c:v>
                </c:pt>
                <c:pt idx="77">
                  <c:v>-0.13208795000000001</c:v>
                </c:pt>
                <c:pt idx="78">
                  <c:v>0.81950979999999995</c:v>
                </c:pt>
                <c:pt idx="79">
                  <c:v>0.80829494999999996</c:v>
                </c:pt>
                <c:pt idx="80">
                  <c:v>0.59357110000000002</c:v>
                </c:pt>
                <c:pt idx="81">
                  <c:v>-0.49923794999999999</c:v>
                </c:pt>
                <c:pt idx="82">
                  <c:v>-0.99437600000000004</c:v>
                </c:pt>
                <c:pt idx="83">
                  <c:v>-1.6858168</c:v>
                </c:pt>
                <c:pt idx="84">
                  <c:v>-2.4663249999999999</c:v>
                </c:pt>
                <c:pt idx="85">
                  <c:v>-3.9977225999999999</c:v>
                </c:pt>
                <c:pt idx="86">
                  <c:v>-3.9213922000000001</c:v>
                </c:pt>
                <c:pt idx="87">
                  <c:v>-2.5501969999999998</c:v>
                </c:pt>
                <c:pt idx="88">
                  <c:v>-3.1427033</c:v>
                </c:pt>
                <c:pt idx="89">
                  <c:v>-1.3670640999999999</c:v>
                </c:pt>
                <c:pt idx="90">
                  <c:v>0.51021919999999998</c:v>
                </c:pt>
                <c:pt idx="91">
                  <c:v>3.3559299</c:v>
                </c:pt>
                <c:pt idx="92">
                  <c:v>3.0239509999999998</c:v>
                </c:pt>
                <c:pt idx="93">
                  <c:v>2.0790365</c:v>
                </c:pt>
                <c:pt idx="94">
                  <c:v>0.62076089999999995</c:v>
                </c:pt>
                <c:pt idx="95">
                  <c:v>-0.84560685999999996</c:v>
                </c:pt>
                <c:pt idx="96">
                  <c:v>-0.30010599999999998</c:v>
                </c:pt>
                <c:pt idx="97">
                  <c:v>0.64169054999999997</c:v>
                </c:pt>
                <c:pt idx="98">
                  <c:v>-1.6438571</c:v>
                </c:pt>
                <c:pt idx="99">
                  <c:v>-2.0572593000000001</c:v>
                </c:pt>
                <c:pt idx="100">
                  <c:v>-2.1274554999999999</c:v>
                </c:pt>
                <c:pt idx="101">
                  <c:v>-2.0146188999999999</c:v>
                </c:pt>
                <c:pt idx="102">
                  <c:v>-1.1801145</c:v>
                </c:pt>
                <c:pt idx="103">
                  <c:v>-0.21099224999999999</c:v>
                </c:pt>
                <c:pt idx="104">
                  <c:v>-0.69845765999999998</c:v>
                </c:pt>
                <c:pt idx="105">
                  <c:v>-3.3619325</c:v>
                </c:pt>
                <c:pt idx="106">
                  <c:v>-3.3469156999999998</c:v>
                </c:pt>
                <c:pt idx="107">
                  <c:v>-3.0958264</c:v>
                </c:pt>
                <c:pt idx="108">
                  <c:v>-3.0741143000000002</c:v>
                </c:pt>
                <c:pt idx="109">
                  <c:v>-4.6324550000000002</c:v>
                </c:pt>
                <c:pt idx="110">
                  <c:v>-4.2340229999999996</c:v>
                </c:pt>
                <c:pt idx="111">
                  <c:v>-4.0824480000000003</c:v>
                </c:pt>
                <c:pt idx="112">
                  <c:v>-2.8931545999999999</c:v>
                </c:pt>
                <c:pt idx="113">
                  <c:v>-0.89532756999999996</c:v>
                </c:pt>
                <c:pt idx="114">
                  <c:v>-1.9633849999999999</c:v>
                </c:pt>
                <c:pt idx="115">
                  <c:v>-1.5167265000000001</c:v>
                </c:pt>
                <c:pt idx="116">
                  <c:v>-4.2916169999999996</c:v>
                </c:pt>
                <c:pt idx="117">
                  <c:v>-3.7155092000000001</c:v>
                </c:pt>
                <c:pt idx="118">
                  <c:v>-4.8997729999999997</c:v>
                </c:pt>
                <c:pt idx="119">
                  <c:v>-5.5483165000000003</c:v>
                </c:pt>
                <c:pt idx="120">
                  <c:v>-7.2066216000000001</c:v>
                </c:pt>
                <c:pt idx="121">
                  <c:v>-3.913297</c:v>
                </c:pt>
                <c:pt idx="122">
                  <c:v>-8.5982489999999991</c:v>
                </c:pt>
                <c:pt idx="123">
                  <c:v>-5.2425660000000001</c:v>
                </c:pt>
                <c:pt idx="124">
                  <c:v>-7.49594</c:v>
                </c:pt>
                <c:pt idx="125">
                  <c:v>-3.4009268000000001</c:v>
                </c:pt>
                <c:pt idx="126">
                  <c:v>-5.591704</c:v>
                </c:pt>
                <c:pt idx="127">
                  <c:v>-7.4569039999999998</c:v>
                </c:pt>
                <c:pt idx="128">
                  <c:v>-6.2669224999999997</c:v>
                </c:pt>
                <c:pt idx="129">
                  <c:v>-3.5878893999999999</c:v>
                </c:pt>
                <c:pt idx="130">
                  <c:v>-3.3579412</c:v>
                </c:pt>
                <c:pt idx="131">
                  <c:v>-4.8378810000000003</c:v>
                </c:pt>
                <c:pt idx="132">
                  <c:v>-5.851782</c:v>
                </c:pt>
                <c:pt idx="133">
                  <c:v>-3.2678337000000002</c:v>
                </c:pt>
                <c:pt idx="134">
                  <c:v>-5.7743845</c:v>
                </c:pt>
                <c:pt idx="135">
                  <c:v>-5.5275290000000004</c:v>
                </c:pt>
                <c:pt idx="136">
                  <c:v>-6.3893240000000002</c:v>
                </c:pt>
                <c:pt idx="137">
                  <c:v>-7.7799224999999996</c:v>
                </c:pt>
                <c:pt idx="138">
                  <c:v>-7.5737899999999998</c:v>
                </c:pt>
                <c:pt idx="139">
                  <c:v>-5.8619659999999998</c:v>
                </c:pt>
                <c:pt idx="140">
                  <c:v>-2.4437218000000001</c:v>
                </c:pt>
                <c:pt idx="141">
                  <c:v>-2.6608667000000001</c:v>
                </c:pt>
                <c:pt idx="142">
                  <c:v>-2.8653330000000001</c:v>
                </c:pt>
                <c:pt idx="143">
                  <c:v>-3.3827425999999998</c:v>
                </c:pt>
                <c:pt idx="144">
                  <c:v>-5.7853355000000004</c:v>
                </c:pt>
                <c:pt idx="145">
                  <c:v>-3.5611546000000001</c:v>
                </c:pt>
                <c:pt idx="146">
                  <c:v>-5.4884639999999996</c:v>
                </c:pt>
                <c:pt idx="147">
                  <c:v>-10.768211000000001</c:v>
                </c:pt>
                <c:pt idx="148">
                  <c:v>-2.6551255999999999</c:v>
                </c:pt>
                <c:pt idx="149">
                  <c:v>-2.1712337000000002</c:v>
                </c:pt>
                <c:pt idx="150">
                  <c:v>-3.2596796000000001</c:v>
                </c:pt>
                <c:pt idx="151">
                  <c:v>-3.5001392</c:v>
                </c:pt>
                <c:pt idx="152">
                  <c:v>-7.5670950000000001</c:v>
                </c:pt>
                <c:pt idx="153">
                  <c:v>-6.1363839999999996</c:v>
                </c:pt>
                <c:pt idx="154">
                  <c:v>-10.572418000000001</c:v>
                </c:pt>
                <c:pt idx="155">
                  <c:v>-8.9310054999999995</c:v>
                </c:pt>
                <c:pt idx="156">
                  <c:v>-8.1663920000000001</c:v>
                </c:pt>
                <c:pt idx="157">
                  <c:v>-6.7483224999999996</c:v>
                </c:pt>
                <c:pt idx="158">
                  <c:v>-2.8118093000000002</c:v>
                </c:pt>
                <c:pt idx="159">
                  <c:v>-4.9381909999999998</c:v>
                </c:pt>
                <c:pt idx="160">
                  <c:v>-6.1525043999999998</c:v>
                </c:pt>
                <c:pt idx="161">
                  <c:v>-5.2612658000000003</c:v>
                </c:pt>
                <c:pt idx="162">
                  <c:v>-9.0245610000000003</c:v>
                </c:pt>
                <c:pt idx="163">
                  <c:v>-11.413437999999999</c:v>
                </c:pt>
                <c:pt idx="164">
                  <c:v>-11.316050000000001</c:v>
                </c:pt>
                <c:pt idx="165">
                  <c:v>-8.3744820000000004</c:v>
                </c:pt>
                <c:pt idx="166">
                  <c:v>-14.424094</c:v>
                </c:pt>
                <c:pt idx="167">
                  <c:v>-11.050998</c:v>
                </c:pt>
                <c:pt idx="168">
                  <c:v>-5.0712055999999999</c:v>
                </c:pt>
                <c:pt idx="169">
                  <c:v>-6.2267412999999996</c:v>
                </c:pt>
                <c:pt idx="170">
                  <c:v>-2.0658660000000002</c:v>
                </c:pt>
                <c:pt idx="171">
                  <c:v>-6.9223765999999998</c:v>
                </c:pt>
                <c:pt idx="172">
                  <c:v>-4.8920254999999999</c:v>
                </c:pt>
                <c:pt idx="173">
                  <c:v>-7.9562169999999997</c:v>
                </c:pt>
                <c:pt idx="174">
                  <c:v>-10.244363999999999</c:v>
                </c:pt>
                <c:pt idx="175">
                  <c:v>-8.3944019999999995</c:v>
                </c:pt>
                <c:pt idx="176">
                  <c:v>-9.7692499999999995</c:v>
                </c:pt>
                <c:pt idx="177">
                  <c:v>-7.8458085000000004</c:v>
                </c:pt>
                <c:pt idx="178">
                  <c:v>-10.520315</c:v>
                </c:pt>
                <c:pt idx="179">
                  <c:v>-5.3526300000000004</c:v>
                </c:pt>
                <c:pt idx="180">
                  <c:v>-3.0023705999999999</c:v>
                </c:pt>
                <c:pt idx="181">
                  <c:v>-4.5483747000000001</c:v>
                </c:pt>
                <c:pt idx="182">
                  <c:v>-3.0239134000000001</c:v>
                </c:pt>
                <c:pt idx="183">
                  <c:v>-2.2326565</c:v>
                </c:pt>
                <c:pt idx="184">
                  <c:v>-3.9165709999999998</c:v>
                </c:pt>
                <c:pt idx="185">
                  <c:v>-5.8153404999999996</c:v>
                </c:pt>
                <c:pt idx="186">
                  <c:v>-14.078514999999999</c:v>
                </c:pt>
                <c:pt idx="187">
                  <c:v>-13.522492</c:v>
                </c:pt>
                <c:pt idx="188">
                  <c:v>-18.746078000000001</c:v>
                </c:pt>
                <c:pt idx="189">
                  <c:v>-14.587298000000001</c:v>
                </c:pt>
                <c:pt idx="190">
                  <c:v>-11.887585</c:v>
                </c:pt>
                <c:pt idx="191">
                  <c:v>-7.0776515</c:v>
                </c:pt>
                <c:pt idx="192">
                  <c:v>-13.320244000000001</c:v>
                </c:pt>
                <c:pt idx="193">
                  <c:v>-9.030958</c:v>
                </c:pt>
                <c:pt idx="194">
                  <c:v>-14.547884</c:v>
                </c:pt>
                <c:pt idx="195">
                  <c:v>-8.8042649999999991</c:v>
                </c:pt>
                <c:pt idx="196">
                  <c:v>-8.0795379999999994</c:v>
                </c:pt>
                <c:pt idx="197">
                  <c:v>-16.767745999999999</c:v>
                </c:pt>
                <c:pt idx="198">
                  <c:v>-13.740881999999999</c:v>
                </c:pt>
                <c:pt idx="199">
                  <c:v>-10.4613285</c:v>
                </c:pt>
                <c:pt idx="200">
                  <c:v>-9.5372540000000008</c:v>
                </c:pt>
                <c:pt idx="201">
                  <c:v>-18.157349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915-D44C-92FB-C54C3D629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268416"/>
        <c:axId val="567272064"/>
      </c:lineChart>
      <c:dateAx>
        <c:axId val="56726841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72064"/>
        <c:crosses val="autoZero"/>
        <c:auto val="1"/>
        <c:lblOffset val="100"/>
        <c:baseTimeUnit val="days"/>
      </c:dateAx>
      <c:valAx>
        <c:axId val="5672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Remapped by Counties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easymore_GRACE_test_remapped_lw!$C$1</c:f>
              <c:strCache>
                <c:ptCount val="1"/>
                <c:pt idx="0">
                  <c:v>Mohave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easymore_GRACE_test_remapped_lw!$C$2:$C$203</c:f>
              <c:numCache>
                <c:formatCode>General</c:formatCode>
                <c:ptCount val="202"/>
                <c:pt idx="0">
                  <c:v>0.59352729999999998</c:v>
                </c:pt>
                <c:pt idx="1">
                  <c:v>0.29155993000000002</c:v>
                </c:pt>
                <c:pt idx="2">
                  <c:v>-2.6849229999999999</c:v>
                </c:pt>
                <c:pt idx="3">
                  <c:v>-3.8740245999999998</c:v>
                </c:pt>
                <c:pt idx="4">
                  <c:v>-4.5417895000000001</c:v>
                </c:pt>
                <c:pt idx="5">
                  <c:v>-2.8786385000000001</c:v>
                </c:pt>
                <c:pt idx="6">
                  <c:v>-1.9648388999999999</c:v>
                </c:pt>
                <c:pt idx="7">
                  <c:v>0.64608730000000003</c:v>
                </c:pt>
                <c:pt idx="8">
                  <c:v>2.1316054000000002</c:v>
                </c:pt>
                <c:pt idx="9">
                  <c:v>3.6419244000000002</c:v>
                </c:pt>
                <c:pt idx="10">
                  <c:v>2.0014842000000002</c:v>
                </c:pt>
                <c:pt idx="11">
                  <c:v>-0.30560848000000002</c:v>
                </c:pt>
                <c:pt idx="12">
                  <c:v>-4.7935239999999997</c:v>
                </c:pt>
                <c:pt idx="13">
                  <c:v>-4.1238403000000003</c:v>
                </c:pt>
                <c:pt idx="14">
                  <c:v>-4.3118873000000004</c:v>
                </c:pt>
                <c:pt idx="15">
                  <c:v>-4.6080084000000001</c:v>
                </c:pt>
                <c:pt idx="16">
                  <c:v>-4.0522466000000001</c:v>
                </c:pt>
                <c:pt idx="17">
                  <c:v>-3.3827921999999999</c:v>
                </c:pt>
                <c:pt idx="18">
                  <c:v>-1.2305629</c:v>
                </c:pt>
                <c:pt idx="19">
                  <c:v>-0.61171929999999997</c:v>
                </c:pt>
                <c:pt idx="20">
                  <c:v>0.30358052000000002</c:v>
                </c:pt>
                <c:pt idx="21">
                  <c:v>0.92198659999999999</c:v>
                </c:pt>
                <c:pt idx="22">
                  <c:v>-0.64734009999999997</c:v>
                </c:pt>
                <c:pt idx="23">
                  <c:v>-3.5309314999999999</c:v>
                </c:pt>
                <c:pt idx="24">
                  <c:v>-4.8350134000000002</c:v>
                </c:pt>
                <c:pt idx="25">
                  <c:v>-5.1190905999999998</c:v>
                </c:pt>
                <c:pt idx="26">
                  <c:v>-5.2836360000000004</c:v>
                </c:pt>
                <c:pt idx="27">
                  <c:v>-6.6417723000000004</c:v>
                </c:pt>
                <c:pt idx="28">
                  <c:v>-2.0462262999999998</c:v>
                </c:pt>
                <c:pt idx="29">
                  <c:v>0.63948464000000005</c:v>
                </c:pt>
                <c:pt idx="30">
                  <c:v>5.4088893000000002</c:v>
                </c:pt>
                <c:pt idx="31">
                  <c:v>13.074653</c:v>
                </c:pt>
                <c:pt idx="32">
                  <c:v>16.791056000000001</c:v>
                </c:pt>
                <c:pt idx="33">
                  <c:v>12.696325</c:v>
                </c:pt>
                <c:pt idx="34">
                  <c:v>8.4261119999999998</c:v>
                </c:pt>
                <c:pt idx="35">
                  <c:v>5.1554523000000003</c:v>
                </c:pt>
                <c:pt idx="36">
                  <c:v>2.9920792999999999</c:v>
                </c:pt>
                <c:pt idx="37">
                  <c:v>0.66633489999999995</c:v>
                </c:pt>
                <c:pt idx="38">
                  <c:v>-1.3733842000000001</c:v>
                </c:pt>
                <c:pt idx="39">
                  <c:v>0.22105116</c:v>
                </c:pt>
                <c:pt idx="40">
                  <c:v>-0.62013759999999996</c:v>
                </c:pt>
                <c:pt idx="41">
                  <c:v>-0.61946946000000003</c:v>
                </c:pt>
                <c:pt idx="42">
                  <c:v>1.8173878000000001</c:v>
                </c:pt>
                <c:pt idx="43">
                  <c:v>2.6142759999999998</c:v>
                </c:pt>
                <c:pt idx="44">
                  <c:v>3.3434553</c:v>
                </c:pt>
                <c:pt idx="45">
                  <c:v>3.7726815</c:v>
                </c:pt>
                <c:pt idx="46">
                  <c:v>1.3383248999999999</c:v>
                </c:pt>
                <c:pt idx="47">
                  <c:v>-0.22116830000000001</c:v>
                </c:pt>
                <c:pt idx="48">
                  <c:v>-0.77809702999999997</c:v>
                </c:pt>
                <c:pt idx="49">
                  <c:v>-0.52546709999999996</c:v>
                </c:pt>
                <c:pt idx="50">
                  <c:v>-1.6179545</c:v>
                </c:pt>
                <c:pt idx="51">
                  <c:v>-0.58045729999999995</c:v>
                </c:pt>
                <c:pt idx="52">
                  <c:v>-1.2664048999999999</c:v>
                </c:pt>
                <c:pt idx="53">
                  <c:v>-0.30823435999999999</c:v>
                </c:pt>
                <c:pt idx="54">
                  <c:v>1.3572667</c:v>
                </c:pt>
                <c:pt idx="55">
                  <c:v>2.4549805999999998</c:v>
                </c:pt>
                <c:pt idx="56">
                  <c:v>1.9471257</c:v>
                </c:pt>
                <c:pt idx="57">
                  <c:v>1.3349865999999999</c:v>
                </c:pt>
                <c:pt idx="58">
                  <c:v>0.16824889000000001</c:v>
                </c:pt>
                <c:pt idx="59">
                  <c:v>-1.8468131000000001</c:v>
                </c:pt>
                <c:pt idx="60">
                  <c:v>-3.7998598000000001</c:v>
                </c:pt>
                <c:pt idx="61">
                  <c:v>-2.4412408000000001</c:v>
                </c:pt>
                <c:pt idx="62">
                  <c:v>-4.2528949999999996</c:v>
                </c:pt>
                <c:pt idx="63">
                  <c:v>-4.6406464999999999</c:v>
                </c:pt>
                <c:pt idx="64">
                  <c:v>-4.4099360000000001</c:v>
                </c:pt>
                <c:pt idx="65">
                  <c:v>-1.3516865</c:v>
                </c:pt>
                <c:pt idx="66">
                  <c:v>1.1417662</c:v>
                </c:pt>
                <c:pt idx="67">
                  <c:v>3.3335020000000002</c:v>
                </c:pt>
                <c:pt idx="68">
                  <c:v>4.1691465000000001</c:v>
                </c:pt>
                <c:pt idx="69">
                  <c:v>2.559634</c:v>
                </c:pt>
                <c:pt idx="70">
                  <c:v>-0.1227097</c:v>
                </c:pt>
                <c:pt idx="71">
                  <c:v>-3.4207216999999998E-2</c:v>
                </c:pt>
                <c:pt idx="72">
                  <c:v>-0.97845260000000001</c:v>
                </c:pt>
                <c:pt idx="73">
                  <c:v>-2.7427706999999999</c:v>
                </c:pt>
                <c:pt idx="74">
                  <c:v>-3.2357480000000001</c:v>
                </c:pt>
                <c:pt idx="75">
                  <c:v>-3.4613307</c:v>
                </c:pt>
                <c:pt idx="76">
                  <c:v>-3.3421595000000002</c:v>
                </c:pt>
                <c:pt idx="77">
                  <c:v>-1.6237900999999999</c:v>
                </c:pt>
                <c:pt idx="78">
                  <c:v>1.5190858</c:v>
                </c:pt>
                <c:pt idx="79">
                  <c:v>1.8844881</c:v>
                </c:pt>
                <c:pt idx="80">
                  <c:v>1.6428689999999999</c:v>
                </c:pt>
                <c:pt idx="81">
                  <c:v>1.4286760999999999</c:v>
                </c:pt>
                <c:pt idx="82">
                  <c:v>-0.18399637999999999</c:v>
                </c:pt>
                <c:pt idx="83">
                  <c:v>-1.0177860999999999</c:v>
                </c:pt>
                <c:pt idx="84">
                  <c:v>-4.0224270000000004</c:v>
                </c:pt>
                <c:pt idx="85">
                  <c:v>-4.8202634</c:v>
                </c:pt>
                <c:pt idx="86">
                  <c:v>-4.5620111999999997</c:v>
                </c:pt>
                <c:pt idx="87">
                  <c:v>-5.4402350000000004</c:v>
                </c:pt>
                <c:pt idx="88">
                  <c:v>-5.4277220000000002</c:v>
                </c:pt>
                <c:pt idx="89">
                  <c:v>-3.5091519999999998</c:v>
                </c:pt>
                <c:pt idx="90">
                  <c:v>-6.784403E-2</c:v>
                </c:pt>
                <c:pt idx="91">
                  <c:v>4.1481830000000004</c:v>
                </c:pt>
                <c:pt idx="92">
                  <c:v>6.3167850000000003</c:v>
                </c:pt>
                <c:pt idx="93">
                  <c:v>3.6728608999999999</c:v>
                </c:pt>
                <c:pt idx="94">
                  <c:v>1.822654</c:v>
                </c:pt>
                <c:pt idx="95">
                  <c:v>-0.33361429999999997</c:v>
                </c:pt>
                <c:pt idx="96">
                  <c:v>-1.8084446000000001</c:v>
                </c:pt>
                <c:pt idx="97">
                  <c:v>-1.5337498000000001</c:v>
                </c:pt>
                <c:pt idx="98">
                  <c:v>-3.3367724000000001</c:v>
                </c:pt>
                <c:pt idx="99">
                  <c:v>-3.8404759999999998</c:v>
                </c:pt>
                <c:pt idx="100">
                  <c:v>-3.7889004000000002</c:v>
                </c:pt>
                <c:pt idx="101">
                  <c:v>-1.1854477000000001</c:v>
                </c:pt>
                <c:pt idx="102">
                  <c:v>1.9311208</c:v>
                </c:pt>
                <c:pt idx="103">
                  <c:v>4.3976955000000002</c:v>
                </c:pt>
                <c:pt idx="104">
                  <c:v>3.6027453</c:v>
                </c:pt>
                <c:pt idx="105">
                  <c:v>0.59409829999999997</c:v>
                </c:pt>
                <c:pt idx="106">
                  <c:v>-0.3475569</c:v>
                </c:pt>
                <c:pt idx="107">
                  <c:v>-1.7031270000000001</c:v>
                </c:pt>
                <c:pt idx="108">
                  <c:v>-2.7369224999999999</c:v>
                </c:pt>
                <c:pt idx="109">
                  <c:v>-3.0145476000000002</c:v>
                </c:pt>
                <c:pt idx="110">
                  <c:v>-2.6928529999999999</c:v>
                </c:pt>
                <c:pt idx="111">
                  <c:v>-1.582128</c:v>
                </c:pt>
                <c:pt idx="112">
                  <c:v>-0.91177989999999998</c:v>
                </c:pt>
                <c:pt idx="113">
                  <c:v>0.31514913</c:v>
                </c:pt>
                <c:pt idx="114">
                  <c:v>0.94268390000000002</c:v>
                </c:pt>
                <c:pt idx="115">
                  <c:v>1.2780476999999999</c:v>
                </c:pt>
                <c:pt idx="116">
                  <c:v>-3.2937644000000001</c:v>
                </c:pt>
                <c:pt idx="117">
                  <c:v>-4.8349943</c:v>
                </c:pt>
                <c:pt idx="118">
                  <c:v>-5.006405</c:v>
                </c:pt>
                <c:pt idx="119">
                  <c:v>-5.5108623999999997</c:v>
                </c:pt>
                <c:pt idx="120">
                  <c:v>-5.4976649999999996</c:v>
                </c:pt>
                <c:pt idx="121">
                  <c:v>-3.2510680000000001</c:v>
                </c:pt>
                <c:pt idx="122">
                  <c:v>-2.8011490000000001</c:v>
                </c:pt>
                <c:pt idx="123">
                  <c:v>-0.6709579</c:v>
                </c:pt>
                <c:pt idx="124">
                  <c:v>-1.1100350999999999</c:v>
                </c:pt>
                <c:pt idx="125">
                  <c:v>-3.5335162000000002</c:v>
                </c:pt>
                <c:pt idx="126">
                  <c:v>-4.9625363</c:v>
                </c:pt>
                <c:pt idx="127">
                  <c:v>-6.7645189999999999</c:v>
                </c:pt>
                <c:pt idx="128">
                  <c:v>-6.2307854000000003</c:v>
                </c:pt>
                <c:pt idx="129">
                  <c:v>-4.8247255999999998</c:v>
                </c:pt>
                <c:pt idx="130">
                  <c:v>-2.8446066000000001</c:v>
                </c:pt>
                <c:pt idx="131">
                  <c:v>-3.4789118999999999</c:v>
                </c:pt>
                <c:pt idx="132">
                  <c:v>-5.2041482999999999</c:v>
                </c:pt>
                <c:pt idx="133">
                  <c:v>-2.1480575000000002</c:v>
                </c:pt>
                <c:pt idx="134">
                  <c:v>-5.7630166999999997</c:v>
                </c:pt>
                <c:pt idx="135">
                  <c:v>-6.0939030000000001</c:v>
                </c:pt>
                <c:pt idx="136">
                  <c:v>-7.4645915</c:v>
                </c:pt>
                <c:pt idx="137">
                  <c:v>-7.8950414999999996</c:v>
                </c:pt>
                <c:pt idx="138">
                  <c:v>-6.7284946000000003</c:v>
                </c:pt>
                <c:pt idx="139">
                  <c:v>-9.816414</c:v>
                </c:pt>
                <c:pt idx="140">
                  <c:v>-9.9071379999999998</c:v>
                </c:pt>
                <c:pt idx="141">
                  <c:v>-7.6767253999999996</c:v>
                </c:pt>
                <c:pt idx="142">
                  <c:v>-5.7034674000000001</c:v>
                </c:pt>
                <c:pt idx="143">
                  <c:v>-8.6583520000000007</c:v>
                </c:pt>
                <c:pt idx="144">
                  <c:v>-8.6908139999999996</c:v>
                </c:pt>
                <c:pt idx="145">
                  <c:v>-6.4664390000000003</c:v>
                </c:pt>
                <c:pt idx="146">
                  <c:v>-10.232709</c:v>
                </c:pt>
                <c:pt idx="147">
                  <c:v>-9.8715659999999996</c:v>
                </c:pt>
                <c:pt idx="148">
                  <c:v>-5.5770059999999999</c:v>
                </c:pt>
                <c:pt idx="149">
                  <c:v>-2.8370712</c:v>
                </c:pt>
                <c:pt idx="150">
                  <c:v>-5.6640015000000004</c:v>
                </c:pt>
                <c:pt idx="151">
                  <c:v>-0.7506737</c:v>
                </c:pt>
                <c:pt idx="152">
                  <c:v>-7.073016</c:v>
                </c:pt>
                <c:pt idx="153">
                  <c:v>-7.3754600000000003</c:v>
                </c:pt>
                <c:pt idx="154">
                  <c:v>-12.533288000000001</c:v>
                </c:pt>
                <c:pt idx="155">
                  <c:v>-10.179506999999999</c:v>
                </c:pt>
                <c:pt idx="156">
                  <c:v>-13.071204</c:v>
                </c:pt>
                <c:pt idx="157">
                  <c:v>-10.582032999999999</c:v>
                </c:pt>
                <c:pt idx="158">
                  <c:v>-1.8257147</c:v>
                </c:pt>
                <c:pt idx="159">
                  <c:v>-0.73913324000000002</c:v>
                </c:pt>
                <c:pt idx="160">
                  <c:v>0.92723529999999998</c:v>
                </c:pt>
                <c:pt idx="161">
                  <c:v>-1.8231506</c:v>
                </c:pt>
                <c:pt idx="162">
                  <c:v>-10.409049</c:v>
                </c:pt>
                <c:pt idx="163">
                  <c:v>-14.419536000000001</c:v>
                </c:pt>
                <c:pt idx="164">
                  <c:v>-16.527263999999999</c:v>
                </c:pt>
                <c:pt idx="165">
                  <c:v>-14.688188999999999</c:v>
                </c:pt>
                <c:pt idx="166">
                  <c:v>-12.616709999999999</c:v>
                </c:pt>
                <c:pt idx="167">
                  <c:v>-13.651496</c:v>
                </c:pt>
                <c:pt idx="168">
                  <c:v>-8.7258250000000004</c:v>
                </c:pt>
                <c:pt idx="169">
                  <c:v>-5.3462787000000001</c:v>
                </c:pt>
                <c:pt idx="170">
                  <c:v>-0.4318921</c:v>
                </c:pt>
                <c:pt idx="171">
                  <c:v>-2.5199756999999998</c:v>
                </c:pt>
                <c:pt idx="172">
                  <c:v>-3.7932207999999998</c:v>
                </c:pt>
                <c:pt idx="173">
                  <c:v>-4.3493155999999997</c:v>
                </c:pt>
                <c:pt idx="174">
                  <c:v>-7.0954940000000004</c:v>
                </c:pt>
                <c:pt idx="175">
                  <c:v>-8.0366210000000002</c:v>
                </c:pt>
                <c:pt idx="176">
                  <c:v>-11.329648000000001</c:v>
                </c:pt>
                <c:pt idx="177">
                  <c:v>-14.341155000000001</c:v>
                </c:pt>
                <c:pt idx="178">
                  <c:v>-10.876120999999999</c:v>
                </c:pt>
                <c:pt idx="179">
                  <c:v>-4.9460692000000002</c:v>
                </c:pt>
                <c:pt idx="180">
                  <c:v>-3.8375575999999998</c:v>
                </c:pt>
                <c:pt idx="181">
                  <c:v>-6.0318775000000002</c:v>
                </c:pt>
                <c:pt idx="182">
                  <c:v>-4.8963064999999997</c:v>
                </c:pt>
                <c:pt idx="183">
                  <c:v>-1.5896374</c:v>
                </c:pt>
                <c:pt idx="184">
                  <c:v>-4.9995589999999996</c:v>
                </c:pt>
                <c:pt idx="185">
                  <c:v>-9.6267739999999993</c:v>
                </c:pt>
                <c:pt idx="186">
                  <c:v>-11.953426</c:v>
                </c:pt>
                <c:pt idx="187">
                  <c:v>-6.6116447000000003</c:v>
                </c:pt>
                <c:pt idx="188">
                  <c:v>-12.817702000000001</c:v>
                </c:pt>
                <c:pt idx="189">
                  <c:v>-11.234082000000001</c:v>
                </c:pt>
                <c:pt idx="190">
                  <c:v>-15.722576999999999</c:v>
                </c:pt>
                <c:pt idx="191">
                  <c:v>-17.602063999999999</c:v>
                </c:pt>
                <c:pt idx="192">
                  <c:v>-10.301591999999999</c:v>
                </c:pt>
                <c:pt idx="193">
                  <c:v>-11.240750999999999</c:v>
                </c:pt>
                <c:pt idx="194">
                  <c:v>-5.5220159999999998</c:v>
                </c:pt>
                <c:pt idx="195">
                  <c:v>-8.1970410000000005</c:v>
                </c:pt>
                <c:pt idx="196">
                  <c:v>-15.062946</c:v>
                </c:pt>
                <c:pt idx="197">
                  <c:v>-18.514234999999999</c:v>
                </c:pt>
                <c:pt idx="198">
                  <c:v>-14.16159</c:v>
                </c:pt>
                <c:pt idx="199">
                  <c:v>-14.52403</c:v>
                </c:pt>
                <c:pt idx="200">
                  <c:v>-16.848790000000001</c:v>
                </c:pt>
                <c:pt idx="201">
                  <c:v>-11.904894000000001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5-D44C-92FB-C54C3D629EA4}"/>
            </c:ext>
          </c:extLst>
        </c:ser>
        <c:ser>
          <c:idx val="2"/>
          <c:order val="1"/>
          <c:tx>
            <c:strRef>
              <c:f>easymore_GRACE_test_remapped_lw!$E$1</c:f>
              <c:strCache>
                <c:ptCount val="1"/>
                <c:pt idx="0">
                  <c:v>La Paz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easymore_GRACE_test_remapped_lw!$E$2:$E$203</c:f>
              <c:numCache>
                <c:formatCode>General</c:formatCode>
                <c:ptCount val="202"/>
                <c:pt idx="0">
                  <c:v>-0.2958807</c:v>
                </c:pt>
                <c:pt idx="1">
                  <c:v>-0.81797390000000003</c:v>
                </c:pt>
                <c:pt idx="2">
                  <c:v>-0.94420974999999996</c:v>
                </c:pt>
                <c:pt idx="3">
                  <c:v>-2.3850524000000002</c:v>
                </c:pt>
                <c:pt idx="4">
                  <c:v>-3.6294482000000001</c:v>
                </c:pt>
                <c:pt idx="5">
                  <c:v>-2.3919806000000001</c:v>
                </c:pt>
                <c:pt idx="6">
                  <c:v>-0.98743309999999995</c:v>
                </c:pt>
                <c:pt idx="7">
                  <c:v>0.61647784999999999</c:v>
                </c:pt>
                <c:pt idx="8">
                  <c:v>2.0755944</c:v>
                </c:pt>
                <c:pt idx="9">
                  <c:v>3.0953738999999998</c:v>
                </c:pt>
                <c:pt idx="10">
                  <c:v>1.4561626999999999</c:v>
                </c:pt>
                <c:pt idx="11">
                  <c:v>-0.69323080000000004</c:v>
                </c:pt>
                <c:pt idx="12">
                  <c:v>-3.3211113999999999</c:v>
                </c:pt>
                <c:pt idx="13">
                  <c:v>-2.4685096999999998</c:v>
                </c:pt>
                <c:pt idx="14">
                  <c:v>-3.0017927000000002</c:v>
                </c:pt>
                <c:pt idx="15">
                  <c:v>-2.5354177999999998</c:v>
                </c:pt>
                <c:pt idx="16">
                  <c:v>-2.473878</c:v>
                </c:pt>
                <c:pt idx="17">
                  <c:v>-2.4418015</c:v>
                </c:pt>
                <c:pt idx="18">
                  <c:v>-1.2201569999999999</c:v>
                </c:pt>
                <c:pt idx="19">
                  <c:v>-1.0442226999999999</c:v>
                </c:pt>
                <c:pt idx="20">
                  <c:v>0.48929270000000002</c:v>
                </c:pt>
                <c:pt idx="21">
                  <c:v>0.36024552999999998</c:v>
                </c:pt>
                <c:pt idx="22">
                  <c:v>-0.53604719999999995</c:v>
                </c:pt>
                <c:pt idx="23">
                  <c:v>-3.2908270000000002</c:v>
                </c:pt>
                <c:pt idx="24">
                  <c:v>-3.7116907000000001</c:v>
                </c:pt>
                <c:pt idx="25">
                  <c:v>-2.6101109999999998</c:v>
                </c:pt>
                <c:pt idx="26">
                  <c:v>-2.8412635000000002</c:v>
                </c:pt>
                <c:pt idx="27">
                  <c:v>-4.6495794999999998</c:v>
                </c:pt>
                <c:pt idx="28">
                  <c:v>-1.3685168000000001</c:v>
                </c:pt>
                <c:pt idx="29">
                  <c:v>0.97424230000000001</c:v>
                </c:pt>
                <c:pt idx="30">
                  <c:v>4.7986592999999997</c:v>
                </c:pt>
                <c:pt idx="31">
                  <c:v>10.83333</c:v>
                </c:pt>
                <c:pt idx="32">
                  <c:v>14.407624</c:v>
                </c:pt>
                <c:pt idx="33">
                  <c:v>8.1448090000000004</c:v>
                </c:pt>
                <c:pt idx="34">
                  <c:v>3.7105923000000001</c:v>
                </c:pt>
                <c:pt idx="35">
                  <c:v>2.2996194000000001</c:v>
                </c:pt>
                <c:pt idx="36">
                  <c:v>2.5365350000000002</c:v>
                </c:pt>
                <c:pt idx="37">
                  <c:v>1.9331436</c:v>
                </c:pt>
                <c:pt idx="38">
                  <c:v>-0.14305054</c:v>
                </c:pt>
                <c:pt idx="39">
                  <c:v>0.49630102999999998</c:v>
                </c:pt>
                <c:pt idx="40">
                  <c:v>-0.4257339</c:v>
                </c:pt>
                <c:pt idx="41">
                  <c:v>-0.50750360000000005</c:v>
                </c:pt>
                <c:pt idx="42">
                  <c:v>1.230021</c:v>
                </c:pt>
                <c:pt idx="43">
                  <c:v>0.85570760000000001</c:v>
                </c:pt>
                <c:pt idx="44">
                  <c:v>1.4096375999999999</c:v>
                </c:pt>
                <c:pt idx="45">
                  <c:v>1.568937</c:v>
                </c:pt>
                <c:pt idx="46">
                  <c:v>-0.15003665999999999</c:v>
                </c:pt>
                <c:pt idx="47">
                  <c:v>-0.70528970000000002</c:v>
                </c:pt>
                <c:pt idx="48">
                  <c:v>-0.22053617</c:v>
                </c:pt>
                <c:pt idx="49">
                  <c:v>0.87036089999999999</c:v>
                </c:pt>
                <c:pt idx="50">
                  <c:v>0.23734479</c:v>
                </c:pt>
                <c:pt idx="51">
                  <c:v>-1.9940076000000001E-2</c:v>
                </c:pt>
                <c:pt idx="52">
                  <c:v>-1.0608356000000001</c:v>
                </c:pt>
                <c:pt idx="53">
                  <c:v>2.1242512000000002E-2</c:v>
                </c:pt>
                <c:pt idx="54">
                  <c:v>0.88592859999999996</c:v>
                </c:pt>
                <c:pt idx="55">
                  <c:v>1.5529157</c:v>
                </c:pt>
                <c:pt idx="56">
                  <c:v>1.0538597999999999</c:v>
                </c:pt>
                <c:pt idx="57">
                  <c:v>0.33251514999999998</c:v>
                </c:pt>
                <c:pt idx="58">
                  <c:v>-0.46045135999999998</c:v>
                </c:pt>
                <c:pt idx="59">
                  <c:v>-1.7066281000000001</c:v>
                </c:pt>
                <c:pt idx="60">
                  <c:v>-3.2604937999999999</c:v>
                </c:pt>
                <c:pt idx="61">
                  <c:v>-1.3872224</c:v>
                </c:pt>
                <c:pt idx="62">
                  <c:v>-2.2711792000000002</c:v>
                </c:pt>
                <c:pt idx="63">
                  <c:v>-3.8994205000000002</c:v>
                </c:pt>
                <c:pt idx="64">
                  <c:v>-3.0992343</c:v>
                </c:pt>
                <c:pt idx="65">
                  <c:v>-0.34808921999999998</c:v>
                </c:pt>
                <c:pt idx="66">
                  <c:v>0.90162699999999996</c:v>
                </c:pt>
                <c:pt idx="67">
                  <c:v>1.9939263</c:v>
                </c:pt>
                <c:pt idx="68">
                  <c:v>2.5847235</c:v>
                </c:pt>
                <c:pt idx="69">
                  <c:v>1.5599343000000001</c:v>
                </c:pt>
                <c:pt idx="70">
                  <c:v>-1.2267131</c:v>
                </c:pt>
                <c:pt idx="71">
                  <c:v>-0.78635633000000005</c:v>
                </c:pt>
                <c:pt idx="72">
                  <c:v>0.19753551</c:v>
                </c:pt>
                <c:pt idx="73">
                  <c:v>-0.57932377000000002</c:v>
                </c:pt>
                <c:pt idx="74">
                  <c:v>-1.1085640999999999</c:v>
                </c:pt>
                <c:pt idx="75">
                  <c:v>-1.8014861</c:v>
                </c:pt>
                <c:pt idx="76">
                  <c:v>-2.0314798000000001</c:v>
                </c:pt>
                <c:pt idx="77">
                  <c:v>-0.28037634</c:v>
                </c:pt>
                <c:pt idx="78">
                  <c:v>1.3723958000000001</c:v>
                </c:pt>
                <c:pt idx="79">
                  <c:v>1.5245926000000001</c:v>
                </c:pt>
                <c:pt idx="80">
                  <c:v>1.2184140000000001</c:v>
                </c:pt>
                <c:pt idx="81">
                  <c:v>7.9701919999999992E-3</c:v>
                </c:pt>
                <c:pt idx="82">
                  <c:v>-1.0113627999999999</c:v>
                </c:pt>
                <c:pt idx="83">
                  <c:v>-1.6920257999999999</c:v>
                </c:pt>
                <c:pt idx="84">
                  <c:v>-3.0131834</c:v>
                </c:pt>
                <c:pt idx="85">
                  <c:v>-4.2433047000000004</c:v>
                </c:pt>
                <c:pt idx="86">
                  <c:v>-3.1975863000000002</c:v>
                </c:pt>
                <c:pt idx="87">
                  <c:v>-4.0235320000000003</c:v>
                </c:pt>
                <c:pt idx="88">
                  <c:v>-4.0149464999999998</c:v>
                </c:pt>
                <c:pt idx="89">
                  <c:v>-2.4156825999999998</c:v>
                </c:pt>
                <c:pt idx="90">
                  <c:v>0.12452008000000001</c:v>
                </c:pt>
                <c:pt idx="91">
                  <c:v>4.7952450000000004</c:v>
                </c:pt>
                <c:pt idx="92">
                  <c:v>5.6218203999999998</c:v>
                </c:pt>
                <c:pt idx="93">
                  <c:v>2.6988257999999998</c:v>
                </c:pt>
                <c:pt idx="94">
                  <c:v>1.0741240000000001</c:v>
                </c:pt>
                <c:pt idx="95">
                  <c:v>0.17960522000000001</c:v>
                </c:pt>
                <c:pt idx="96">
                  <c:v>-0.55337643999999997</c:v>
                </c:pt>
                <c:pt idx="97">
                  <c:v>0.37090342999999998</c:v>
                </c:pt>
                <c:pt idx="98">
                  <c:v>-1.8113414000000001</c:v>
                </c:pt>
                <c:pt idx="99">
                  <c:v>-2.6565788000000001</c:v>
                </c:pt>
                <c:pt idx="100">
                  <c:v>-2.6856836999999998</c:v>
                </c:pt>
                <c:pt idx="101">
                  <c:v>-1.206907</c:v>
                </c:pt>
                <c:pt idx="102">
                  <c:v>-4.0648950000000003E-2</c:v>
                </c:pt>
                <c:pt idx="103">
                  <c:v>2.1038350000000001</c:v>
                </c:pt>
                <c:pt idx="104">
                  <c:v>1.3134328</c:v>
                </c:pt>
                <c:pt idx="105">
                  <c:v>-1.5426203000000001</c:v>
                </c:pt>
                <c:pt idx="106">
                  <c:v>-1.3603029</c:v>
                </c:pt>
                <c:pt idx="107">
                  <c:v>-1.8213888</c:v>
                </c:pt>
                <c:pt idx="108">
                  <c:v>-2.1358709999999999</c:v>
                </c:pt>
                <c:pt idx="109">
                  <c:v>-3.1610558000000002</c:v>
                </c:pt>
                <c:pt idx="110">
                  <c:v>-2.7306832999999999</c:v>
                </c:pt>
                <c:pt idx="111">
                  <c:v>-1.1661459000000001</c:v>
                </c:pt>
                <c:pt idx="112">
                  <c:v>-1.1702326999999999</c:v>
                </c:pt>
                <c:pt idx="113">
                  <c:v>3.8260245000000001E-3</c:v>
                </c:pt>
                <c:pt idx="114">
                  <c:v>0.59377690000000005</c:v>
                </c:pt>
                <c:pt idx="115">
                  <c:v>-4.3859936000000002E-2</c:v>
                </c:pt>
                <c:pt idx="116">
                  <c:v>-3.931616</c:v>
                </c:pt>
                <c:pt idx="117">
                  <c:v>-5.471476</c:v>
                </c:pt>
                <c:pt idx="118">
                  <c:v>-3.6621537000000002</c:v>
                </c:pt>
                <c:pt idx="119">
                  <c:v>-3.9577775000000002</c:v>
                </c:pt>
                <c:pt idx="120">
                  <c:v>-4.6351950000000004</c:v>
                </c:pt>
                <c:pt idx="121">
                  <c:v>-2.7363832000000001</c:v>
                </c:pt>
                <c:pt idx="122">
                  <c:v>-2.9794545000000001</c:v>
                </c:pt>
                <c:pt idx="123">
                  <c:v>-0.40214475999999999</c:v>
                </c:pt>
                <c:pt idx="124">
                  <c:v>-2.9745027999999998</c:v>
                </c:pt>
                <c:pt idx="125">
                  <c:v>-4.7413689999999997</c:v>
                </c:pt>
                <c:pt idx="126">
                  <c:v>-5.0627690000000003</c:v>
                </c:pt>
                <c:pt idx="127">
                  <c:v>-5.0366263</c:v>
                </c:pt>
                <c:pt idx="128">
                  <c:v>-5.2531447</c:v>
                </c:pt>
                <c:pt idx="129">
                  <c:v>-4.3789689999999997</c:v>
                </c:pt>
                <c:pt idx="130">
                  <c:v>-2.019711</c:v>
                </c:pt>
                <c:pt idx="131">
                  <c:v>-2.1335579999999998</c:v>
                </c:pt>
                <c:pt idx="132">
                  <c:v>-5.6255483999999996</c:v>
                </c:pt>
                <c:pt idx="133">
                  <c:v>-2.2536323</c:v>
                </c:pt>
                <c:pt idx="134">
                  <c:v>-5.2529089999999998</c:v>
                </c:pt>
                <c:pt idx="135">
                  <c:v>-5.6934886000000002</c:v>
                </c:pt>
                <c:pt idx="136">
                  <c:v>-8.3660820000000005</c:v>
                </c:pt>
                <c:pt idx="137">
                  <c:v>-7.7610000000000001</c:v>
                </c:pt>
                <c:pt idx="138">
                  <c:v>-6.0592810000000004</c:v>
                </c:pt>
                <c:pt idx="139">
                  <c:v>-9.4579509999999996</c:v>
                </c:pt>
                <c:pt idx="140">
                  <c:v>-4.9718904000000004</c:v>
                </c:pt>
                <c:pt idx="141">
                  <c:v>-5.4489089999999996</c:v>
                </c:pt>
                <c:pt idx="142">
                  <c:v>-1.4402254999999999</c:v>
                </c:pt>
                <c:pt idx="143">
                  <c:v>-6.5302689999999997</c:v>
                </c:pt>
                <c:pt idx="144">
                  <c:v>-6.5661259999999997</c:v>
                </c:pt>
                <c:pt idx="145">
                  <c:v>-5.4725494000000001</c:v>
                </c:pt>
                <c:pt idx="146">
                  <c:v>-11.878513999999999</c:v>
                </c:pt>
                <c:pt idx="147">
                  <c:v>-10.069872999999999</c:v>
                </c:pt>
                <c:pt idx="148">
                  <c:v>-5.3836279999999999</c:v>
                </c:pt>
                <c:pt idx="149">
                  <c:v>-2.2835112</c:v>
                </c:pt>
                <c:pt idx="150">
                  <c:v>-6.2656010000000002</c:v>
                </c:pt>
                <c:pt idx="151">
                  <c:v>-0.96345530000000001</c:v>
                </c:pt>
                <c:pt idx="152">
                  <c:v>-9.3838290000000004</c:v>
                </c:pt>
                <c:pt idx="153">
                  <c:v>-9.2579410000000006</c:v>
                </c:pt>
                <c:pt idx="154">
                  <c:v>-14.258737</c:v>
                </c:pt>
                <c:pt idx="155">
                  <c:v>-14.401566499999999</c:v>
                </c:pt>
                <c:pt idx="156">
                  <c:v>-11.613477</c:v>
                </c:pt>
                <c:pt idx="157">
                  <c:v>-10.558107</c:v>
                </c:pt>
                <c:pt idx="158">
                  <c:v>-1.4503245</c:v>
                </c:pt>
                <c:pt idx="159">
                  <c:v>-3.8920754999999998</c:v>
                </c:pt>
                <c:pt idx="160">
                  <c:v>-0.73603123000000004</c:v>
                </c:pt>
                <c:pt idx="161">
                  <c:v>-4.267989</c:v>
                </c:pt>
                <c:pt idx="162">
                  <c:v>-8.1528845000000008</c:v>
                </c:pt>
                <c:pt idx="163">
                  <c:v>-13.569508000000001</c:v>
                </c:pt>
                <c:pt idx="164">
                  <c:v>-13.579155999999999</c:v>
                </c:pt>
                <c:pt idx="165">
                  <c:v>-10.652832</c:v>
                </c:pt>
                <c:pt idx="166">
                  <c:v>-11.157627</c:v>
                </c:pt>
                <c:pt idx="167">
                  <c:v>-12.958080000000001</c:v>
                </c:pt>
                <c:pt idx="168">
                  <c:v>-7.7396145000000001</c:v>
                </c:pt>
                <c:pt idx="169">
                  <c:v>-5.3393005999999996</c:v>
                </c:pt>
                <c:pt idx="170">
                  <c:v>-1.7450725</c:v>
                </c:pt>
                <c:pt idx="171">
                  <c:v>-6.2823915000000001</c:v>
                </c:pt>
                <c:pt idx="172">
                  <c:v>-8.6478179999999991</c:v>
                </c:pt>
                <c:pt idx="173">
                  <c:v>-6.5209789999999996</c:v>
                </c:pt>
                <c:pt idx="174">
                  <c:v>-8.3723949999999991</c:v>
                </c:pt>
                <c:pt idx="175">
                  <c:v>-9.1802399999999995</c:v>
                </c:pt>
                <c:pt idx="176">
                  <c:v>-11.3191185</c:v>
                </c:pt>
                <c:pt idx="177">
                  <c:v>-15.256684</c:v>
                </c:pt>
                <c:pt idx="178">
                  <c:v>-10.693068500000001</c:v>
                </c:pt>
                <c:pt idx="179">
                  <c:v>-4.4557384999999998</c:v>
                </c:pt>
                <c:pt idx="180">
                  <c:v>-2.6778727</c:v>
                </c:pt>
                <c:pt idx="181">
                  <c:v>-5.2879940000000003</c:v>
                </c:pt>
                <c:pt idx="182">
                  <c:v>-4.2795266999999999</c:v>
                </c:pt>
                <c:pt idx="183">
                  <c:v>-1.8641053000000001</c:v>
                </c:pt>
                <c:pt idx="184">
                  <c:v>-3.9616196000000001</c:v>
                </c:pt>
                <c:pt idx="185">
                  <c:v>-8.3410019999999996</c:v>
                </c:pt>
                <c:pt idx="186">
                  <c:v>-9.4639609999999994</c:v>
                </c:pt>
                <c:pt idx="187">
                  <c:v>-5.0262760000000002</c:v>
                </c:pt>
                <c:pt idx="188">
                  <c:v>-8.9389260000000004</c:v>
                </c:pt>
                <c:pt idx="189">
                  <c:v>-10.026942999999999</c:v>
                </c:pt>
                <c:pt idx="190">
                  <c:v>-14.945042000000001</c:v>
                </c:pt>
                <c:pt idx="191">
                  <c:v>-17.561838000000002</c:v>
                </c:pt>
                <c:pt idx="192">
                  <c:v>-10.721799000000001</c:v>
                </c:pt>
                <c:pt idx="193">
                  <c:v>-12.299905000000001</c:v>
                </c:pt>
                <c:pt idx="194">
                  <c:v>-7.4628005000000002</c:v>
                </c:pt>
                <c:pt idx="195">
                  <c:v>-7.2510532999999997</c:v>
                </c:pt>
                <c:pt idx="196">
                  <c:v>-14.587853000000001</c:v>
                </c:pt>
                <c:pt idx="197">
                  <c:v>-17.044236999999999</c:v>
                </c:pt>
                <c:pt idx="198">
                  <c:v>-10.95678</c:v>
                </c:pt>
                <c:pt idx="199">
                  <c:v>-12.781915</c:v>
                </c:pt>
                <c:pt idx="200">
                  <c:v>-12.454812</c:v>
                </c:pt>
                <c:pt idx="201">
                  <c:v>-9.0960199999999993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5-D44C-92FB-C54C3D629EA4}"/>
            </c:ext>
          </c:extLst>
        </c:ser>
        <c:ser>
          <c:idx val="16"/>
          <c:order val="2"/>
          <c:tx>
            <c:strRef>
              <c:f>easymore_GRACE_test_remapped_lw!$S$1</c:f>
              <c:strCache>
                <c:ptCount val="1"/>
                <c:pt idx="0">
                  <c:v>Yuma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easymore_GRACE_test_remapped_lw!$S$2:$S$203</c:f>
              <c:numCache>
                <c:formatCode>General</c:formatCode>
                <c:ptCount val="202"/>
                <c:pt idx="0">
                  <c:v>-0.59344980000000003</c:v>
                </c:pt>
                <c:pt idx="1">
                  <c:v>-1.0024142</c:v>
                </c:pt>
                <c:pt idx="2">
                  <c:v>-4.1076719999999997E-2</c:v>
                </c:pt>
                <c:pt idx="3">
                  <c:v>-1.8098662999999999</c:v>
                </c:pt>
                <c:pt idx="4">
                  <c:v>-3.0357440000000002</c:v>
                </c:pt>
                <c:pt idx="5">
                  <c:v>-1.9932972</c:v>
                </c:pt>
                <c:pt idx="6">
                  <c:v>-0.5544152</c:v>
                </c:pt>
                <c:pt idx="7">
                  <c:v>0.49027956</c:v>
                </c:pt>
                <c:pt idx="8">
                  <c:v>1.7062888</c:v>
                </c:pt>
                <c:pt idx="9">
                  <c:v>2.4705644000000002</c:v>
                </c:pt>
                <c:pt idx="10">
                  <c:v>1.0646943</c:v>
                </c:pt>
                <c:pt idx="11">
                  <c:v>-0.97891530000000004</c:v>
                </c:pt>
                <c:pt idx="12">
                  <c:v>-2.4388131999999998</c:v>
                </c:pt>
                <c:pt idx="13">
                  <c:v>-1.5448930999999999</c:v>
                </c:pt>
                <c:pt idx="14">
                  <c:v>-2.3831117000000002</c:v>
                </c:pt>
                <c:pt idx="15">
                  <c:v>-1.5098784000000001</c:v>
                </c:pt>
                <c:pt idx="16">
                  <c:v>-1.835656</c:v>
                </c:pt>
                <c:pt idx="17">
                  <c:v>-2.0197767999999998</c:v>
                </c:pt>
                <c:pt idx="18">
                  <c:v>-1.1659085</c:v>
                </c:pt>
                <c:pt idx="19">
                  <c:v>-0.88791410000000004</c:v>
                </c:pt>
                <c:pt idx="20">
                  <c:v>0.66103584000000004</c:v>
                </c:pt>
                <c:pt idx="21">
                  <c:v>0.34918199999999999</c:v>
                </c:pt>
                <c:pt idx="22">
                  <c:v>-0.43252682999999997</c:v>
                </c:pt>
                <c:pt idx="23">
                  <c:v>-2.7893764999999999</c:v>
                </c:pt>
                <c:pt idx="24">
                  <c:v>-2.7033345999999998</c:v>
                </c:pt>
                <c:pt idx="25">
                  <c:v>-1.2121934000000001</c:v>
                </c:pt>
                <c:pt idx="26">
                  <c:v>-1.9275241000000001</c:v>
                </c:pt>
                <c:pt idx="27">
                  <c:v>-3.4059086000000001</c:v>
                </c:pt>
                <c:pt idx="28">
                  <c:v>-1.1712933000000001</c:v>
                </c:pt>
                <c:pt idx="29">
                  <c:v>0.92797680000000005</c:v>
                </c:pt>
                <c:pt idx="30">
                  <c:v>4.2867875</c:v>
                </c:pt>
                <c:pt idx="31">
                  <c:v>8.4033829999999998</c:v>
                </c:pt>
                <c:pt idx="32">
                  <c:v>10.705379499999999</c:v>
                </c:pt>
                <c:pt idx="33">
                  <c:v>5.4086119999999998</c:v>
                </c:pt>
                <c:pt idx="34">
                  <c:v>2.1351000999999998</c:v>
                </c:pt>
                <c:pt idx="35">
                  <c:v>1.4676467</c:v>
                </c:pt>
                <c:pt idx="36">
                  <c:v>2.0181624999999999</c:v>
                </c:pt>
                <c:pt idx="37">
                  <c:v>2.0255806000000001</c:v>
                </c:pt>
                <c:pt idx="38">
                  <c:v>-0.1057268</c:v>
                </c:pt>
                <c:pt idx="39">
                  <c:v>5.0998844000000002E-2</c:v>
                </c:pt>
                <c:pt idx="40">
                  <c:v>-0.76702154</c:v>
                </c:pt>
                <c:pt idx="41">
                  <c:v>-0.55451669999999997</c:v>
                </c:pt>
                <c:pt idx="42">
                  <c:v>0.86895480000000003</c:v>
                </c:pt>
                <c:pt idx="43">
                  <c:v>0.28924393999999998</c:v>
                </c:pt>
                <c:pt idx="44">
                  <c:v>0.53267664000000003</c:v>
                </c:pt>
                <c:pt idx="45">
                  <c:v>0.64078639999999998</c:v>
                </c:pt>
                <c:pt idx="46">
                  <c:v>-0.70176070000000002</c:v>
                </c:pt>
                <c:pt idx="47">
                  <c:v>-0.83027150000000005</c:v>
                </c:pt>
                <c:pt idx="48">
                  <c:v>6.4847050000000003E-2</c:v>
                </c:pt>
                <c:pt idx="49">
                  <c:v>1.2239679999999999</c:v>
                </c:pt>
                <c:pt idx="50">
                  <c:v>0.78577669999999999</c:v>
                </c:pt>
                <c:pt idx="51">
                  <c:v>9.8170355000000001E-2</c:v>
                </c:pt>
                <c:pt idx="52">
                  <c:v>-0.87985544999999998</c:v>
                </c:pt>
                <c:pt idx="53">
                  <c:v>0.15730922</c:v>
                </c:pt>
                <c:pt idx="54">
                  <c:v>0.60646659999999997</c:v>
                </c:pt>
                <c:pt idx="55">
                  <c:v>1.1689696000000001</c:v>
                </c:pt>
                <c:pt idx="56">
                  <c:v>0.60040009999999999</c:v>
                </c:pt>
                <c:pt idx="57">
                  <c:v>1.5869284000000001E-2</c:v>
                </c:pt>
                <c:pt idx="58">
                  <c:v>-0.56780237</c:v>
                </c:pt>
                <c:pt idx="59">
                  <c:v>-1.475271</c:v>
                </c:pt>
                <c:pt idx="60">
                  <c:v>-2.6295128000000001</c:v>
                </c:pt>
                <c:pt idx="61">
                  <c:v>-0.8150347</c:v>
                </c:pt>
                <c:pt idx="62">
                  <c:v>-1.3244781000000001</c:v>
                </c:pt>
                <c:pt idx="63">
                  <c:v>-3.1198795000000001</c:v>
                </c:pt>
                <c:pt idx="64">
                  <c:v>-2.45045</c:v>
                </c:pt>
                <c:pt idx="65">
                  <c:v>-3.9344665000000001E-2</c:v>
                </c:pt>
                <c:pt idx="66">
                  <c:v>0.75261444</c:v>
                </c:pt>
                <c:pt idx="67">
                  <c:v>1.3489058</c:v>
                </c:pt>
                <c:pt idx="68">
                  <c:v>1.9580867</c:v>
                </c:pt>
                <c:pt idx="69">
                  <c:v>1.1643085</c:v>
                </c:pt>
                <c:pt idx="70">
                  <c:v>-1.5057248999999999</c:v>
                </c:pt>
                <c:pt idx="71">
                  <c:v>-0.89244133000000003</c:v>
                </c:pt>
                <c:pt idx="72">
                  <c:v>0.76471405999999997</c:v>
                </c:pt>
                <c:pt idx="73">
                  <c:v>0.39466699999999999</c:v>
                </c:pt>
                <c:pt idx="74">
                  <c:v>-8.217083E-2</c:v>
                </c:pt>
                <c:pt idx="75">
                  <c:v>-1.095564</c:v>
                </c:pt>
                <c:pt idx="76">
                  <c:v>-1.6120844999999999</c:v>
                </c:pt>
                <c:pt idx="77">
                  <c:v>-2.6162410000000001E-2</c:v>
                </c:pt>
                <c:pt idx="78">
                  <c:v>1.2064534</c:v>
                </c:pt>
                <c:pt idx="79">
                  <c:v>1.2071818999999999</c:v>
                </c:pt>
                <c:pt idx="80">
                  <c:v>1.0063173000000001</c:v>
                </c:pt>
                <c:pt idx="81">
                  <c:v>-0.41427594000000001</c:v>
                </c:pt>
                <c:pt idx="82">
                  <c:v>-1.1421764999999999</c:v>
                </c:pt>
                <c:pt idx="83">
                  <c:v>-1.3963167999999999</c:v>
                </c:pt>
                <c:pt idx="84">
                  <c:v>-1.9297749</c:v>
                </c:pt>
                <c:pt idx="85">
                  <c:v>-3.3024939999999998</c:v>
                </c:pt>
                <c:pt idx="86">
                  <c:v>-2.4125721000000002</c:v>
                </c:pt>
                <c:pt idx="87">
                  <c:v>-2.7806856999999998</c:v>
                </c:pt>
                <c:pt idx="88">
                  <c:v>-3.0874614999999999</c:v>
                </c:pt>
                <c:pt idx="89">
                  <c:v>-1.6597222</c:v>
                </c:pt>
                <c:pt idx="90">
                  <c:v>0.33052759999999998</c:v>
                </c:pt>
                <c:pt idx="91">
                  <c:v>4.6068764</c:v>
                </c:pt>
                <c:pt idx="92">
                  <c:v>4.5748530000000001</c:v>
                </c:pt>
                <c:pt idx="93">
                  <c:v>2.1946552000000001</c:v>
                </c:pt>
                <c:pt idx="94">
                  <c:v>0.86956540000000004</c:v>
                </c:pt>
                <c:pt idx="95">
                  <c:v>0.32941084999999998</c:v>
                </c:pt>
                <c:pt idx="96">
                  <c:v>0.17557448</c:v>
                </c:pt>
                <c:pt idx="97">
                  <c:v>1.0242001999999999</c:v>
                </c:pt>
                <c:pt idx="98">
                  <c:v>-1.1300992000000001</c:v>
                </c:pt>
                <c:pt idx="99">
                  <c:v>-1.9698454000000001</c:v>
                </c:pt>
                <c:pt idx="100">
                  <c:v>-2.053207</c:v>
                </c:pt>
                <c:pt idx="101">
                  <c:v>-1.1567968</c:v>
                </c:pt>
                <c:pt idx="102">
                  <c:v>-0.93172060000000001</c:v>
                </c:pt>
                <c:pt idx="103">
                  <c:v>1.1584196</c:v>
                </c:pt>
                <c:pt idx="104">
                  <c:v>0.68331710000000001</c:v>
                </c:pt>
                <c:pt idx="105">
                  <c:v>-1.9446431</c:v>
                </c:pt>
                <c:pt idx="106">
                  <c:v>-1.1795743999999999</c:v>
                </c:pt>
                <c:pt idx="107">
                  <c:v>-1.3621905999999999</c:v>
                </c:pt>
                <c:pt idx="108">
                  <c:v>-1.6827224000000001</c:v>
                </c:pt>
                <c:pt idx="109">
                  <c:v>-2.9408376000000001</c:v>
                </c:pt>
                <c:pt idx="110">
                  <c:v>-2.5885490999999998</c:v>
                </c:pt>
                <c:pt idx="111">
                  <c:v>-1.2286364999999999</c:v>
                </c:pt>
                <c:pt idx="112">
                  <c:v>-1.330525</c:v>
                </c:pt>
                <c:pt idx="113">
                  <c:v>0.105947234</c:v>
                </c:pt>
                <c:pt idx="114">
                  <c:v>0.54201995999999997</c:v>
                </c:pt>
                <c:pt idx="115">
                  <c:v>-0.45949659999999998</c:v>
                </c:pt>
                <c:pt idx="116">
                  <c:v>-3.7170909999999999</c:v>
                </c:pt>
                <c:pt idx="117">
                  <c:v>-5.2541093999999999</c:v>
                </c:pt>
                <c:pt idx="118">
                  <c:v>-2.7496488000000001</c:v>
                </c:pt>
                <c:pt idx="119">
                  <c:v>-3.0383132000000002</c:v>
                </c:pt>
                <c:pt idx="120">
                  <c:v>-4.2046093999999998</c:v>
                </c:pt>
                <c:pt idx="121">
                  <c:v>-2.4723183999999998</c:v>
                </c:pt>
                <c:pt idx="122">
                  <c:v>-2.9902953999999999</c:v>
                </c:pt>
                <c:pt idx="123">
                  <c:v>-0.35190925000000001</c:v>
                </c:pt>
                <c:pt idx="124">
                  <c:v>-3.7348278000000001</c:v>
                </c:pt>
                <c:pt idx="125">
                  <c:v>-4.6007709999999999</c:v>
                </c:pt>
                <c:pt idx="126">
                  <c:v>-4.228707</c:v>
                </c:pt>
                <c:pt idx="127">
                  <c:v>-4.0394519999999998</c:v>
                </c:pt>
                <c:pt idx="128">
                  <c:v>-4.3436054999999998</c:v>
                </c:pt>
                <c:pt idx="129">
                  <c:v>-3.8436762999999998</c:v>
                </c:pt>
                <c:pt idx="130">
                  <c:v>-1.4360242999999999</c:v>
                </c:pt>
                <c:pt idx="131">
                  <c:v>-1.3986419999999999</c:v>
                </c:pt>
                <c:pt idx="132">
                  <c:v>-5.1970606000000004</c:v>
                </c:pt>
                <c:pt idx="133">
                  <c:v>-1.6445775</c:v>
                </c:pt>
                <c:pt idx="134">
                  <c:v>-3.4107034000000001</c:v>
                </c:pt>
                <c:pt idx="135">
                  <c:v>-4.1386323000000003</c:v>
                </c:pt>
                <c:pt idx="136">
                  <c:v>-7.0022900000000003</c:v>
                </c:pt>
                <c:pt idx="137">
                  <c:v>-5.5755439999999998</c:v>
                </c:pt>
                <c:pt idx="138">
                  <c:v>-4.3514660000000003</c:v>
                </c:pt>
                <c:pt idx="139">
                  <c:v>-6.7302289999999996</c:v>
                </c:pt>
                <c:pt idx="140">
                  <c:v>-3.5791985999999998</c:v>
                </c:pt>
                <c:pt idx="141">
                  <c:v>-3.0667293</c:v>
                </c:pt>
                <c:pt idx="142">
                  <c:v>-0.36137000000000002</c:v>
                </c:pt>
                <c:pt idx="143">
                  <c:v>-4.3301873000000004</c:v>
                </c:pt>
                <c:pt idx="144">
                  <c:v>-4.8608700000000002</c:v>
                </c:pt>
                <c:pt idx="145">
                  <c:v>-3.4332771000000002</c:v>
                </c:pt>
                <c:pt idx="146">
                  <c:v>-10.130442</c:v>
                </c:pt>
                <c:pt idx="147">
                  <c:v>-6.9093039999999997</c:v>
                </c:pt>
                <c:pt idx="148">
                  <c:v>-3.412992</c:v>
                </c:pt>
                <c:pt idx="149">
                  <c:v>-1.7613189</c:v>
                </c:pt>
                <c:pt idx="150">
                  <c:v>-4.2117133000000004</c:v>
                </c:pt>
                <c:pt idx="151">
                  <c:v>-0.41161418</c:v>
                </c:pt>
                <c:pt idx="152">
                  <c:v>-8.7696419999999993</c:v>
                </c:pt>
                <c:pt idx="153">
                  <c:v>-7.536225</c:v>
                </c:pt>
                <c:pt idx="154">
                  <c:v>-10.816724000000001</c:v>
                </c:pt>
                <c:pt idx="155">
                  <c:v>-11.878389</c:v>
                </c:pt>
                <c:pt idx="156">
                  <c:v>-9.9986800000000002</c:v>
                </c:pt>
                <c:pt idx="157">
                  <c:v>-8.1202930000000002</c:v>
                </c:pt>
                <c:pt idx="158">
                  <c:v>-0.81301970000000001</c:v>
                </c:pt>
                <c:pt idx="159">
                  <c:v>-3.9195416000000001</c:v>
                </c:pt>
                <c:pt idx="160">
                  <c:v>-1.0536388999999999</c:v>
                </c:pt>
                <c:pt idx="161">
                  <c:v>-4.1580760000000003</c:v>
                </c:pt>
                <c:pt idx="162">
                  <c:v>-6.551946</c:v>
                </c:pt>
                <c:pt idx="163">
                  <c:v>-10.984311999999999</c:v>
                </c:pt>
                <c:pt idx="164">
                  <c:v>-10.38542</c:v>
                </c:pt>
                <c:pt idx="165">
                  <c:v>-7.6950836000000002</c:v>
                </c:pt>
                <c:pt idx="166">
                  <c:v>-9.1183599999999991</c:v>
                </c:pt>
                <c:pt idx="167">
                  <c:v>-11.130582</c:v>
                </c:pt>
                <c:pt idx="168">
                  <c:v>-5.1679462999999997</c:v>
                </c:pt>
                <c:pt idx="169">
                  <c:v>-4.1867675999999996</c:v>
                </c:pt>
                <c:pt idx="170">
                  <c:v>-1.4682238999999999</c:v>
                </c:pt>
                <c:pt idx="171">
                  <c:v>-6.2574224000000003</c:v>
                </c:pt>
                <c:pt idx="172">
                  <c:v>-9.2815220000000007</c:v>
                </c:pt>
                <c:pt idx="173">
                  <c:v>-5.7728023999999998</c:v>
                </c:pt>
                <c:pt idx="174">
                  <c:v>-6.6490374000000001</c:v>
                </c:pt>
                <c:pt idx="175">
                  <c:v>-7.2894180000000004</c:v>
                </c:pt>
                <c:pt idx="176">
                  <c:v>-8.7908589999999993</c:v>
                </c:pt>
                <c:pt idx="177">
                  <c:v>-13.187094999999999</c:v>
                </c:pt>
                <c:pt idx="178">
                  <c:v>-8.6297879999999996</c:v>
                </c:pt>
                <c:pt idx="179">
                  <c:v>-3.2160153</c:v>
                </c:pt>
                <c:pt idx="180">
                  <c:v>-1.3760190000000001</c:v>
                </c:pt>
                <c:pt idx="181">
                  <c:v>-3.4589522000000001</c:v>
                </c:pt>
                <c:pt idx="182">
                  <c:v>-3.0205730000000002</c:v>
                </c:pt>
                <c:pt idx="183">
                  <c:v>-1.6289866</c:v>
                </c:pt>
                <c:pt idx="184">
                  <c:v>-2.9387976999999998</c:v>
                </c:pt>
                <c:pt idx="185">
                  <c:v>-5.7279460000000002</c:v>
                </c:pt>
                <c:pt idx="186">
                  <c:v>-6.819197</c:v>
                </c:pt>
                <c:pt idx="187">
                  <c:v>-3.7396262</c:v>
                </c:pt>
                <c:pt idx="188">
                  <c:v>-6.2217627000000002</c:v>
                </c:pt>
                <c:pt idx="189">
                  <c:v>-7.3268113000000001</c:v>
                </c:pt>
                <c:pt idx="190">
                  <c:v>-12.235682499999999</c:v>
                </c:pt>
                <c:pt idx="191">
                  <c:v>-14.505742</c:v>
                </c:pt>
                <c:pt idx="192">
                  <c:v>-9.8543489999999991</c:v>
                </c:pt>
                <c:pt idx="193">
                  <c:v>-9.8641710000000007</c:v>
                </c:pt>
                <c:pt idx="194">
                  <c:v>-6.1939909999999996</c:v>
                </c:pt>
                <c:pt idx="195">
                  <c:v>-4.9792730000000001</c:v>
                </c:pt>
                <c:pt idx="196">
                  <c:v>-10.650245</c:v>
                </c:pt>
                <c:pt idx="197">
                  <c:v>-14.158562999999999</c:v>
                </c:pt>
                <c:pt idx="198">
                  <c:v>-7.5374080000000001</c:v>
                </c:pt>
                <c:pt idx="199">
                  <c:v>-9.31752</c:v>
                </c:pt>
                <c:pt idx="200">
                  <c:v>-8.6069429999999993</c:v>
                </c:pt>
                <c:pt idx="201">
                  <c:v>-6.4330569999999998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915-D44C-92FB-C54C3D629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268416"/>
        <c:axId val="567272064"/>
      </c:lineChart>
      <c:dateAx>
        <c:axId val="56726841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72064"/>
        <c:crosses val="autoZero"/>
        <c:auto val="1"/>
        <c:lblOffset val="100"/>
        <c:baseTimeUnit val="days"/>
      </c:dateAx>
      <c:valAx>
        <c:axId val="5672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grace_remapped_yearly!$B$1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grace_remapped_yearly!$B$2:$B$21</c:f>
              <c:numCache>
                <c:formatCode>General</c:formatCode>
                <c:ptCount val="20"/>
                <c:pt idx="0">
                  <c:v>-1.1422556100000001</c:v>
                </c:pt>
                <c:pt idx="1">
                  <c:v>-0.63551533181818098</c:v>
                </c:pt>
                <c:pt idx="2">
                  <c:v>-1.0738610958333299</c:v>
                </c:pt>
                <c:pt idx="3">
                  <c:v>2.8642014738333299</c:v>
                </c:pt>
                <c:pt idx="4">
                  <c:v>2.4386529166666601E-2</c:v>
                </c:pt>
                <c:pt idx="5">
                  <c:v>-0.59823699749999903</c:v>
                </c:pt>
                <c:pt idx="6">
                  <c:v>0.10012597875</c:v>
                </c:pt>
                <c:pt idx="7">
                  <c:v>-1.3166158808333299</c:v>
                </c:pt>
                <c:pt idx="8">
                  <c:v>0.36118237333333297</c:v>
                </c:pt>
                <c:pt idx="9">
                  <c:v>-1.9531957169999901</c:v>
                </c:pt>
                <c:pt idx="10">
                  <c:v>-2.8741953320000002</c:v>
                </c:pt>
                <c:pt idx="11">
                  <c:v>-4.7048594555555496</c:v>
                </c:pt>
                <c:pt idx="12">
                  <c:v>-5.1341695444444397</c:v>
                </c:pt>
                <c:pt idx="13">
                  <c:v>-4.8378834444444401</c:v>
                </c:pt>
                <c:pt idx="14">
                  <c:v>-6.5451873999999997</c:v>
                </c:pt>
                <c:pt idx="15">
                  <c:v>-4.50238928</c:v>
                </c:pt>
                <c:pt idx="16">
                  <c:v>-11.246321999999999</c:v>
                </c:pt>
                <c:pt idx="17">
                  <c:v>-6.7972409083333298</c:v>
                </c:pt>
                <c:pt idx="18">
                  <c:v>-6.9764282833333304</c:v>
                </c:pt>
                <c:pt idx="19">
                  <c:v>-11.0081708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4-5640-B127-DF0446E00C26}"/>
            </c:ext>
          </c:extLst>
        </c:ser>
        <c:ser>
          <c:idx val="1"/>
          <c:order val="1"/>
          <c:tx>
            <c:strRef>
              <c:f>grace_remapped_yearly!$C$1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grace_remapped_yearly!$C$2:$C$21</c:f>
              <c:numCache>
                <c:formatCode>General</c:formatCode>
                <c:ptCount val="20"/>
                <c:pt idx="0">
                  <c:v>-1.09028590428571</c:v>
                </c:pt>
                <c:pt idx="1">
                  <c:v>-0.76266429818181802</c:v>
                </c:pt>
                <c:pt idx="2">
                  <c:v>-0.99326340499999999</c:v>
                </c:pt>
                <c:pt idx="3">
                  <c:v>2.628646775</c:v>
                </c:pt>
                <c:pt idx="4">
                  <c:v>-0.15361154791666601</c:v>
                </c:pt>
                <c:pt idx="5">
                  <c:v>-0.34021329749999901</c:v>
                </c:pt>
                <c:pt idx="6">
                  <c:v>0.10556664808333301</c:v>
                </c:pt>
                <c:pt idx="7">
                  <c:v>-1.24712505583333</c:v>
                </c:pt>
                <c:pt idx="8">
                  <c:v>0.22613433416666601</c:v>
                </c:pt>
                <c:pt idx="9">
                  <c:v>-2.3414034140000002</c:v>
                </c:pt>
                <c:pt idx="10">
                  <c:v>-3.2612502000000001</c:v>
                </c:pt>
                <c:pt idx="11">
                  <c:v>-5.2331872666666603</c:v>
                </c:pt>
                <c:pt idx="12">
                  <c:v>-5.0096164777777696</c:v>
                </c:pt>
                <c:pt idx="13">
                  <c:v>-4.1509324888888797</c:v>
                </c:pt>
                <c:pt idx="14">
                  <c:v>-5.7829550111111097</c:v>
                </c:pt>
                <c:pt idx="15">
                  <c:v>-4.8805088999999997</c:v>
                </c:pt>
                <c:pt idx="16">
                  <c:v>-11.205240999999999</c:v>
                </c:pt>
                <c:pt idx="17">
                  <c:v>-6.6206036749999999</c:v>
                </c:pt>
                <c:pt idx="18">
                  <c:v>-8.0753314416666608</c:v>
                </c:pt>
                <c:pt idx="19">
                  <c:v>-11.844591749999999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4-5640-B127-DF0446E00C26}"/>
            </c:ext>
          </c:extLst>
        </c:ser>
        <c:ser>
          <c:idx val="2"/>
          <c:order val="2"/>
          <c:tx>
            <c:strRef>
              <c:f>grace_remapped_yearly!$D$1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grace_remapped_yearly!$D$2:$D$21</c:f>
              <c:numCache>
                <c:formatCode>General</c:formatCode>
                <c:ptCount val="20"/>
                <c:pt idx="0">
                  <c:v>-1.56229554428571</c:v>
                </c:pt>
                <c:pt idx="1">
                  <c:v>-0.79845257818181803</c:v>
                </c:pt>
                <c:pt idx="2">
                  <c:v>-1.50302997749999</c:v>
                </c:pt>
                <c:pt idx="3">
                  <c:v>3.6765903516666598</c:v>
                </c:pt>
                <c:pt idx="4">
                  <c:v>0.33845288833333298</c:v>
                </c:pt>
                <c:pt idx="5">
                  <c:v>-0.99548632500000001</c:v>
                </c:pt>
                <c:pt idx="6">
                  <c:v>5.86429116666661E-3</c:v>
                </c:pt>
                <c:pt idx="7">
                  <c:v>-1.5223912658333301</c:v>
                </c:pt>
                <c:pt idx="8">
                  <c:v>0.63327364666666597</c:v>
                </c:pt>
                <c:pt idx="9">
                  <c:v>-1.0173364409999901</c:v>
                </c:pt>
                <c:pt idx="10">
                  <c:v>-2.3089187143999998</c:v>
                </c:pt>
                <c:pt idx="11">
                  <c:v>-3.33225913637777</c:v>
                </c:pt>
                <c:pt idx="12">
                  <c:v>-5.2525400444444399</c:v>
                </c:pt>
                <c:pt idx="13">
                  <c:v>-5.5061776444444401</c:v>
                </c:pt>
                <c:pt idx="14">
                  <c:v>-8.4002039588888806</c:v>
                </c:pt>
                <c:pt idx="15">
                  <c:v>-3.4038834459999898</c:v>
                </c:pt>
                <c:pt idx="16">
                  <c:v>-11.403665999999999</c:v>
                </c:pt>
                <c:pt idx="17">
                  <c:v>-7.4941754916666596</c:v>
                </c:pt>
                <c:pt idx="18">
                  <c:v>-6.8788004333333301</c:v>
                </c:pt>
                <c:pt idx="19">
                  <c:v>-10.19394563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E4-5640-B127-DF0446E00C26}"/>
            </c:ext>
          </c:extLst>
        </c:ser>
        <c:ser>
          <c:idx val="3"/>
          <c:order val="3"/>
          <c:tx>
            <c:strRef>
              <c:f>grace_remapped_yearly!$E$1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28575" cap="rnd">
              <a:solidFill>
                <a:srgbClr val="00CAA1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grace_remapped_yearly!$E$2:$E$21</c:f>
              <c:numCache>
                <c:formatCode>General</c:formatCode>
                <c:ptCount val="20"/>
                <c:pt idx="0">
                  <c:v>-2.4335839500000001</c:v>
                </c:pt>
                <c:pt idx="1">
                  <c:v>-1.70812210636363</c:v>
                </c:pt>
                <c:pt idx="2">
                  <c:v>-2.6812275416666602</c:v>
                </c:pt>
                <c:pt idx="3">
                  <c:v>6.0609786877499996</c:v>
                </c:pt>
                <c:pt idx="4">
                  <c:v>0.80409520416666602</c:v>
                </c:pt>
                <c:pt idx="5">
                  <c:v>-1.4756031249999999</c:v>
                </c:pt>
                <c:pt idx="6">
                  <c:v>-0.44497454333333297</c:v>
                </c:pt>
                <c:pt idx="7">
                  <c:v>-2.26326876666666</c:v>
                </c:pt>
                <c:pt idx="8">
                  <c:v>3.8168339999999801E-2</c:v>
                </c:pt>
                <c:pt idx="9">
                  <c:v>-7.7491982999999806E-2</c:v>
                </c:pt>
                <c:pt idx="10">
                  <c:v>-2.7981908889999998</c:v>
                </c:pt>
                <c:pt idx="11">
                  <c:v>-3.9818254888888802</c:v>
                </c:pt>
                <c:pt idx="12">
                  <c:v>-7.1647002666666602</c:v>
                </c:pt>
                <c:pt idx="13">
                  <c:v>-8.9633319444444393</c:v>
                </c:pt>
                <c:pt idx="14">
                  <c:v>-9.2359454000000003</c:v>
                </c:pt>
                <c:pt idx="15">
                  <c:v>-3.2492671999999998</c:v>
                </c:pt>
                <c:pt idx="16">
                  <c:v>-15.793059</c:v>
                </c:pt>
                <c:pt idx="17">
                  <c:v>-8.1147909333333299</c:v>
                </c:pt>
                <c:pt idx="18">
                  <c:v>-10.6132681666666</c:v>
                </c:pt>
                <c:pt idx="19">
                  <c:v>-14.7891107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E4-5640-B127-DF0446E00C26}"/>
            </c:ext>
          </c:extLst>
        </c:ser>
        <c:ser>
          <c:idx val="4"/>
          <c:order val="4"/>
          <c:tx>
            <c:strRef>
              <c:f>grace_remapped_yearly!$F$1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28575" cap="rnd">
              <a:solidFill>
                <a:srgbClr val="009578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grace_remapped_yearly!$F$2:$F$21</c:f>
              <c:numCache>
                <c:formatCode>General</c:formatCode>
                <c:ptCount val="20"/>
                <c:pt idx="0">
                  <c:v>-1.8329957142857101</c:v>
                </c:pt>
                <c:pt idx="1">
                  <c:v>-1.47094382727272</c:v>
                </c:pt>
                <c:pt idx="2">
                  <c:v>-2.06384358691666</c:v>
                </c:pt>
                <c:pt idx="3">
                  <c:v>4.2476925649999897</c:v>
                </c:pt>
                <c:pt idx="4">
                  <c:v>0.45923939833333299</c:v>
                </c:pt>
                <c:pt idx="5">
                  <c:v>-0.99035542499999996</c:v>
                </c:pt>
                <c:pt idx="6">
                  <c:v>-0.23120154999999901</c:v>
                </c:pt>
                <c:pt idx="7">
                  <c:v>-1.4215313408333301</c:v>
                </c:pt>
                <c:pt idx="8">
                  <c:v>2.22849774999999E-2</c:v>
                </c:pt>
                <c:pt idx="9">
                  <c:v>-0.13525283999999901</c:v>
                </c:pt>
                <c:pt idx="10">
                  <c:v>-2.3346974899999999</c:v>
                </c:pt>
                <c:pt idx="11">
                  <c:v>-3.7005781888888798</c:v>
                </c:pt>
                <c:pt idx="12">
                  <c:v>-4.5915155111111101</c:v>
                </c:pt>
                <c:pt idx="13">
                  <c:v>-6.6005390888888797</c:v>
                </c:pt>
                <c:pt idx="14">
                  <c:v>-5.3412390500000004</c:v>
                </c:pt>
                <c:pt idx="15">
                  <c:v>-2.0795772800000001</c:v>
                </c:pt>
                <c:pt idx="16">
                  <c:v>-12.504345799999999</c:v>
                </c:pt>
                <c:pt idx="17">
                  <c:v>-4.6283563958333298</c:v>
                </c:pt>
                <c:pt idx="18">
                  <c:v>-6.5967015466666599</c:v>
                </c:pt>
                <c:pt idx="19">
                  <c:v>-9.3991553299999993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E4-5640-B127-DF0446E00C26}"/>
            </c:ext>
          </c:extLst>
        </c:ser>
        <c:ser>
          <c:idx val="5"/>
          <c:order val="5"/>
          <c:tx>
            <c:strRef>
              <c:f>grace_remapped_yearly!$G$1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28575" cap="rnd">
              <a:solidFill>
                <a:srgbClr val="57BAAE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grace_remapped_yearly!$G$2:$G$21</c:f>
              <c:numCache>
                <c:formatCode>General</c:formatCode>
                <c:ptCount val="20"/>
                <c:pt idx="0">
                  <c:v>-0.90655037571428498</c:v>
                </c:pt>
                <c:pt idx="1">
                  <c:v>-0.66940245181818103</c:v>
                </c:pt>
                <c:pt idx="2">
                  <c:v>-1.0508079533333301</c:v>
                </c:pt>
                <c:pt idx="3">
                  <c:v>2.9419119333333299</c:v>
                </c:pt>
                <c:pt idx="4">
                  <c:v>-4.0888136249999998E-2</c:v>
                </c:pt>
                <c:pt idx="5">
                  <c:v>-0.39852356249999998</c:v>
                </c:pt>
                <c:pt idx="6">
                  <c:v>5.8341644166666699E-2</c:v>
                </c:pt>
                <c:pt idx="7">
                  <c:v>-1.51003389666666</c:v>
                </c:pt>
                <c:pt idx="8">
                  <c:v>0.16859524416666599</c:v>
                </c:pt>
                <c:pt idx="9">
                  <c:v>-2.3637414830000001</c:v>
                </c:pt>
                <c:pt idx="10">
                  <c:v>-3.320008514</c:v>
                </c:pt>
                <c:pt idx="11">
                  <c:v>-5.2766574999999998</c:v>
                </c:pt>
                <c:pt idx="12">
                  <c:v>-5.5411515444444399</c:v>
                </c:pt>
                <c:pt idx="13">
                  <c:v>-4.5874823999999998</c:v>
                </c:pt>
                <c:pt idx="14">
                  <c:v>-6.2309012777777699</c:v>
                </c:pt>
                <c:pt idx="15">
                  <c:v>-5.1212805799999996</c:v>
                </c:pt>
                <c:pt idx="16">
                  <c:v>-11.196926999999899</c:v>
                </c:pt>
                <c:pt idx="17">
                  <c:v>-6.5099920416666599</c:v>
                </c:pt>
                <c:pt idx="18">
                  <c:v>-7.5743628583333296</c:v>
                </c:pt>
                <c:pt idx="19">
                  <c:v>-11.18851186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E4-5640-B127-DF0446E00C26}"/>
            </c:ext>
          </c:extLst>
        </c:ser>
        <c:ser>
          <c:idx val="6"/>
          <c:order val="6"/>
          <c:tx>
            <c:strRef>
              <c:f>grace_remapped_yearly!$H$1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28575" cap="rnd">
              <a:solidFill>
                <a:srgbClr val="00B4EB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grace_remapped_yearly!$H$2:$H$21</c:f>
              <c:numCache>
                <c:formatCode>General</c:formatCode>
                <c:ptCount val="20"/>
                <c:pt idx="0">
                  <c:v>-1.31416493428571</c:v>
                </c:pt>
                <c:pt idx="1">
                  <c:v>-0.97104590363636301</c:v>
                </c:pt>
                <c:pt idx="2">
                  <c:v>-1.5526527458333299</c:v>
                </c:pt>
                <c:pt idx="3">
                  <c:v>3.8138619566666598</c:v>
                </c:pt>
                <c:pt idx="4">
                  <c:v>6.42402024166666E-2</c:v>
                </c:pt>
                <c:pt idx="5">
                  <c:v>-0.68349242333333304</c:v>
                </c:pt>
                <c:pt idx="6">
                  <c:v>-7.3182631666666595E-2</c:v>
                </c:pt>
                <c:pt idx="7">
                  <c:v>-1.568774428</c:v>
                </c:pt>
                <c:pt idx="8">
                  <c:v>0.109531559999999</c:v>
                </c:pt>
                <c:pt idx="9">
                  <c:v>-1.5550700399999999</c:v>
                </c:pt>
                <c:pt idx="10">
                  <c:v>-2.9439727179999999</c:v>
                </c:pt>
                <c:pt idx="11">
                  <c:v>-4.6350865777777699</c:v>
                </c:pt>
                <c:pt idx="12">
                  <c:v>-5.1630723444444397</c:v>
                </c:pt>
                <c:pt idx="13">
                  <c:v>-5.0571390000000003</c:v>
                </c:pt>
                <c:pt idx="14">
                  <c:v>-5.7369431999999998</c:v>
                </c:pt>
                <c:pt idx="15">
                  <c:v>-3.8319481199999998</c:v>
                </c:pt>
                <c:pt idx="16">
                  <c:v>-11.288515800000001</c:v>
                </c:pt>
                <c:pt idx="17">
                  <c:v>-5.4650909733333304</c:v>
                </c:pt>
                <c:pt idx="18">
                  <c:v>-6.8774353499999998</c:v>
                </c:pt>
                <c:pt idx="19">
                  <c:v>-9.8272161199999992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E4-5640-B127-DF0446E00C26}"/>
            </c:ext>
          </c:extLst>
        </c:ser>
        <c:ser>
          <c:idx val="7"/>
          <c:order val="7"/>
          <c:tx>
            <c:strRef>
              <c:f>grace_remapped_yearly!$I$1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28575" cap="rnd">
              <a:solidFill>
                <a:srgbClr val="0379B9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grace_remapped_yearly!$I$2:$I$21</c:f>
              <c:numCache>
                <c:formatCode>General</c:formatCode>
                <c:ptCount val="20"/>
                <c:pt idx="0">
                  <c:v>-2.1645539342857099</c:v>
                </c:pt>
                <c:pt idx="1">
                  <c:v>-1.55497083272727</c:v>
                </c:pt>
                <c:pt idx="2">
                  <c:v>-2.3396765599999898</c:v>
                </c:pt>
                <c:pt idx="3">
                  <c:v>5.28401824333333</c:v>
                </c:pt>
                <c:pt idx="4">
                  <c:v>0.60473199833333302</c:v>
                </c:pt>
                <c:pt idx="5">
                  <c:v>-1.29827715916666</c:v>
                </c:pt>
                <c:pt idx="6">
                  <c:v>-0.36631875749999998</c:v>
                </c:pt>
                <c:pt idx="7">
                  <c:v>-1.8844777774999999</c:v>
                </c:pt>
                <c:pt idx="8">
                  <c:v>-7.8266898333331902E-3</c:v>
                </c:pt>
                <c:pt idx="9">
                  <c:v>-0.193794349999999</c:v>
                </c:pt>
                <c:pt idx="10">
                  <c:v>-2.5892072719999999</c:v>
                </c:pt>
                <c:pt idx="11">
                  <c:v>-3.7672821777777701</c:v>
                </c:pt>
                <c:pt idx="12">
                  <c:v>-6.0722645222222198</c:v>
                </c:pt>
                <c:pt idx="13">
                  <c:v>-8.0719278777777692</c:v>
                </c:pt>
                <c:pt idx="14">
                  <c:v>-7.7668387555555496</c:v>
                </c:pt>
                <c:pt idx="15">
                  <c:v>-2.811452128</c:v>
                </c:pt>
                <c:pt idx="16">
                  <c:v>-14.4093996</c:v>
                </c:pt>
                <c:pt idx="17">
                  <c:v>-6.8622513474999902</c:v>
                </c:pt>
                <c:pt idx="18">
                  <c:v>-8.9308820749999995</c:v>
                </c:pt>
                <c:pt idx="19">
                  <c:v>-12.67954363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E4-5640-B127-DF0446E00C26}"/>
            </c:ext>
          </c:extLst>
        </c:ser>
        <c:ser>
          <c:idx val="8"/>
          <c:order val="8"/>
          <c:tx>
            <c:strRef>
              <c:f>grace_remapped_yearly!$J$1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28575" cap="rnd">
              <a:solidFill>
                <a:srgbClr val="289ACD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grace_remapped_yearly!$J$2:$J$21</c:f>
              <c:numCache>
                <c:formatCode>General</c:formatCode>
                <c:ptCount val="20"/>
                <c:pt idx="0">
                  <c:v>-0.78732237000000005</c:v>
                </c:pt>
                <c:pt idx="1">
                  <c:v>-0.63260348563636304</c:v>
                </c:pt>
                <c:pt idx="2">
                  <c:v>-0.74002121083333305</c:v>
                </c:pt>
                <c:pt idx="3">
                  <c:v>2.2505624995833302</c:v>
                </c:pt>
                <c:pt idx="4">
                  <c:v>-0.20351175691666601</c:v>
                </c:pt>
                <c:pt idx="5">
                  <c:v>-0.106840133333333</c:v>
                </c:pt>
                <c:pt idx="6">
                  <c:v>0.14821632274999899</c:v>
                </c:pt>
                <c:pt idx="7">
                  <c:v>-1.3484056841666601</c:v>
                </c:pt>
                <c:pt idx="8">
                  <c:v>0.19464843666666601</c:v>
                </c:pt>
                <c:pt idx="9">
                  <c:v>-2.88826866</c:v>
                </c:pt>
                <c:pt idx="10">
                  <c:v>-3.7226585499999998</c:v>
                </c:pt>
                <c:pt idx="11">
                  <c:v>-5.7706119333333303</c:v>
                </c:pt>
                <c:pt idx="12">
                  <c:v>-5.6207369666666596</c:v>
                </c:pt>
                <c:pt idx="13">
                  <c:v>-4.0213570333333299</c:v>
                </c:pt>
                <c:pt idx="14">
                  <c:v>-6.1783298888888796</c:v>
                </c:pt>
                <c:pt idx="15">
                  <c:v>-5.7055710599999996</c:v>
                </c:pt>
                <c:pt idx="16">
                  <c:v>-11.322443399999999</c:v>
                </c:pt>
                <c:pt idx="17">
                  <c:v>-7.3489639083333298</c:v>
                </c:pt>
                <c:pt idx="18">
                  <c:v>-8.96743618333333</c:v>
                </c:pt>
                <c:pt idx="19">
                  <c:v>-12.978471300000001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2E4-5640-B127-DF0446E00C26}"/>
            </c:ext>
          </c:extLst>
        </c:ser>
        <c:ser>
          <c:idx val="9"/>
          <c:order val="9"/>
          <c:tx>
            <c:strRef>
              <c:f>grace_remapped_yearly!$K$1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28575" cap="rnd">
              <a:solidFill>
                <a:srgbClr val="98CFE5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grace_remapped_yearly!$K$2:$K$21</c:f>
              <c:numCache>
                <c:formatCode>General</c:formatCode>
                <c:ptCount val="20"/>
                <c:pt idx="0">
                  <c:v>-1.41999437285714</c:v>
                </c:pt>
                <c:pt idx="1">
                  <c:v>-0.76975816818181797</c:v>
                </c:pt>
                <c:pt idx="2">
                  <c:v>-1.3507529899999999</c:v>
                </c:pt>
                <c:pt idx="3">
                  <c:v>3.4278410029166602</c:v>
                </c:pt>
                <c:pt idx="4">
                  <c:v>0.17817963249999999</c:v>
                </c:pt>
                <c:pt idx="5">
                  <c:v>-0.89050668249999998</c:v>
                </c:pt>
                <c:pt idx="6">
                  <c:v>2.0219412499999999E-2</c:v>
                </c:pt>
                <c:pt idx="7">
                  <c:v>-1.3849803738333299</c:v>
                </c:pt>
                <c:pt idx="8">
                  <c:v>0.45773520666666601</c:v>
                </c:pt>
                <c:pt idx="9">
                  <c:v>-1.2873836400000001</c:v>
                </c:pt>
                <c:pt idx="10">
                  <c:v>-2.5181962320000002</c:v>
                </c:pt>
                <c:pt idx="11">
                  <c:v>-3.7712225888888802</c:v>
                </c:pt>
                <c:pt idx="12">
                  <c:v>-5.0699607111111096</c:v>
                </c:pt>
                <c:pt idx="13">
                  <c:v>-5.4736673555555502</c:v>
                </c:pt>
                <c:pt idx="14">
                  <c:v>-7.2729036722222196</c:v>
                </c:pt>
                <c:pt idx="15">
                  <c:v>-3.6200316399999899</c:v>
                </c:pt>
                <c:pt idx="16">
                  <c:v>-11.1942758</c:v>
                </c:pt>
                <c:pt idx="17">
                  <c:v>-7.0117031249999897</c:v>
                </c:pt>
                <c:pt idx="18">
                  <c:v>-6.7452536416666602</c:v>
                </c:pt>
                <c:pt idx="19">
                  <c:v>-10.353041360000001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9408-0A5A-3B46-8173-EDBFC963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6728-8BA4-0346-9195-F4314CD61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0BF1-FF09-3A48-A373-4E758EB9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CB7A-8A49-4844-AF9A-8B399E6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A3AD-5C1C-ED49-85D9-8D29F3B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FBA4-6847-D54E-932B-D4885EC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3161-0721-B34D-9C2F-CEE90C36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3064-A5AA-F04E-AB42-79834FC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FC6C-D991-BA42-8097-A0B9227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2B9D-6C2B-5B42-94F3-D86288BE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AC93A-A2D0-B847-A75A-FE3171F6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2055-E0B2-D54B-837F-D5471104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15B0-E7E6-1D43-9403-E250FB19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9C98-EC78-C144-BB8B-02CD184A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B402-FA48-6E4F-ABA1-334AA1D9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9332-7304-334F-895A-DCAE1F7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2B2D-BA4E-3D4D-B7A2-F61BEAB3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14CB-35C3-3D42-B1A2-36D035A1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7801-C2F3-B34E-B96E-AAEAEC8E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497C-0F71-5D49-9D11-6A4C405E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23A7-A219-8949-AACC-B0173D3C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FF88-3840-DC4D-8C83-0EA06F53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6FFE-FC0F-924A-A25E-547E8266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E508-4990-AC45-B802-CA1ECDFC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8CCB-181F-7146-AF2F-A5AC4AED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C17D-81B9-F74F-85EA-DFA15D44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197-CFAB-A94D-896A-100EFE8E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A250-4172-4540-A262-81271D7B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322B-E930-9B4D-B986-EDDCBD7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D7E5-1C84-8E46-BD0E-83D37275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AC6A-3319-D640-B183-6BB28019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8B4-500B-764D-89A2-B582A47E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1896-851E-BB46-B657-8DD64831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44240-3EFD-2D46-8E2D-965D2FD8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F0A7A-6B01-4941-9929-329B004E8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698A-BA24-0F4A-B282-B2E82328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DCA11-8DAE-4A4E-BBC0-4CFB92B9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D5-A1B7-9541-87AB-7061BA18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C527B-B83C-4348-AEB1-BA099A09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4E23-B67D-8344-82D6-7687E25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739D5-0980-514D-A84A-1510266E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8223-3DFE-F749-AB8C-E7B07CC0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3D70-DD5A-B54F-A86B-BDC0735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8AB03-93B5-1949-AABE-F883E2AB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E6CCD-6264-3544-A12A-C7A7A57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F7382-E839-A747-A6B8-B621D22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B40-0331-F44A-9180-FEA06B86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DD49-446C-AC4F-90D0-DA7B1FC0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BB41-15F6-8045-A873-507ED72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7A7D-EE47-EB4D-9739-4CC5D24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E58C-0743-E442-8C4B-3BB1D2EA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677F-7ECF-C043-8165-08DF0FC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ADCA-9CE4-6740-A2E1-ED8C6B79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655E-0111-8A4F-8ACF-81D3DAE6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586E-4214-EA45-8CB9-4F5958C1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80256-8B35-094F-8A60-B2B03B1E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AE70-7693-A84F-B75E-32A8AA97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464D-22DE-6C47-B167-1E6FE394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F8D41-CA09-0D47-8705-ACE4FDC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E8BA-1DF6-4040-AD39-C0CF764C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5A76-85A7-CC46-9E65-12D941745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733E-F415-F44A-9F02-3BC1CB3F1382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BD76-301C-064B-A9EE-0A44CBE70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5122-96DE-7A4B-9C0F-6C1A1F720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8CD1-252C-E34B-8004-773E0AC6F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Plots Using New </a:t>
            </a:r>
            <a:r>
              <a:rPr lang="en-US" dirty="0" err="1"/>
              <a:t>Georegions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16585-D79B-DA4E-8452-5B4BA82B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2/17/2022</a:t>
            </a:r>
          </a:p>
        </p:txBody>
      </p:sp>
    </p:spTree>
    <p:extLst>
      <p:ext uri="{BB962C8B-B14F-4D97-AF65-F5344CB8AC3E}">
        <p14:creationId xmlns:p14="http://schemas.microsoft.com/office/powerpoint/2010/main" val="17605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7C467B-98C0-EF42-A843-14136BEF3DF3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15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60092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92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58484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70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5070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371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464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CD3258-DD0D-234A-BDC3-132147DAA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508177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9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D2FE6B-09B6-ED4C-ACB0-41AE8A558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913746"/>
              </p:ext>
            </p:extLst>
          </p:nvPr>
        </p:nvGraphicFramePr>
        <p:xfrm>
          <a:off x="585926" y="230819"/>
          <a:ext cx="9978502" cy="628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7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79371B-BCF7-014B-8A80-AAC69141D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171021"/>
              </p:ext>
            </p:extLst>
          </p:nvPr>
        </p:nvGraphicFramePr>
        <p:xfrm>
          <a:off x="643467" y="643466"/>
          <a:ext cx="10905066" cy="599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0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094B9-E4D4-2145-B696-B5601C1C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Well Depths for Each of the regions (ft)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D12265C-44FC-F243-A45E-1D112F88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31773"/>
            <a:ext cx="11496821" cy="29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9ED248-73B0-B244-960F-6DCB9AD8C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10277"/>
              </p:ext>
            </p:extLst>
          </p:nvPr>
        </p:nvGraphicFramePr>
        <p:xfrm>
          <a:off x="643467" y="333632"/>
          <a:ext cx="10905066" cy="652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5C4DB1-BEDF-854D-8379-61D23CC43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245373"/>
              </p:ext>
            </p:extLst>
          </p:nvPr>
        </p:nvGraphicFramePr>
        <p:xfrm>
          <a:off x="643467" y="643466"/>
          <a:ext cx="10905066" cy="611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9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129D28-CC8C-5B45-AD89-4FEB64C7E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27678"/>
              </p:ext>
            </p:extLst>
          </p:nvPr>
        </p:nvGraphicFramePr>
        <p:xfrm>
          <a:off x="643467" y="643466"/>
          <a:ext cx="10905066" cy="593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7C467B-98C0-EF42-A843-14136BEF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9631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8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153</Words>
  <Application>Microsoft Macintosh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Preliminary Plots Using New Georegions</vt:lpstr>
      <vt:lpstr>PowerPoint Presentation</vt:lpstr>
      <vt:lpstr>PowerPoint Presentation</vt:lpstr>
      <vt:lpstr>PowerPoint Presentation</vt:lpstr>
      <vt:lpstr>Well Depths for Each of the regions (ft)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Tadych, Danielle Elizabeth - (dtadych)</dc:creator>
  <cp:lastModifiedBy>Tadych, Danielle Elizabeth - (dtadych)</cp:lastModifiedBy>
  <cp:revision>5</cp:revision>
  <dcterms:created xsi:type="dcterms:W3CDTF">2022-02-17T20:55:06Z</dcterms:created>
  <dcterms:modified xsi:type="dcterms:W3CDTF">2022-02-24T00:37:21Z</dcterms:modified>
</cp:coreProperties>
</file>