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2" r:id="rId2"/>
  </p:sldMasterIdLst>
  <p:sldIdLst>
    <p:sldId id="256" r:id="rId3"/>
    <p:sldId id="275" r:id="rId4"/>
    <p:sldId id="266" r:id="rId5"/>
    <p:sldId id="260" r:id="rId6"/>
    <p:sldId id="272" r:id="rId7"/>
    <p:sldId id="270" r:id="rId8"/>
    <p:sldId id="271" r:id="rId9"/>
    <p:sldId id="274" r:id="rId10"/>
    <p:sldId id="273" r:id="rId11"/>
    <p:sldId id="27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5FE87-6118-4F8A-BB9A-8AAE3B92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68028-0BC9-458B-BF90-5D5DA677B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D5545-9743-4182-80BE-9C781D35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692B5-1888-4995-AAE5-33D8F37A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25F28-EA11-4093-A1B7-2A631BDC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0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85A84-0E16-49AE-B3D3-B50C37F3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C13B05-A669-4862-9873-3633B34EC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107BE3-E806-4F80-BD54-F70920BB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08C2D-57ED-4DC0-A0BA-D59A70B8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C4DF82-F266-4AC8-AB91-393BC454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8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DEE21B-1ADD-4802-8725-7E9616FB6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80C82-6C6B-46C8-8A70-0C3569DA3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DC7AE1-9E56-4FE7-910D-46B734F5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25CC8-4925-4EFE-A96F-E3BA5DB3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488ECB-7C69-4A91-A2E9-9AC88D3C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68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92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99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67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48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14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610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9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34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1CBBF-1CF8-425C-AD86-9F36BB1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BA4C5-38CA-4ACC-A12C-81464C91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3C6BED-EEAB-4F32-A38D-8328D3F7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C7D45-E134-429F-8E39-9A474218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62968F-EF35-4EF7-A11D-A80FD415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810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368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672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89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C5E6A-3D77-43FA-AA3C-E4A5F557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E72E2-D531-4A96-A865-E4F1AC04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392F1-9458-4ED8-AF95-EF930CB4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2355E-3887-4C74-91EC-5AB52CF1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C462E1-F00D-487A-9FB1-5C034DC8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21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333E8-0160-49F5-9DB6-74235B4D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AF87F-048F-4E61-B7C3-B5DCE70E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659AB-DAAD-409F-B44E-2E15B7A93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55469F-843A-4B2C-A2D4-5CBAC838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9EB8CD-158B-4BDB-8AFB-A446C73E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366464-59ED-4FF3-B0A7-25201C50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2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84D4A-40C0-4E3C-B81C-F24AF598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A534ED-60E7-4881-BDC3-1BDE7473C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2037F5-2A2B-46D2-87DE-85A30DEFD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52FBBE-6E42-4B16-9076-A9C8E0EA6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1AED76-9379-434D-AE7C-856EB74CA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0B0D07-1D36-47B0-B005-FC6FFE61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1A96-4B76-49A8-8023-68BC652F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4BAC59-4E67-4C04-9646-47838F4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78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80181-B0D3-4ED1-A57C-C9F1B973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2BB18A-76D6-4039-88B0-825B3C47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327BBB-3D2D-4A91-890E-EADEB493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FB195E-A2D9-46C3-8C59-81B2CD90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4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AEA271-C5B6-4108-9872-5C04FE94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319594-5973-4653-87D2-489AD3BD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996893-4C1E-44DF-9D62-4E50BA54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70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02005-A3CC-4F4D-9DDD-0A8B5BBA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F5770-E948-4B65-8EDE-68AA2BD45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2B94B2-A3D9-488E-9242-020DAEFC7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FAE400-5C18-4CA5-B3B3-F8453575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AA37E4-CF2D-4782-A731-9ADA05D2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6F063D-734D-43BB-96AE-523F5C6F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90BDE-05C1-4AF2-8842-8012E036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3617F6-A80F-4045-983A-6CA8BA959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69367-152A-4611-93F3-133B31E8C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08FC9F-9288-48DA-9009-61AB1624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427A12-4767-4293-9942-9B87A8FC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E39187-79AF-41E3-B453-BFD11FF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2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D6AE07-FEA7-461F-91C7-CEEAD9EB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8B67BF-60C9-4F88-BF44-B81041C3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30E8B5-76AD-44A0-AB65-9BAC7EF08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2E193-CD80-42CC-B790-AD6DE22A1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AB7BC2-5B2F-4F3F-89FA-93EBBE738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75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87C558-F9BF-4490-B297-CF77A1D5C205}" type="datetimeFigureOut">
              <a:rPr lang="pt-BR" smtClean="0"/>
              <a:t>18/02/2020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54A7E2-B447-42CA-A1E5-19441CE55B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4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ABFFF-322D-4708-B2AC-4EFA5530B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B3B2E-995A-4F6F-BCF5-6F727DEB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42C2B15-947B-4E14-86A8-3B3C8569B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493"/>
            <a:ext cx="12192000" cy="65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texto, mapa&#10;&#10;Descrição gerada automaticamente">
            <a:extLst>
              <a:ext uri="{FF2B5EF4-FFF2-40B4-BE49-F238E27FC236}">
                <a16:creationId xmlns:a16="http://schemas.microsoft.com/office/drawing/2014/main" id="{C1BD00E3-276A-44B2-B11E-4DB0D839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72" y="197738"/>
            <a:ext cx="8635212" cy="61840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9496DF-976E-4E75-BCDD-669916D2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2729"/>
            <a:ext cx="9015893" cy="1450757"/>
          </a:xfrm>
        </p:spPr>
        <p:txBody>
          <a:bodyPr>
            <a:normAutofit/>
          </a:bodyPr>
          <a:lstStyle/>
          <a:p>
            <a:r>
              <a:rPr lang="pt-BR" sz="3000" dirty="0"/>
              <a:t>Nova Arquitetura</a:t>
            </a:r>
          </a:p>
        </p:txBody>
      </p:sp>
    </p:spTree>
    <p:extLst>
      <p:ext uri="{BB962C8B-B14F-4D97-AF65-F5344CB8AC3E}">
        <p14:creationId xmlns:p14="http://schemas.microsoft.com/office/powerpoint/2010/main" val="423364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75">
            <a:extLst>
              <a:ext uri="{FF2B5EF4-FFF2-40B4-BE49-F238E27FC236}">
                <a16:creationId xmlns:a16="http://schemas.microsoft.com/office/drawing/2014/main" id="{D40A8E25-88D2-4940-994A-7C0B4D4B05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3954" y="1150302"/>
            <a:ext cx="7702475" cy="455739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94868D2-9462-4792-9A48-B1F4CCE5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4910"/>
            <a:ext cx="10058400" cy="822960"/>
          </a:xfrm>
        </p:spPr>
        <p:txBody>
          <a:bodyPr>
            <a:normAutofit/>
          </a:bodyPr>
          <a:lstStyle/>
          <a:p>
            <a:pPr algn="ctr"/>
            <a:r>
              <a:rPr lang="pt-BR" sz="2500" b="1" dirty="0"/>
              <a:t>LOJA DE PRODUTOS</a:t>
            </a:r>
          </a:p>
        </p:txBody>
      </p:sp>
    </p:spTree>
    <p:extLst>
      <p:ext uri="{BB962C8B-B14F-4D97-AF65-F5344CB8AC3E}">
        <p14:creationId xmlns:p14="http://schemas.microsoft.com/office/powerpoint/2010/main" val="315366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496DF-976E-4E75-BCDD-669916D2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63" y="195163"/>
            <a:ext cx="10058400" cy="1450757"/>
          </a:xfrm>
        </p:spPr>
        <p:txBody>
          <a:bodyPr/>
          <a:lstStyle/>
          <a:p>
            <a:r>
              <a:rPr lang="pt-BR" dirty="0"/>
              <a:t>BPMN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0593DD-2D88-4B3F-9420-3EED9DBA2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94" y="640081"/>
            <a:ext cx="8203301" cy="55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3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texto, mapa&#10;&#10;Descrição gerada automaticamente">
            <a:extLst>
              <a:ext uri="{FF2B5EF4-FFF2-40B4-BE49-F238E27FC236}">
                <a16:creationId xmlns:a16="http://schemas.microsoft.com/office/drawing/2014/main" id="{C1BD00E3-276A-44B2-B11E-4DB0D839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72" y="197738"/>
            <a:ext cx="8635212" cy="61840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9496DF-976E-4E75-BCDD-669916D2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2729"/>
            <a:ext cx="9015893" cy="1450757"/>
          </a:xfrm>
        </p:spPr>
        <p:txBody>
          <a:bodyPr>
            <a:normAutofit/>
          </a:bodyPr>
          <a:lstStyle/>
          <a:p>
            <a:r>
              <a:rPr lang="pt-BR" sz="3000" dirty="0"/>
              <a:t>Nova Arquitetura</a:t>
            </a:r>
          </a:p>
        </p:txBody>
      </p:sp>
    </p:spTree>
    <p:extLst>
      <p:ext uri="{BB962C8B-B14F-4D97-AF65-F5344CB8AC3E}">
        <p14:creationId xmlns:p14="http://schemas.microsoft.com/office/powerpoint/2010/main" val="42508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0038A00-E542-4A1B-950E-EE88A699A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97" y="1163230"/>
            <a:ext cx="8163232" cy="503986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29DD1F-44C5-4F5F-A65C-CA34D912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51" y="340270"/>
            <a:ext cx="10058400" cy="822960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/>
              <a:t>Pods e Serviços em execução no Minikube</a:t>
            </a:r>
          </a:p>
        </p:txBody>
      </p:sp>
    </p:spTree>
    <p:extLst>
      <p:ext uri="{BB962C8B-B14F-4D97-AF65-F5344CB8AC3E}">
        <p14:creationId xmlns:p14="http://schemas.microsoft.com/office/powerpoint/2010/main" val="52917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DD1F-44C5-4F5F-A65C-CA34D912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955"/>
            <a:ext cx="10058400" cy="822960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/>
              <a:t>UI DA LOJA</a:t>
            </a:r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47993CE-EFFF-43E4-853E-922CA619A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41" y="1211897"/>
            <a:ext cx="8655509" cy="4022725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34F5D9D-8E14-4042-8A3C-4FD6E7435BBB}"/>
              </a:ext>
            </a:extLst>
          </p:cNvPr>
          <p:cNvSpPr txBox="1">
            <a:spLocks/>
          </p:cNvSpPr>
          <p:nvPr/>
        </p:nvSpPr>
        <p:spPr>
          <a:xfrm>
            <a:off x="698696" y="5348605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/>
              <a:t>UI da Loja com a lista dos produtos selecionados</a:t>
            </a:r>
          </a:p>
          <a:p>
            <a:pPr algn="ctr"/>
            <a:endParaRPr lang="pt-BR" sz="1800" b="1" dirty="0"/>
          </a:p>
          <a:p>
            <a:pPr algn="ctr"/>
            <a:r>
              <a:rPr lang="pt-BR" sz="1800" b="1" dirty="0"/>
              <a:t>loja-microservicos.info </a:t>
            </a:r>
            <a:r>
              <a:rPr lang="pt-BR" sz="1800" b="1" dirty="0">
                <a:sym typeface="Wingdings" panose="05000000000000000000" pitchFamily="2" charset="2"/>
              </a:rPr>
              <a:t> definido por “minukube ip”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238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DD1F-44C5-4F5F-A65C-CA34D912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955"/>
            <a:ext cx="10058400" cy="822960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/>
              <a:t>UI DA LOJA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34F5D9D-8E14-4042-8A3C-4FD6E7435BBB}"/>
              </a:ext>
            </a:extLst>
          </p:cNvPr>
          <p:cNvSpPr txBox="1">
            <a:spLocks/>
          </p:cNvSpPr>
          <p:nvPr/>
        </p:nvSpPr>
        <p:spPr>
          <a:xfrm>
            <a:off x="1066800" y="5312221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/>
              <a:t>UI da Loja com as informações da lista dos produtos selecionados para confirmar compra</a:t>
            </a:r>
          </a:p>
        </p:txBody>
      </p:sp>
      <p:pic>
        <p:nvPicPr>
          <p:cNvPr id="8" name="Picture 1100">
            <a:extLst>
              <a:ext uri="{FF2B5EF4-FFF2-40B4-BE49-F238E27FC236}">
                <a16:creationId xmlns:a16="http://schemas.microsoft.com/office/drawing/2014/main" id="{8B4D1C80-DD32-4F32-B345-5DA34CE57C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850" y="1244088"/>
            <a:ext cx="8864300" cy="39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9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67">
            <a:extLst>
              <a:ext uri="{FF2B5EF4-FFF2-40B4-BE49-F238E27FC236}">
                <a16:creationId xmlns:a16="http://schemas.microsoft.com/office/drawing/2014/main" id="{752FE998-FD24-4F39-8151-C5D8E8D40046}"/>
              </a:ext>
            </a:extLst>
          </p:cNvPr>
          <p:cNvPicPr/>
          <p:nvPr/>
        </p:nvPicPr>
        <p:blipFill rotWithShape="1">
          <a:blip r:embed="rId2"/>
          <a:srcRect t="7958"/>
          <a:stretch/>
        </p:blipFill>
        <p:spPr>
          <a:xfrm>
            <a:off x="2571077" y="1344705"/>
            <a:ext cx="6691257" cy="321881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E7C7797-5242-44D0-8194-325DEA1082E3}"/>
              </a:ext>
            </a:extLst>
          </p:cNvPr>
          <p:cNvSpPr txBox="1">
            <a:spLocks/>
          </p:cNvSpPr>
          <p:nvPr/>
        </p:nvSpPr>
        <p:spPr>
          <a:xfrm>
            <a:off x="1066800" y="4141287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/>
              <a:t>UI da Loja após confirmar as compra</a:t>
            </a:r>
          </a:p>
        </p:txBody>
      </p:sp>
    </p:spTree>
    <p:extLst>
      <p:ext uri="{BB962C8B-B14F-4D97-AF65-F5344CB8AC3E}">
        <p14:creationId xmlns:p14="http://schemas.microsoft.com/office/powerpoint/2010/main" val="341378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3689A-0926-4076-91A9-E3E2857A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81" y="-23183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pt-PT" sz="3000" b="1" dirty="0"/>
              <a:t>Painel do </a:t>
            </a:r>
            <a:r>
              <a:rPr lang="pt-PT" sz="3000" b="1" dirty="0" err="1"/>
              <a:t>RabbitMQ</a:t>
            </a:r>
            <a:r>
              <a:rPr lang="pt-PT" sz="3000" b="1" dirty="0"/>
              <a:t> exibindo as </a:t>
            </a:r>
            <a:r>
              <a:rPr lang="pt-PT" sz="3000" b="1" dirty="0" err="1"/>
              <a:t>queues</a:t>
            </a:r>
            <a:r>
              <a:rPr lang="pt-PT" sz="3000" b="1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26E8C0-B2A0-467B-A6A6-73532071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Picture 1169">
            <a:extLst>
              <a:ext uri="{FF2B5EF4-FFF2-40B4-BE49-F238E27FC236}">
                <a16:creationId xmlns:a16="http://schemas.microsoft.com/office/drawing/2014/main" id="{700DE27A-4D4A-4516-BE27-085049A0BE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294228"/>
            <a:ext cx="9491003" cy="47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63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67</Words>
  <Application>Microsoft Office PowerPoint</Application>
  <PresentationFormat>Ecrã Panorâmico</PresentationFormat>
  <Paragraphs>13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Retrospectiva</vt:lpstr>
      <vt:lpstr>Apresentação do PowerPoint</vt:lpstr>
      <vt:lpstr>LOJA DE PRODUTOS</vt:lpstr>
      <vt:lpstr>BPMN</vt:lpstr>
      <vt:lpstr>Nova Arquitetura</vt:lpstr>
      <vt:lpstr>Pods e Serviços em execução no Minikube</vt:lpstr>
      <vt:lpstr>UI DA LOJA</vt:lpstr>
      <vt:lpstr>UI DA LOJA</vt:lpstr>
      <vt:lpstr>Apresentação do PowerPoint</vt:lpstr>
      <vt:lpstr>Painel do RabbitMQ exibindo as queues </vt:lpstr>
      <vt:lpstr>Nova Arquitetura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Michele Braga</dc:creator>
  <cp:lastModifiedBy>David</cp:lastModifiedBy>
  <cp:revision>40</cp:revision>
  <dcterms:created xsi:type="dcterms:W3CDTF">2020-01-12T22:38:27Z</dcterms:created>
  <dcterms:modified xsi:type="dcterms:W3CDTF">2020-02-18T18:47:52Z</dcterms:modified>
</cp:coreProperties>
</file>