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5" r:id="rId5"/>
    <p:sldId id="261" r:id="rId6"/>
    <p:sldId id="266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2046" y="2656115"/>
            <a:ext cx="9823857" cy="1111072"/>
          </a:xfrm>
        </p:spPr>
        <p:txBody>
          <a:bodyPr/>
          <a:lstStyle/>
          <a:p>
            <a:r>
              <a:rPr lang="en-US" b="1" u="sng" dirty="0"/>
              <a:t>Project:</a:t>
            </a:r>
            <a:r>
              <a:rPr lang="en-US" dirty="0"/>
              <a:t> “ Red Smart Home”</a:t>
            </a:r>
          </a:p>
        </p:txBody>
      </p:sp>
    </p:spTree>
    <p:extLst>
      <p:ext uri="{BB962C8B-B14F-4D97-AF65-F5344CB8AC3E}">
        <p14:creationId xmlns:p14="http://schemas.microsoft.com/office/powerpoint/2010/main" val="539197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54EB37F-FD0B-4846-98C5-66F35C41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F6D41DB-CBA8-4C5A-AE67-C57F8E290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Dimitris </a:t>
            </a:r>
            <a:r>
              <a:rPr lang="en-US" dirty="0" err="1"/>
              <a:t>Tagkalos</a:t>
            </a:r>
            <a:endParaRPr lang="el-GR" dirty="0"/>
          </a:p>
          <a:p>
            <a:r>
              <a:rPr lang="en-US" dirty="0"/>
              <a:t>Eleni </a:t>
            </a:r>
            <a:r>
              <a:rPr lang="en-US" dirty="0" err="1"/>
              <a:t>Pipeli</a:t>
            </a:r>
            <a:endParaRPr lang="el-GR" dirty="0"/>
          </a:p>
          <a:p>
            <a:r>
              <a:rPr lang="en-US" dirty="0"/>
              <a:t>Aris </a:t>
            </a:r>
            <a:r>
              <a:rPr lang="en-US" dirty="0" err="1"/>
              <a:t>Tasios</a:t>
            </a:r>
            <a:endParaRPr lang="el-GR" dirty="0"/>
          </a:p>
          <a:p>
            <a:r>
              <a:rPr lang="en-US" dirty="0"/>
              <a:t>Vassilis Balioukos</a:t>
            </a:r>
            <a:endParaRPr lang="el-GR" dirty="0"/>
          </a:p>
          <a:p>
            <a:r>
              <a:rPr lang="en-US" dirty="0" err="1"/>
              <a:t>Tasos</a:t>
            </a:r>
            <a:r>
              <a:rPr lang="en-US" dirty="0"/>
              <a:t> </a:t>
            </a:r>
            <a:r>
              <a:rPr lang="en-US" dirty="0" err="1"/>
              <a:t>Zochios</a:t>
            </a:r>
            <a:endParaRPr lang="el-GR" dirty="0"/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9019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FB0501D-7DC7-48C9-B435-76433CDF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  <a:endParaRPr lang="el-GR" dirty="0"/>
          </a:p>
        </p:txBody>
      </p:sp>
      <p:sp>
        <p:nvSpPr>
          <p:cNvPr id="4" name="Ορθογώνιο: Στρογγύλεμα γωνιών 3">
            <a:extLst>
              <a:ext uri="{FF2B5EF4-FFF2-40B4-BE49-F238E27FC236}">
                <a16:creationId xmlns:a16="http://schemas.microsoft.com/office/drawing/2014/main" id="{ED99A5F3-5719-4A42-B316-63D4C1DE3356}"/>
              </a:ext>
            </a:extLst>
          </p:cNvPr>
          <p:cNvSpPr/>
          <p:nvPr/>
        </p:nvSpPr>
        <p:spPr>
          <a:xfrm>
            <a:off x="2441365" y="1931126"/>
            <a:ext cx="3320249" cy="80319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  <a:endParaRPr lang="el-GR" dirty="0"/>
          </a:p>
        </p:txBody>
      </p:sp>
      <p:sp>
        <p:nvSpPr>
          <p:cNvPr id="5" name="Ορθογώνιο: Στρογγύλεμα γωνιών 4">
            <a:extLst>
              <a:ext uri="{FF2B5EF4-FFF2-40B4-BE49-F238E27FC236}">
                <a16:creationId xmlns:a16="http://schemas.microsoft.com/office/drawing/2014/main" id="{EAE5535B-29B2-4337-8BE4-E9AFACAED2B3}"/>
              </a:ext>
            </a:extLst>
          </p:cNvPr>
          <p:cNvSpPr/>
          <p:nvPr/>
        </p:nvSpPr>
        <p:spPr>
          <a:xfrm>
            <a:off x="2441364" y="3001985"/>
            <a:ext cx="3320249" cy="80319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Layer</a:t>
            </a:r>
            <a:endParaRPr lang="el-GR" dirty="0"/>
          </a:p>
        </p:txBody>
      </p:sp>
      <p:sp>
        <p:nvSpPr>
          <p:cNvPr id="6" name="Ορθογώνιο: Στρογγύλεμα γωνιών 5">
            <a:extLst>
              <a:ext uri="{FF2B5EF4-FFF2-40B4-BE49-F238E27FC236}">
                <a16:creationId xmlns:a16="http://schemas.microsoft.com/office/drawing/2014/main" id="{18C86E59-6603-46BD-9B2A-D9F5DB0489CC}"/>
              </a:ext>
            </a:extLst>
          </p:cNvPr>
          <p:cNvSpPr/>
          <p:nvPr/>
        </p:nvSpPr>
        <p:spPr>
          <a:xfrm>
            <a:off x="2441363" y="4072844"/>
            <a:ext cx="3320249" cy="8031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Layer</a:t>
            </a:r>
            <a:endParaRPr lang="el-GR" dirty="0"/>
          </a:p>
        </p:txBody>
      </p:sp>
      <p:sp>
        <p:nvSpPr>
          <p:cNvPr id="7" name="Ορθογώνιο: Στρογγύλεμα γωνιών 6">
            <a:extLst>
              <a:ext uri="{FF2B5EF4-FFF2-40B4-BE49-F238E27FC236}">
                <a16:creationId xmlns:a16="http://schemas.microsoft.com/office/drawing/2014/main" id="{A0F44614-DEB0-44F2-8F83-F90B0DBD04B0}"/>
              </a:ext>
            </a:extLst>
          </p:cNvPr>
          <p:cNvSpPr/>
          <p:nvPr/>
        </p:nvSpPr>
        <p:spPr>
          <a:xfrm>
            <a:off x="2441363" y="5143702"/>
            <a:ext cx="3320249" cy="80319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l-GR" dirty="0"/>
          </a:p>
        </p:txBody>
      </p:sp>
      <p:sp>
        <p:nvSpPr>
          <p:cNvPr id="8" name="Αριστερό άγκιστρο 7">
            <a:extLst>
              <a:ext uri="{FF2B5EF4-FFF2-40B4-BE49-F238E27FC236}">
                <a16:creationId xmlns:a16="http://schemas.microsoft.com/office/drawing/2014/main" id="{F77ACA53-3549-4D50-A4E3-503C6C1C9214}"/>
              </a:ext>
            </a:extLst>
          </p:cNvPr>
          <p:cNvSpPr/>
          <p:nvPr/>
        </p:nvSpPr>
        <p:spPr>
          <a:xfrm>
            <a:off x="5894778" y="2006353"/>
            <a:ext cx="568171" cy="7279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723E12-6317-4C6A-AAB2-C04685F8CEA5}"/>
              </a:ext>
            </a:extLst>
          </p:cNvPr>
          <p:cNvSpPr txBox="1"/>
          <p:nvPr/>
        </p:nvSpPr>
        <p:spPr>
          <a:xfrm>
            <a:off x="6720402" y="2006353"/>
            <a:ext cx="5184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Angular 7</a:t>
            </a:r>
            <a:endParaRPr lang="el-GR" sz="1400" dirty="0"/>
          </a:p>
        </p:txBody>
      </p:sp>
      <p:sp>
        <p:nvSpPr>
          <p:cNvPr id="10" name="Αριστερό άγκιστρο 9">
            <a:extLst>
              <a:ext uri="{FF2B5EF4-FFF2-40B4-BE49-F238E27FC236}">
                <a16:creationId xmlns:a16="http://schemas.microsoft.com/office/drawing/2014/main" id="{4BC1F1FA-E6EA-4D58-BAD2-E21403AE240C}"/>
              </a:ext>
            </a:extLst>
          </p:cNvPr>
          <p:cNvSpPr/>
          <p:nvPr/>
        </p:nvSpPr>
        <p:spPr>
          <a:xfrm>
            <a:off x="5894778" y="3001985"/>
            <a:ext cx="568171" cy="18740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F3E520-B11F-4F9C-BFBB-E16F0EEC9040}"/>
              </a:ext>
            </a:extLst>
          </p:cNvPr>
          <p:cNvSpPr txBox="1"/>
          <p:nvPr/>
        </p:nvSpPr>
        <p:spPr>
          <a:xfrm>
            <a:off x="6720402" y="3001985"/>
            <a:ext cx="51845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Spring Boot (Spring </a:t>
            </a:r>
            <a:r>
              <a:rPr lang="en-US" sz="1400" dirty="0" err="1"/>
              <a:t>Initializr</a:t>
            </a:r>
            <a:r>
              <a:rPr lang="en-US" sz="1400" dirty="0"/>
              <a:t>, Maven)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/>
              <a:t>Spring Hibernate (JPA) </a:t>
            </a:r>
            <a:r>
              <a:rPr lang="en-US" sz="1400" dirty="0"/>
              <a:t>(Entities, Repositories, Controllers, Services)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Spring REST web services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12" name="Αριστερό άγκιστρο 11">
            <a:extLst>
              <a:ext uri="{FF2B5EF4-FFF2-40B4-BE49-F238E27FC236}">
                <a16:creationId xmlns:a16="http://schemas.microsoft.com/office/drawing/2014/main" id="{4226E4CF-2C3F-420B-AD46-CEF6DA0BF855}"/>
              </a:ext>
            </a:extLst>
          </p:cNvPr>
          <p:cNvSpPr/>
          <p:nvPr/>
        </p:nvSpPr>
        <p:spPr>
          <a:xfrm>
            <a:off x="5896257" y="5177171"/>
            <a:ext cx="568171" cy="7279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211833-EFBD-44F8-AE83-6FD5BD3DF845}"/>
              </a:ext>
            </a:extLst>
          </p:cNvPr>
          <p:cNvSpPr txBox="1"/>
          <p:nvPr/>
        </p:nvSpPr>
        <p:spPr>
          <a:xfrm>
            <a:off x="6721881" y="5177171"/>
            <a:ext cx="518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MySQL - Workbench</a:t>
            </a:r>
            <a:endParaRPr lang="el-G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848CE7-6ABD-411E-B68C-F8F29E9E2D08}"/>
              </a:ext>
            </a:extLst>
          </p:cNvPr>
          <p:cNvSpPr txBox="1"/>
          <p:nvPr/>
        </p:nvSpPr>
        <p:spPr>
          <a:xfrm>
            <a:off x="6169981" y="6368107"/>
            <a:ext cx="58592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Git Hub used for Repository and Collaboration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83162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D51744C-7681-49C5-9FDC-BDC3A8C5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865D0E2-0E48-4FAB-81E8-3D0C17B09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135" y="2181317"/>
            <a:ext cx="4598633" cy="822664"/>
          </a:xfrm>
        </p:spPr>
        <p:txBody>
          <a:bodyPr/>
          <a:lstStyle/>
          <a:p>
            <a:r>
              <a:rPr lang="en-US" dirty="0"/>
              <a:t>List of Devices per Room</a:t>
            </a:r>
            <a:endParaRPr lang="el-GR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9242B57A-F37A-454E-B2D7-2087FBEF2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305" y="1340528"/>
            <a:ext cx="3603486" cy="250424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46EA0A28-6DD0-4B96-AF86-AB74CB1A6E76}"/>
              </a:ext>
            </a:extLst>
          </p:cNvPr>
          <p:cNvSpPr txBox="1">
            <a:spLocks/>
          </p:cNvSpPr>
          <p:nvPr/>
        </p:nvSpPr>
        <p:spPr>
          <a:xfrm>
            <a:off x="2450135" y="5087116"/>
            <a:ext cx="4660879" cy="822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Device Details and Modify Device status</a:t>
            </a:r>
            <a:endParaRPr lang="el-GR" dirty="0"/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E65C0AED-222B-486B-BA3B-8D6E4BC5B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498" y="4181616"/>
            <a:ext cx="2705100" cy="263366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3146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C924AF3-B7B1-446D-B1C2-E3E37653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C317082-C275-49FB-8460-14E83BD94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and User Authentication</a:t>
            </a:r>
          </a:p>
          <a:p>
            <a:r>
              <a:rPr lang="en-US" dirty="0"/>
              <a:t>Admin Dashboard (i.e. New User, New Device, Assign device to User)</a:t>
            </a:r>
          </a:p>
          <a:p>
            <a:r>
              <a:rPr lang="en-US" dirty="0"/>
              <a:t>Behaviors per device type (e.g. increase temp for Air Condition)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0235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80AD1BC-8A75-40BB-A6AA-964B725F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thanks to </a:t>
            </a:r>
            <a:r>
              <a:rPr lang="en-US" dirty="0" err="1"/>
              <a:t>Sokratis</a:t>
            </a:r>
            <a:r>
              <a:rPr lang="en-US" dirty="0"/>
              <a:t> and Giannis for their support…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9204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0164B0-26B1-4A89-A487-9D99C638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 - Relationships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4997775A-7866-4176-88D1-14A0E133E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360795"/>
            <a:ext cx="7265998" cy="549720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9827461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130</Words>
  <Application>Microsoft Office PowerPoint</Application>
  <PresentationFormat>Ευρεία οθόνη</PresentationFormat>
  <Paragraphs>27</Paragraphs>
  <Slides>7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Wisp</vt:lpstr>
      <vt:lpstr>Project: “ Red Smart Home”</vt:lpstr>
      <vt:lpstr>Team</vt:lpstr>
      <vt:lpstr>Technologies</vt:lpstr>
      <vt:lpstr>Functionalities</vt:lpstr>
      <vt:lpstr>Next Steps</vt:lpstr>
      <vt:lpstr>Special thanks to Sokratis and Giannis for their support…</vt:lpstr>
      <vt:lpstr>ER Diagram - Relationships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“ Red Smart Home”</dc:title>
  <dc:creator>aris tasios</dc:creator>
  <cp:lastModifiedBy>Vasileios Balioukos</cp:lastModifiedBy>
  <cp:revision>21</cp:revision>
  <dcterms:created xsi:type="dcterms:W3CDTF">2018-12-08T11:44:23Z</dcterms:created>
  <dcterms:modified xsi:type="dcterms:W3CDTF">2018-12-09T09:47:15Z</dcterms:modified>
</cp:coreProperties>
</file>