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Lst>
  <p:sldSz cx="12192000" cy="6858000"/>
  <p:notesSz cx="6858000" cy="9144000"/>
  <p:defaultText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0F7185A-7A64-49DA-A6A4-CCDEA2434FD4}" v="48" dt="2023-06-28T16:47:23.5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51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 Elhalawati" userId="37fdbcc7ad95746e" providerId="LiveId" clId="{B0F7185A-7A64-49DA-A6A4-CCDEA2434FD4}"/>
    <pc:docChg chg="undo custSel addSld delSld modSld sldOrd">
      <pc:chgData name="Ali Elhalawati" userId="37fdbcc7ad95746e" providerId="LiveId" clId="{B0F7185A-7A64-49DA-A6A4-CCDEA2434FD4}" dt="2023-06-28T19:11:40.497" v="578" actId="1076"/>
      <pc:docMkLst>
        <pc:docMk/>
      </pc:docMkLst>
      <pc:sldChg chg="addSp delSp modSp new del mod">
        <pc:chgData name="Ali Elhalawati" userId="37fdbcc7ad95746e" providerId="LiveId" clId="{B0F7185A-7A64-49DA-A6A4-CCDEA2434FD4}" dt="2023-06-28T16:23:25.448" v="426" actId="2696"/>
        <pc:sldMkLst>
          <pc:docMk/>
          <pc:sldMk cId="1615288166" sldId="256"/>
        </pc:sldMkLst>
        <pc:spChg chg="mod">
          <ac:chgData name="Ali Elhalawati" userId="37fdbcc7ad95746e" providerId="LiveId" clId="{B0F7185A-7A64-49DA-A6A4-CCDEA2434FD4}" dt="2023-06-28T15:39:44.123" v="14" actId="14100"/>
          <ac:spMkLst>
            <pc:docMk/>
            <pc:sldMk cId="1615288166" sldId="256"/>
            <ac:spMk id="2" creationId="{4D1B13FB-1109-1C27-61A0-015C94DF6523}"/>
          </ac:spMkLst>
        </pc:spChg>
        <pc:spChg chg="del">
          <ac:chgData name="Ali Elhalawati" userId="37fdbcc7ad95746e" providerId="LiveId" clId="{B0F7185A-7A64-49DA-A6A4-CCDEA2434FD4}" dt="2023-06-28T15:39:48.039" v="15" actId="478"/>
          <ac:spMkLst>
            <pc:docMk/>
            <pc:sldMk cId="1615288166" sldId="256"/>
            <ac:spMk id="3" creationId="{A34EA0A7-69A8-1D7F-FF26-12D22D8D905D}"/>
          </ac:spMkLst>
        </pc:spChg>
        <pc:spChg chg="add mod">
          <ac:chgData name="Ali Elhalawati" userId="37fdbcc7ad95746e" providerId="LiveId" clId="{B0F7185A-7A64-49DA-A6A4-CCDEA2434FD4}" dt="2023-06-28T15:43:24.955" v="48" actId="20577"/>
          <ac:spMkLst>
            <pc:docMk/>
            <pc:sldMk cId="1615288166" sldId="256"/>
            <ac:spMk id="4" creationId="{FA10808C-2C15-CE64-C111-079CF1320B18}"/>
          </ac:spMkLst>
        </pc:spChg>
        <pc:spChg chg="add del">
          <ac:chgData name="Ali Elhalawati" userId="37fdbcc7ad95746e" providerId="LiveId" clId="{B0F7185A-7A64-49DA-A6A4-CCDEA2434FD4}" dt="2023-06-28T15:43:26.913" v="50"/>
          <ac:spMkLst>
            <pc:docMk/>
            <pc:sldMk cId="1615288166" sldId="256"/>
            <ac:spMk id="5" creationId="{05A9FB85-0E3D-796D-4BF4-B9BE372DC6C9}"/>
          </ac:spMkLst>
        </pc:spChg>
        <pc:spChg chg="add del">
          <ac:chgData name="Ali Elhalawati" userId="37fdbcc7ad95746e" providerId="LiveId" clId="{B0F7185A-7A64-49DA-A6A4-CCDEA2434FD4}" dt="2023-06-28T15:43:30.953" v="52"/>
          <ac:spMkLst>
            <pc:docMk/>
            <pc:sldMk cId="1615288166" sldId="256"/>
            <ac:spMk id="6" creationId="{B7C46246-C4BC-6637-A610-0932C1A48F8C}"/>
          </ac:spMkLst>
        </pc:spChg>
        <pc:spChg chg="add del">
          <ac:chgData name="Ali Elhalawati" userId="37fdbcc7ad95746e" providerId="LiveId" clId="{B0F7185A-7A64-49DA-A6A4-CCDEA2434FD4}" dt="2023-06-28T15:43:39.807" v="54"/>
          <ac:spMkLst>
            <pc:docMk/>
            <pc:sldMk cId="1615288166" sldId="256"/>
            <ac:spMk id="7" creationId="{A673D15A-A3F4-10BA-512A-D8B49616A79A}"/>
          </ac:spMkLst>
        </pc:spChg>
      </pc:sldChg>
      <pc:sldChg chg="addSp delSp modSp new mod">
        <pc:chgData name="Ali Elhalawati" userId="37fdbcc7ad95746e" providerId="LiveId" clId="{B0F7185A-7A64-49DA-A6A4-CCDEA2434FD4}" dt="2023-06-28T15:55:38.956" v="280" actId="20577"/>
        <pc:sldMkLst>
          <pc:docMk/>
          <pc:sldMk cId="1435376823" sldId="257"/>
        </pc:sldMkLst>
        <pc:spChg chg="mod">
          <ac:chgData name="Ali Elhalawati" userId="37fdbcc7ad95746e" providerId="LiveId" clId="{B0F7185A-7A64-49DA-A6A4-CCDEA2434FD4}" dt="2023-06-28T15:52:41.769" v="200" actId="14100"/>
          <ac:spMkLst>
            <pc:docMk/>
            <pc:sldMk cId="1435376823" sldId="257"/>
            <ac:spMk id="2" creationId="{282C6485-48E8-7D9D-2128-C0FC47630FF1}"/>
          </ac:spMkLst>
        </pc:spChg>
        <pc:spChg chg="del">
          <ac:chgData name="Ali Elhalawati" userId="37fdbcc7ad95746e" providerId="LiveId" clId="{B0F7185A-7A64-49DA-A6A4-CCDEA2434FD4}" dt="2023-06-28T15:43:53.107" v="56"/>
          <ac:spMkLst>
            <pc:docMk/>
            <pc:sldMk cId="1435376823" sldId="257"/>
            <ac:spMk id="3" creationId="{955DEF00-DB3F-2B23-5CCF-987695569869}"/>
          </ac:spMkLst>
        </pc:spChg>
        <pc:spChg chg="add mod">
          <ac:chgData name="Ali Elhalawati" userId="37fdbcc7ad95746e" providerId="LiveId" clId="{B0F7185A-7A64-49DA-A6A4-CCDEA2434FD4}" dt="2023-06-28T15:55:38.956" v="280" actId="20577"/>
          <ac:spMkLst>
            <pc:docMk/>
            <pc:sldMk cId="1435376823" sldId="257"/>
            <ac:spMk id="4" creationId="{4347323B-455A-AA74-58EE-1729A38F0375}"/>
          </ac:spMkLst>
        </pc:spChg>
        <pc:spChg chg="add del mod">
          <ac:chgData name="Ali Elhalawati" userId="37fdbcc7ad95746e" providerId="LiveId" clId="{B0F7185A-7A64-49DA-A6A4-CCDEA2434FD4}" dt="2023-06-28T15:52:30.537" v="199"/>
          <ac:spMkLst>
            <pc:docMk/>
            <pc:sldMk cId="1435376823" sldId="257"/>
            <ac:spMk id="5" creationId="{3360623E-3A43-0E7C-2854-DF4A13FBFC2B}"/>
          </ac:spMkLst>
        </pc:spChg>
        <pc:spChg chg="add del">
          <ac:chgData name="Ali Elhalawati" userId="37fdbcc7ad95746e" providerId="LiveId" clId="{B0F7185A-7A64-49DA-A6A4-CCDEA2434FD4}" dt="2023-06-28T15:54:45.146" v="266"/>
          <ac:spMkLst>
            <pc:docMk/>
            <pc:sldMk cId="1435376823" sldId="257"/>
            <ac:spMk id="6" creationId="{700D3D9C-3630-540F-77A8-4AF6EB74C6B0}"/>
          </ac:spMkLst>
        </pc:spChg>
        <pc:spChg chg="add del">
          <ac:chgData name="Ali Elhalawati" userId="37fdbcc7ad95746e" providerId="LiveId" clId="{B0F7185A-7A64-49DA-A6A4-CCDEA2434FD4}" dt="2023-06-28T15:54:53.339" v="270"/>
          <ac:spMkLst>
            <pc:docMk/>
            <pc:sldMk cId="1435376823" sldId="257"/>
            <ac:spMk id="7" creationId="{090921DF-DD5D-EEC3-E284-A0BE754495C1}"/>
          </ac:spMkLst>
        </pc:spChg>
      </pc:sldChg>
      <pc:sldChg chg="addSp delSp modSp add mod">
        <pc:chgData name="Ali Elhalawati" userId="37fdbcc7ad95746e" providerId="LiveId" clId="{B0F7185A-7A64-49DA-A6A4-CCDEA2434FD4}" dt="2023-06-28T16:01:00.682" v="316" actId="12"/>
        <pc:sldMkLst>
          <pc:docMk/>
          <pc:sldMk cId="3806319097" sldId="258"/>
        </pc:sldMkLst>
        <pc:spChg chg="add del">
          <ac:chgData name="Ali Elhalawati" userId="37fdbcc7ad95746e" providerId="LiveId" clId="{B0F7185A-7A64-49DA-A6A4-CCDEA2434FD4}" dt="2023-06-28T15:56:04.940" v="284"/>
          <ac:spMkLst>
            <pc:docMk/>
            <pc:sldMk cId="3806319097" sldId="258"/>
            <ac:spMk id="3" creationId="{4FE73E6B-2992-99A0-BA7A-A615F10980EF}"/>
          </ac:spMkLst>
        </pc:spChg>
        <pc:spChg chg="mod">
          <ac:chgData name="Ali Elhalawati" userId="37fdbcc7ad95746e" providerId="LiveId" clId="{B0F7185A-7A64-49DA-A6A4-CCDEA2434FD4}" dt="2023-06-28T16:01:00.682" v="316" actId="12"/>
          <ac:spMkLst>
            <pc:docMk/>
            <pc:sldMk cId="3806319097" sldId="258"/>
            <ac:spMk id="4" creationId="{4347323B-455A-AA74-58EE-1729A38F0375}"/>
          </ac:spMkLst>
        </pc:spChg>
        <pc:spChg chg="add del">
          <ac:chgData name="Ali Elhalawati" userId="37fdbcc7ad95746e" providerId="LiveId" clId="{B0F7185A-7A64-49DA-A6A4-CCDEA2434FD4}" dt="2023-06-28T15:56:18.287" v="288"/>
          <ac:spMkLst>
            <pc:docMk/>
            <pc:sldMk cId="3806319097" sldId="258"/>
            <ac:spMk id="5" creationId="{80F8A1E3-8E83-BD30-B0B4-F03858591402}"/>
          </ac:spMkLst>
        </pc:spChg>
        <pc:spChg chg="add del">
          <ac:chgData name="Ali Elhalawati" userId="37fdbcc7ad95746e" providerId="LiveId" clId="{B0F7185A-7A64-49DA-A6A4-CCDEA2434FD4}" dt="2023-06-28T15:57:16.041" v="297"/>
          <ac:spMkLst>
            <pc:docMk/>
            <pc:sldMk cId="3806319097" sldId="258"/>
            <ac:spMk id="6" creationId="{C6739DAF-9874-20A5-E3E4-8FCB80C2754F}"/>
          </ac:spMkLst>
        </pc:spChg>
        <pc:spChg chg="add del">
          <ac:chgData name="Ali Elhalawati" userId="37fdbcc7ad95746e" providerId="LiveId" clId="{B0F7185A-7A64-49DA-A6A4-CCDEA2434FD4}" dt="2023-06-28T16:00:32.748" v="309"/>
          <ac:spMkLst>
            <pc:docMk/>
            <pc:sldMk cId="3806319097" sldId="258"/>
            <ac:spMk id="7" creationId="{F42770CA-8A6E-B67F-4922-219607E65925}"/>
          </ac:spMkLst>
        </pc:spChg>
      </pc:sldChg>
      <pc:sldChg chg="modSp add mod">
        <pc:chgData name="Ali Elhalawati" userId="37fdbcc7ad95746e" providerId="LiveId" clId="{B0F7185A-7A64-49DA-A6A4-CCDEA2434FD4}" dt="2023-06-28T16:22:09.914" v="425" actId="20577"/>
        <pc:sldMkLst>
          <pc:docMk/>
          <pc:sldMk cId="318107563" sldId="259"/>
        </pc:sldMkLst>
        <pc:spChg chg="mod">
          <ac:chgData name="Ali Elhalawati" userId="37fdbcc7ad95746e" providerId="LiveId" clId="{B0F7185A-7A64-49DA-A6A4-CCDEA2434FD4}" dt="2023-06-28T16:08:43.456" v="332" actId="20577"/>
          <ac:spMkLst>
            <pc:docMk/>
            <pc:sldMk cId="318107563" sldId="259"/>
            <ac:spMk id="2" creationId="{282C6485-48E8-7D9D-2128-C0FC47630FF1}"/>
          </ac:spMkLst>
        </pc:spChg>
        <pc:spChg chg="mod">
          <ac:chgData name="Ali Elhalawati" userId="37fdbcc7ad95746e" providerId="LiveId" clId="{B0F7185A-7A64-49DA-A6A4-CCDEA2434FD4}" dt="2023-06-28T16:22:09.914" v="425" actId="20577"/>
          <ac:spMkLst>
            <pc:docMk/>
            <pc:sldMk cId="318107563" sldId="259"/>
            <ac:spMk id="4" creationId="{4347323B-455A-AA74-58EE-1729A38F0375}"/>
          </ac:spMkLst>
        </pc:spChg>
      </pc:sldChg>
      <pc:sldChg chg="modSp new del mod">
        <pc:chgData name="Ali Elhalawati" userId="37fdbcc7ad95746e" providerId="LiveId" clId="{B0F7185A-7A64-49DA-A6A4-CCDEA2434FD4}" dt="2023-06-28T16:08:34.738" v="326" actId="47"/>
        <pc:sldMkLst>
          <pc:docMk/>
          <pc:sldMk cId="3937563914" sldId="259"/>
        </pc:sldMkLst>
        <pc:spChg chg="mod">
          <ac:chgData name="Ali Elhalawati" userId="37fdbcc7ad95746e" providerId="LiveId" clId="{B0F7185A-7A64-49DA-A6A4-CCDEA2434FD4}" dt="2023-06-28T16:08:32.768" v="325" actId="20577"/>
          <ac:spMkLst>
            <pc:docMk/>
            <pc:sldMk cId="3937563914" sldId="259"/>
            <ac:spMk id="2" creationId="{D55EBC51-3608-35CF-DB27-0B99FF9647A6}"/>
          </ac:spMkLst>
        </pc:spChg>
      </pc:sldChg>
      <pc:sldChg chg="addSp delSp modSp add mod ord setBg">
        <pc:chgData name="Ali Elhalawati" userId="37fdbcc7ad95746e" providerId="LiveId" clId="{B0F7185A-7A64-49DA-A6A4-CCDEA2434FD4}" dt="2023-06-28T19:11:40.497" v="578" actId="1076"/>
        <pc:sldMkLst>
          <pc:docMk/>
          <pc:sldMk cId="267794505" sldId="260"/>
        </pc:sldMkLst>
        <pc:spChg chg="mod">
          <ac:chgData name="Ali Elhalawati" userId="37fdbcc7ad95746e" providerId="LiveId" clId="{B0F7185A-7A64-49DA-A6A4-CCDEA2434FD4}" dt="2023-06-28T19:11:40.497" v="578" actId="1076"/>
          <ac:spMkLst>
            <pc:docMk/>
            <pc:sldMk cId="267794505" sldId="260"/>
            <ac:spMk id="2" creationId="{282C6485-48E8-7D9D-2128-C0FC47630FF1}"/>
          </ac:spMkLst>
        </pc:spChg>
        <pc:spChg chg="mod ord">
          <ac:chgData name="Ali Elhalawati" userId="37fdbcc7ad95746e" providerId="LiveId" clId="{B0F7185A-7A64-49DA-A6A4-CCDEA2434FD4}" dt="2023-06-28T16:35:35.386" v="474" actId="207"/>
          <ac:spMkLst>
            <pc:docMk/>
            <pc:sldMk cId="267794505" sldId="260"/>
            <ac:spMk id="4" creationId="{4347323B-455A-AA74-58EE-1729A38F0375}"/>
          </ac:spMkLst>
        </pc:spChg>
        <pc:spChg chg="add mod">
          <ac:chgData name="Ali Elhalawati" userId="37fdbcc7ad95746e" providerId="LiveId" clId="{B0F7185A-7A64-49DA-A6A4-CCDEA2434FD4}" dt="2023-06-28T16:44:03.657" v="494" actId="122"/>
          <ac:spMkLst>
            <pc:docMk/>
            <pc:sldMk cId="267794505" sldId="260"/>
            <ac:spMk id="6" creationId="{80354D9F-5AF2-3146-BCCE-14E0977C717B}"/>
          </ac:spMkLst>
        </pc:spChg>
        <pc:spChg chg="add del">
          <ac:chgData name="Ali Elhalawati" userId="37fdbcc7ad95746e" providerId="LiveId" clId="{B0F7185A-7A64-49DA-A6A4-CCDEA2434FD4}" dt="2023-06-28T16:34:41.050" v="458" actId="26606"/>
          <ac:spMkLst>
            <pc:docMk/>
            <pc:sldMk cId="267794505" sldId="260"/>
            <ac:spMk id="12" creationId="{1A95671B-3CC6-4792-9114-B74FAEA224E6}"/>
          </ac:spMkLst>
        </pc:spChg>
        <pc:spChg chg="add del">
          <ac:chgData name="Ali Elhalawati" userId="37fdbcc7ad95746e" providerId="LiveId" clId="{B0F7185A-7A64-49DA-A6A4-CCDEA2434FD4}" dt="2023-06-28T16:34:48.956" v="462" actId="26606"/>
          <ac:spMkLst>
            <pc:docMk/>
            <pc:sldMk cId="267794505" sldId="260"/>
            <ac:spMk id="16" creationId="{2EB492CD-616E-47F8-933B-5E2D952A0593}"/>
          </ac:spMkLst>
        </pc:spChg>
        <pc:spChg chg="add del">
          <ac:chgData name="Ali Elhalawati" userId="37fdbcc7ad95746e" providerId="LiveId" clId="{B0F7185A-7A64-49DA-A6A4-CCDEA2434FD4}" dt="2023-06-28T16:34:48.956" v="462" actId="26606"/>
          <ac:spMkLst>
            <pc:docMk/>
            <pc:sldMk cId="267794505" sldId="260"/>
            <ac:spMk id="17" creationId="{59383CF9-23B5-4335-9B21-1791C4CF1C75}"/>
          </ac:spMkLst>
        </pc:spChg>
        <pc:spChg chg="add del">
          <ac:chgData name="Ali Elhalawati" userId="37fdbcc7ad95746e" providerId="LiveId" clId="{B0F7185A-7A64-49DA-A6A4-CCDEA2434FD4}" dt="2023-06-28T16:34:48.956" v="462" actId="26606"/>
          <ac:spMkLst>
            <pc:docMk/>
            <pc:sldMk cId="267794505" sldId="260"/>
            <ac:spMk id="18" creationId="{0007FE00-9498-4706-B255-6437B0252C02}"/>
          </ac:spMkLst>
        </pc:spChg>
        <pc:spChg chg="add del">
          <ac:chgData name="Ali Elhalawati" userId="37fdbcc7ad95746e" providerId="LiveId" clId="{B0F7185A-7A64-49DA-A6A4-CCDEA2434FD4}" dt="2023-06-28T16:34:51.896" v="464" actId="26606"/>
          <ac:spMkLst>
            <pc:docMk/>
            <pc:sldMk cId="267794505" sldId="260"/>
            <ac:spMk id="20" creationId="{7FF47CB7-972F-479F-A36D-9E72D26EC8DA}"/>
          </ac:spMkLst>
        </pc:spChg>
        <pc:spChg chg="add del">
          <ac:chgData name="Ali Elhalawati" userId="37fdbcc7ad95746e" providerId="LiveId" clId="{B0F7185A-7A64-49DA-A6A4-CCDEA2434FD4}" dt="2023-06-28T16:34:51.896" v="464" actId="26606"/>
          <ac:spMkLst>
            <pc:docMk/>
            <pc:sldMk cId="267794505" sldId="260"/>
            <ac:spMk id="21" creationId="{0D153B68-5844-490D-8E67-F616D6D721CA}"/>
          </ac:spMkLst>
        </pc:spChg>
        <pc:spChg chg="add del">
          <ac:chgData name="Ali Elhalawati" userId="37fdbcc7ad95746e" providerId="LiveId" clId="{B0F7185A-7A64-49DA-A6A4-CCDEA2434FD4}" dt="2023-06-28T16:34:51.896" v="464" actId="26606"/>
          <ac:spMkLst>
            <pc:docMk/>
            <pc:sldMk cId="267794505" sldId="260"/>
            <ac:spMk id="22" creationId="{9A0D773F-7A7D-4DBB-9DEA-86BB8B8F4BC8}"/>
          </ac:spMkLst>
        </pc:spChg>
        <pc:spChg chg="add del">
          <ac:chgData name="Ali Elhalawati" userId="37fdbcc7ad95746e" providerId="LiveId" clId="{B0F7185A-7A64-49DA-A6A4-CCDEA2434FD4}" dt="2023-06-28T16:34:54.055" v="466" actId="26606"/>
          <ac:spMkLst>
            <pc:docMk/>
            <pc:sldMk cId="267794505" sldId="260"/>
            <ac:spMk id="24" creationId="{DBC6133C-0615-4CE4-9132-37E609A9BDFA}"/>
          </ac:spMkLst>
        </pc:spChg>
        <pc:spChg chg="add del">
          <ac:chgData name="Ali Elhalawati" userId="37fdbcc7ad95746e" providerId="LiveId" clId="{B0F7185A-7A64-49DA-A6A4-CCDEA2434FD4}" dt="2023-06-28T16:34:54.055" v="466" actId="26606"/>
          <ac:spMkLst>
            <pc:docMk/>
            <pc:sldMk cId="267794505" sldId="260"/>
            <ac:spMk id="25" creationId="{169CC832-2974-4E8D-90ED-3E2941BA7336}"/>
          </ac:spMkLst>
        </pc:spChg>
        <pc:spChg chg="add del">
          <ac:chgData name="Ali Elhalawati" userId="37fdbcc7ad95746e" providerId="LiveId" clId="{B0F7185A-7A64-49DA-A6A4-CCDEA2434FD4}" dt="2023-06-28T16:34:54.055" v="466" actId="26606"/>
          <ac:spMkLst>
            <pc:docMk/>
            <pc:sldMk cId="267794505" sldId="260"/>
            <ac:spMk id="26" creationId="{55222F96-971A-4F90-B841-6BAB416C7AC1}"/>
          </ac:spMkLst>
        </pc:spChg>
        <pc:spChg chg="add del">
          <ac:chgData name="Ali Elhalawati" userId="37fdbcc7ad95746e" providerId="LiveId" clId="{B0F7185A-7A64-49DA-A6A4-CCDEA2434FD4}" dt="2023-06-28T16:34:54.055" v="466" actId="26606"/>
          <ac:spMkLst>
            <pc:docMk/>
            <pc:sldMk cId="267794505" sldId="260"/>
            <ac:spMk id="27" creationId="{08980754-6F4B-43C9-B9BE-127B6BED6586}"/>
          </ac:spMkLst>
        </pc:spChg>
        <pc:spChg chg="add del">
          <ac:chgData name="Ali Elhalawati" userId="37fdbcc7ad95746e" providerId="LiveId" clId="{B0F7185A-7A64-49DA-A6A4-CCDEA2434FD4}" dt="2023-06-28T16:34:54.055" v="466" actId="26606"/>
          <ac:spMkLst>
            <pc:docMk/>
            <pc:sldMk cId="267794505" sldId="260"/>
            <ac:spMk id="28" creationId="{2C1BBA94-3F40-40AA-8BB9-E69E25E537C1}"/>
          </ac:spMkLst>
        </pc:spChg>
        <pc:spChg chg="add">
          <ac:chgData name="Ali Elhalawati" userId="37fdbcc7ad95746e" providerId="LiveId" clId="{B0F7185A-7A64-49DA-A6A4-CCDEA2434FD4}" dt="2023-06-28T16:34:54.055" v="467" actId="26606"/>
          <ac:spMkLst>
            <pc:docMk/>
            <pc:sldMk cId="267794505" sldId="260"/>
            <ac:spMk id="30" creationId="{1A95671B-3CC6-4792-9114-B74FAEA224E6}"/>
          </ac:spMkLst>
        </pc:spChg>
        <pc:picChg chg="add mod">
          <ac:chgData name="Ali Elhalawati" userId="37fdbcc7ad95746e" providerId="LiveId" clId="{B0F7185A-7A64-49DA-A6A4-CCDEA2434FD4}" dt="2023-06-28T16:43:11.420" v="477" actId="1076"/>
          <ac:picMkLst>
            <pc:docMk/>
            <pc:sldMk cId="267794505" sldId="260"/>
            <ac:picMk id="5" creationId="{E0B625BE-8364-45BD-D75E-48B94F0FF2FB}"/>
          </ac:picMkLst>
        </pc:picChg>
        <pc:cxnChg chg="add del">
          <ac:chgData name="Ali Elhalawati" userId="37fdbcc7ad95746e" providerId="LiveId" clId="{B0F7185A-7A64-49DA-A6A4-CCDEA2434FD4}" dt="2023-06-28T16:34:34.670" v="456" actId="26606"/>
          <ac:cxnSpMkLst>
            <pc:docMk/>
            <pc:sldMk cId="267794505" sldId="260"/>
            <ac:cxnSpMk id="10" creationId="{FC23E3B9-5ABF-58B3-E2B0-E9A5DAA90037}"/>
          </ac:cxnSpMkLst>
        </pc:cxnChg>
        <pc:cxnChg chg="add del">
          <ac:chgData name="Ali Elhalawati" userId="37fdbcc7ad95746e" providerId="LiveId" clId="{B0F7185A-7A64-49DA-A6A4-CCDEA2434FD4}" dt="2023-06-28T16:34:47.210" v="460" actId="26606"/>
          <ac:cxnSpMkLst>
            <pc:docMk/>
            <pc:sldMk cId="267794505" sldId="260"/>
            <ac:cxnSpMk id="14" creationId="{FC23E3B9-5ABF-58B3-E2B0-E9A5DAA90037}"/>
          </ac:cxnSpMkLst>
        </pc:cxnChg>
      </pc:sldChg>
      <pc:sldChg chg="addSp delSp modSp add mod ord">
        <pc:chgData name="Ali Elhalawati" userId="37fdbcc7ad95746e" providerId="LiveId" clId="{B0F7185A-7A64-49DA-A6A4-CCDEA2434FD4}" dt="2023-06-28T16:49:38.903" v="577"/>
        <pc:sldMkLst>
          <pc:docMk/>
          <pc:sldMk cId="3127093745" sldId="261"/>
        </pc:sldMkLst>
        <pc:spChg chg="mod">
          <ac:chgData name="Ali Elhalawati" userId="37fdbcc7ad95746e" providerId="LiveId" clId="{B0F7185A-7A64-49DA-A6A4-CCDEA2434FD4}" dt="2023-06-28T16:45:12.332" v="520" actId="20577"/>
          <ac:spMkLst>
            <pc:docMk/>
            <pc:sldMk cId="3127093745" sldId="261"/>
            <ac:spMk id="2" creationId="{282C6485-48E8-7D9D-2128-C0FC47630FF1}"/>
          </ac:spMkLst>
        </pc:spChg>
        <pc:spChg chg="add del">
          <ac:chgData name="Ali Elhalawati" userId="37fdbcc7ad95746e" providerId="LiveId" clId="{B0F7185A-7A64-49DA-A6A4-CCDEA2434FD4}" dt="2023-06-28T16:47:21.020" v="564"/>
          <ac:spMkLst>
            <pc:docMk/>
            <pc:sldMk cId="3127093745" sldId="261"/>
            <ac:spMk id="3" creationId="{770773CE-3478-4E24-40A2-2FFB7F5793A5}"/>
          </ac:spMkLst>
        </pc:spChg>
        <pc:spChg chg="mod">
          <ac:chgData name="Ali Elhalawati" userId="37fdbcc7ad95746e" providerId="LiveId" clId="{B0F7185A-7A64-49DA-A6A4-CCDEA2434FD4}" dt="2023-06-28T16:49:38.903" v="577"/>
          <ac:spMkLst>
            <pc:docMk/>
            <pc:sldMk cId="3127093745" sldId="261"/>
            <ac:spMk id="4" creationId="{4347323B-455A-AA74-58EE-1729A38F037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F3188-191D-B497-64E9-6EB690F1C75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BE"/>
          </a:p>
        </p:txBody>
      </p:sp>
      <p:sp>
        <p:nvSpPr>
          <p:cNvPr id="3" name="Subtitle 2">
            <a:extLst>
              <a:ext uri="{FF2B5EF4-FFF2-40B4-BE49-F238E27FC236}">
                <a16:creationId xmlns:a16="http://schemas.microsoft.com/office/drawing/2014/main" id="{A5BDE77D-C279-B8A8-87A2-9DBBA64F5E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BE"/>
          </a:p>
        </p:txBody>
      </p:sp>
      <p:sp>
        <p:nvSpPr>
          <p:cNvPr id="4" name="Date Placeholder 3">
            <a:extLst>
              <a:ext uri="{FF2B5EF4-FFF2-40B4-BE49-F238E27FC236}">
                <a16:creationId xmlns:a16="http://schemas.microsoft.com/office/drawing/2014/main" id="{85180B9C-CFFD-FCC1-2A9B-F448E5739A60}"/>
              </a:ext>
            </a:extLst>
          </p:cNvPr>
          <p:cNvSpPr>
            <a:spLocks noGrp="1"/>
          </p:cNvSpPr>
          <p:nvPr>
            <p:ph type="dt" sz="half" idx="10"/>
          </p:nvPr>
        </p:nvSpPr>
        <p:spPr/>
        <p:txBody>
          <a:bodyPr/>
          <a:lstStyle/>
          <a:p>
            <a:fld id="{F53673D5-BC99-4AF1-9AAE-0949BC0499F4}" type="datetimeFigureOut">
              <a:rPr lang="en-BE" smtClean="0"/>
              <a:t>28/06/2023</a:t>
            </a:fld>
            <a:endParaRPr lang="en-BE"/>
          </a:p>
        </p:txBody>
      </p:sp>
      <p:sp>
        <p:nvSpPr>
          <p:cNvPr id="5" name="Footer Placeholder 4">
            <a:extLst>
              <a:ext uri="{FF2B5EF4-FFF2-40B4-BE49-F238E27FC236}">
                <a16:creationId xmlns:a16="http://schemas.microsoft.com/office/drawing/2014/main" id="{444E5005-E713-99D5-58FC-57778944F374}"/>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901AA5E0-8B66-F789-318D-B298BD037D49}"/>
              </a:ext>
            </a:extLst>
          </p:cNvPr>
          <p:cNvSpPr>
            <a:spLocks noGrp="1"/>
          </p:cNvSpPr>
          <p:nvPr>
            <p:ph type="sldNum" sz="quarter" idx="12"/>
          </p:nvPr>
        </p:nvSpPr>
        <p:spPr/>
        <p:txBody>
          <a:bodyPr/>
          <a:lstStyle/>
          <a:p>
            <a:fld id="{2C0FEDF3-DD21-47D2-8FA6-6040D0FC19E6}" type="slidenum">
              <a:rPr lang="en-BE" smtClean="0"/>
              <a:t>‹#›</a:t>
            </a:fld>
            <a:endParaRPr lang="en-BE"/>
          </a:p>
        </p:txBody>
      </p:sp>
    </p:spTree>
    <p:extLst>
      <p:ext uri="{BB962C8B-B14F-4D97-AF65-F5344CB8AC3E}">
        <p14:creationId xmlns:p14="http://schemas.microsoft.com/office/powerpoint/2010/main" val="2333162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2D16E-11AE-E563-1631-5986913D2837}"/>
              </a:ext>
            </a:extLst>
          </p:cNvPr>
          <p:cNvSpPr>
            <a:spLocks noGrp="1"/>
          </p:cNvSpPr>
          <p:nvPr>
            <p:ph type="title"/>
          </p:nvPr>
        </p:nvSpPr>
        <p:spPr/>
        <p:txBody>
          <a:bodyPr/>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0177997B-15DD-D523-8E2F-052BCFBE5C3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337EA849-12DE-7191-79F0-0EF6539460D8}"/>
              </a:ext>
            </a:extLst>
          </p:cNvPr>
          <p:cNvSpPr>
            <a:spLocks noGrp="1"/>
          </p:cNvSpPr>
          <p:nvPr>
            <p:ph type="dt" sz="half" idx="10"/>
          </p:nvPr>
        </p:nvSpPr>
        <p:spPr/>
        <p:txBody>
          <a:bodyPr/>
          <a:lstStyle/>
          <a:p>
            <a:fld id="{F53673D5-BC99-4AF1-9AAE-0949BC0499F4}" type="datetimeFigureOut">
              <a:rPr lang="en-BE" smtClean="0"/>
              <a:t>28/06/2023</a:t>
            </a:fld>
            <a:endParaRPr lang="en-BE"/>
          </a:p>
        </p:txBody>
      </p:sp>
      <p:sp>
        <p:nvSpPr>
          <p:cNvPr id="5" name="Footer Placeholder 4">
            <a:extLst>
              <a:ext uri="{FF2B5EF4-FFF2-40B4-BE49-F238E27FC236}">
                <a16:creationId xmlns:a16="http://schemas.microsoft.com/office/drawing/2014/main" id="{CBE5EC77-2A3B-60D6-FA49-96034EFC7B21}"/>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7E46B9FE-464F-036F-4F8A-565F5F2CADA9}"/>
              </a:ext>
            </a:extLst>
          </p:cNvPr>
          <p:cNvSpPr>
            <a:spLocks noGrp="1"/>
          </p:cNvSpPr>
          <p:nvPr>
            <p:ph type="sldNum" sz="quarter" idx="12"/>
          </p:nvPr>
        </p:nvSpPr>
        <p:spPr/>
        <p:txBody>
          <a:bodyPr/>
          <a:lstStyle/>
          <a:p>
            <a:fld id="{2C0FEDF3-DD21-47D2-8FA6-6040D0FC19E6}" type="slidenum">
              <a:rPr lang="en-BE" smtClean="0"/>
              <a:t>‹#›</a:t>
            </a:fld>
            <a:endParaRPr lang="en-BE"/>
          </a:p>
        </p:txBody>
      </p:sp>
    </p:spTree>
    <p:extLst>
      <p:ext uri="{BB962C8B-B14F-4D97-AF65-F5344CB8AC3E}">
        <p14:creationId xmlns:p14="http://schemas.microsoft.com/office/powerpoint/2010/main" val="3783785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3997C1-74F0-63FA-0D20-C284B282A149}"/>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DD1647C3-18DC-78A8-6035-6600BFF6851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171BCB04-A112-3CDF-644C-D69F0AA7A128}"/>
              </a:ext>
            </a:extLst>
          </p:cNvPr>
          <p:cNvSpPr>
            <a:spLocks noGrp="1"/>
          </p:cNvSpPr>
          <p:nvPr>
            <p:ph type="dt" sz="half" idx="10"/>
          </p:nvPr>
        </p:nvSpPr>
        <p:spPr/>
        <p:txBody>
          <a:bodyPr/>
          <a:lstStyle/>
          <a:p>
            <a:fld id="{F53673D5-BC99-4AF1-9AAE-0949BC0499F4}" type="datetimeFigureOut">
              <a:rPr lang="en-BE" smtClean="0"/>
              <a:t>28/06/2023</a:t>
            </a:fld>
            <a:endParaRPr lang="en-BE"/>
          </a:p>
        </p:txBody>
      </p:sp>
      <p:sp>
        <p:nvSpPr>
          <p:cNvPr id="5" name="Footer Placeholder 4">
            <a:extLst>
              <a:ext uri="{FF2B5EF4-FFF2-40B4-BE49-F238E27FC236}">
                <a16:creationId xmlns:a16="http://schemas.microsoft.com/office/drawing/2014/main" id="{F7058A41-BBB3-BFEE-164A-392DF5CE7DEF}"/>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EBDB9E78-F4FF-BBA2-FC55-E6563EDB8A7E}"/>
              </a:ext>
            </a:extLst>
          </p:cNvPr>
          <p:cNvSpPr>
            <a:spLocks noGrp="1"/>
          </p:cNvSpPr>
          <p:nvPr>
            <p:ph type="sldNum" sz="quarter" idx="12"/>
          </p:nvPr>
        </p:nvSpPr>
        <p:spPr/>
        <p:txBody>
          <a:bodyPr/>
          <a:lstStyle/>
          <a:p>
            <a:fld id="{2C0FEDF3-DD21-47D2-8FA6-6040D0FC19E6}" type="slidenum">
              <a:rPr lang="en-BE" smtClean="0"/>
              <a:t>‹#›</a:t>
            </a:fld>
            <a:endParaRPr lang="en-BE"/>
          </a:p>
        </p:txBody>
      </p:sp>
    </p:spTree>
    <p:extLst>
      <p:ext uri="{BB962C8B-B14F-4D97-AF65-F5344CB8AC3E}">
        <p14:creationId xmlns:p14="http://schemas.microsoft.com/office/powerpoint/2010/main" val="853536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C536A-31C5-98A7-1410-3D89E9EC1F30}"/>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4195859A-D6ED-CBD9-2435-BFA2BB6FD240}"/>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E2D274C0-E318-0615-D793-2F2568064C37}"/>
              </a:ext>
            </a:extLst>
          </p:cNvPr>
          <p:cNvSpPr>
            <a:spLocks noGrp="1"/>
          </p:cNvSpPr>
          <p:nvPr>
            <p:ph type="dt" sz="half" idx="10"/>
          </p:nvPr>
        </p:nvSpPr>
        <p:spPr/>
        <p:txBody>
          <a:bodyPr/>
          <a:lstStyle/>
          <a:p>
            <a:fld id="{F53673D5-BC99-4AF1-9AAE-0949BC0499F4}" type="datetimeFigureOut">
              <a:rPr lang="en-BE" smtClean="0"/>
              <a:t>28/06/2023</a:t>
            </a:fld>
            <a:endParaRPr lang="en-BE"/>
          </a:p>
        </p:txBody>
      </p:sp>
      <p:sp>
        <p:nvSpPr>
          <p:cNvPr id="5" name="Footer Placeholder 4">
            <a:extLst>
              <a:ext uri="{FF2B5EF4-FFF2-40B4-BE49-F238E27FC236}">
                <a16:creationId xmlns:a16="http://schemas.microsoft.com/office/drawing/2014/main" id="{551E8B7A-FB3F-8295-E392-A361C9FE359E}"/>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E0F163EA-6C37-1F5A-A1C8-E2674720BCD5}"/>
              </a:ext>
            </a:extLst>
          </p:cNvPr>
          <p:cNvSpPr>
            <a:spLocks noGrp="1"/>
          </p:cNvSpPr>
          <p:nvPr>
            <p:ph type="sldNum" sz="quarter" idx="12"/>
          </p:nvPr>
        </p:nvSpPr>
        <p:spPr/>
        <p:txBody>
          <a:bodyPr/>
          <a:lstStyle/>
          <a:p>
            <a:fld id="{2C0FEDF3-DD21-47D2-8FA6-6040D0FC19E6}" type="slidenum">
              <a:rPr lang="en-BE" smtClean="0"/>
              <a:t>‹#›</a:t>
            </a:fld>
            <a:endParaRPr lang="en-BE"/>
          </a:p>
        </p:txBody>
      </p:sp>
    </p:spTree>
    <p:extLst>
      <p:ext uri="{BB962C8B-B14F-4D97-AF65-F5344CB8AC3E}">
        <p14:creationId xmlns:p14="http://schemas.microsoft.com/office/powerpoint/2010/main" val="3837231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10EAC-188B-9AC0-6D92-A2710D36E40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BE"/>
          </a:p>
        </p:txBody>
      </p:sp>
      <p:sp>
        <p:nvSpPr>
          <p:cNvPr id="3" name="Text Placeholder 2">
            <a:extLst>
              <a:ext uri="{FF2B5EF4-FFF2-40B4-BE49-F238E27FC236}">
                <a16:creationId xmlns:a16="http://schemas.microsoft.com/office/drawing/2014/main" id="{4657588E-9873-1FDD-EBDA-F7684B1910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A655122-F84D-9A19-B6BC-CFE64305C35A}"/>
              </a:ext>
            </a:extLst>
          </p:cNvPr>
          <p:cNvSpPr>
            <a:spLocks noGrp="1"/>
          </p:cNvSpPr>
          <p:nvPr>
            <p:ph type="dt" sz="half" idx="10"/>
          </p:nvPr>
        </p:nvSpPr>
        <p:spPr/>
        <p:txBody>
          <a:bodyPr/>
          <a:lstStyle/>
          <a:p>
            <a:fld id="{F53673D5-BC99-4AF1-9AAE-0949BC0499F4}" type="datetimeFigureOut">
              <a:rPr lang="en-BE" smtClean="0"/>
              <a:t>28/06/2023</a:t>
            </a:fld>
            <a:endParaRPr lang="en-BE"/>
          </a:p>
        </p:txBody>
      </p:sp>
      <p:sp>
        <p:nvSpPr>
          <p:cNvPr id="5" name="Footer Placeholder 4">
            <a:extLst>
              <a:ext uri="{FF2B5EF4-FFF2-40B4-BE49-F238E27FC236}">
                <a16:creationId xmlns:a16="http://schemas.microsoft.com/office/drawing/2014/main" id="{FFC4BC00-9AE3-B138-3B52-018687D51812}"/>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E6DDFC36-4B10-83BF-6C91-3D847302F027}"/>
              </a:ext>
            </a:extLst>
          </p:cNvPr>
          <p:cNvSpPr>
            <a:spLocks noGrp="1"/>
          </p:cNvSpPr>
          <p:nvPr>
            <p:ph type="sldNum" sz="quarter" idx="12"/>
          </p:nvPr>
        </p:nvSpPr>
        <p:spPr/>
        <p:txBody>
          <a:bodyPr/>
          <a:lstStyle/>
          <a:p>
            <a:fld id="{2C0FEDF3-DD21-47D2-8FA6-6040D0FC19E6}" type="slidenum">
              <a:rPr lang="en-BE" smtClean="0"/>
              <a:t>‹#›</a:t>
            </a:fld>
            <a:endParaRPr lang="en-BE"/>
          </a:p>
        </p:txBody>
      </p:sp>
    </p:spTree>
    <p:extLst>
      <p:ext uri="{BB962C8B-B14F-4D97-AF65-F5344CB8AC3E}">
        <p14:creationId xmlns:p14="http://schemas.microsoft.com/office/powerpoint/2010/main" val="532695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5E8B7-A538-22C6-3426-F6873FA2F48B}"/>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FEB4A7CF-56DE-83B5-DB38-D394A2848706}"/>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Content Placeholder 3">
            <a:extLst>
              <a:ext uri="{FF2B5EF4-FFF2-40B4-BE49-F238E27FC236}">
                <a16:creationId xmlns:a16="http://schemas.microsoft.com/office/drawing/2014/main" id="{021E0FA9-BDE9-327E-9E75-0E489CB0B64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Date Placeholder 4">
            <a:extLst>
              <a:ext uri="{FF2B5EF4-FFF2-40B4-BE49-F238E27FC236}">
                <a16:creationId xmlns:a16="http://schemas.microsoft.com/office/drawing/2014/main" id="{D2B17095-FD4D-08F2-FE34-1F3B30C22A1D}"/>
              </a:ext>
            </a:extLst>
          </p:cNvPr>
          <p:cNvSpPr>
            <a:spLocks noGrp="1"/>
          </p:cNvSpPr>
          <p:nvPr>
            <p:ph type="dt" sz="half" idx="10"/>
          </p:nvPr>
        </p:nvSpPr>
        <p:spPr/>
        <p:txBody>
          <a:bodyPr/>
          <a:lstStyle/>
          <a:p>
            <a:fld id="{F53673D5-BC99-4AF1-9AAE-0949BC0499F4}" type="datetimeFigureOut">
              <a:rPr lang="en-BE" smtClean="0"/>
              <a:t>28/06/2023</a:t>
            </a:fld>
            <a:endParaRPr lang="en-BE"/>
          </a:p>
        </p:txBody>
      </p:sp>
      <p:sp>
        <p:nvSpPr>
          <p:cNvPr id="6" name="Footer Placeholder 5">
            <a:extLst>
              <a:ext uri="{FF2B5EF4-FFF2-40B4-BE49-F238E27FC236}">
                <a16:creationId xmlns:a16="http://schemas.microsoft.com/office/drawing/2014/main" id="{EEA0CDEC-8DC2-1012-6F92-72B6F838E708}"/>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E376E07C-6434-ACF1-384E-E9F7667DE3CF}"/>
              </a:ext>
            </a:extLst>
          </p:cNvPr>
          <p:cNvSpPr>
            <a:spLocks noGrp="1"/>
          </p:cNvSpPr>
          <p:nvPr>
            <p:ph type="sldNum" sz="quarter" idx="12"/>
          </p:nvPr>
        </p:nvSpPr>
        <p:spPr/>
        <p:txBody>
          <a:bodyPr/>
          <a:lstStyle/>
          <a:p>
            <a:fld id="{2C0FEDF3-DD21-47D2-8FA6-6040D0FC19E6}" type="slidenum">
              <a:rPr lang="en-BE" smtClean="0"/>
              <a:t>‹#›</a:t>
            </a:fld>
            <a:endParaRPr lang="en-BE"/>
          </a:p>
        </p:txBody>
      </p:sp>
    </p:spTree>
    <p:extLst>
      <p:ext uri="{BB962C8B-B14F-4D97-AF65-F5344CB8AC3E}">
        <p14:creationId xmlns:p14="http://schemas.microsoft.com/office/powerpoint/2010/main" val="4158573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02D47-9429-7BE7-F501-52D45E01C902}"/>
              </a:ext>
            </a:extLst>
          </p:cNvPr>
          <p:cNvSpPr>
            <a:spLocks noGrp="1"/>
          </p:cNvSpPr>
          <p:nvPr>
            <p:ph type="title"/>
          </p:nvPr>
        </p:nvSpPr>
        <p:spPr>
          <a:xfrm>
            <a:off x="839788" y="365125"/>
            <a:ext cx="10515600" cy="1325563"/>
          </a:xfrm>
        </p:spPr>
        <p:txBody>
          <a:bodyPr/>
          <a:lstStyle/>
          <a:p>
            <a:r>
              <a:rPr lang="en-GB"/>
              <a:t>Click to edit Master title style</a:t>
            </a:r>
            <a:endParaRPr lang="en-BE"/>
          </a:p>
        </p:txBody>
      </p:sp>
      <p:sp>
        <p:nvSpPr>
          <p:cNvPr id="3" name="Text Placeholder 2">
            <a:extLst>
              <a:ext uri="{FF2B5EF4-FFF2-40B4-BE49-F238E27FC236}">
                <a16:creationId xmlns:a16="http://schemas.microsoft.com/office/drawing/2014/main" id="{48BC143A-3491-1591-88D5-A6FAE55348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302E2843-3318-2350-53E0-D5CC65487EC7}"/>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Text Placeholder 4">
            <a:extLst>
              <a:ext uri="{FF2B5EF4-FFF2-40B4-BE49-F238E27FC236}">
                <a16:creationId xmlns:a16="http://schemas.microsoft.com/office/drawing/2014/main" id="{94B82935-BB38-40D5-8708-EB11DEE023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40F21BCD-4DC7-939D-8CFA-F48E9BA9B2E7}"/>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7" name="Date Placeholder 6">
            <a:extLst>
              <a:ext uri="{FF2B5EF4-FFF2-40B4-BE49-F238E27FC236}">
                <a16:creationId xmlns:a16="http://schemas.microsoft.com/office/drawing/2014/main" id="{40E13A99-4293-7C15-E708-70B8B9267442}"/>
              </a:ext>
            </a:extLst>
          </p:cNvPr>
          <p:cNvSpPr>
            <a:spLocks noGrp="1"/>
          </p:cNvSpPr>
          <p:nvPr>
            <p:ph type="dt" sz="half" idx="10"/>
          </p:nvPr>
        </p:nvSpPr>
        <p:spPr/>
        <p:txBody>
          <a:bodyPr/>
          <a:lstStyle/>
          <a:p>
            <a:fld id="{F53673D5-BC99-4AF1-9AAE-0949BC0499F4}" type="datetimeFigureOut">
              <a:rPr lang="en-BE" smtClean="0"/>
              <a:t>28/06/2023</a:t>
            </a:fld>
            <a:endParaRPr lang="en-BE"/>
          </a:p>
        </p:txBody>
      </p:sp>
      <p:sp>
        <p:nvSpPr>
          <p:cNvPr id="8" name="Footer Placeholder 7">
            <a:extLst>
              <a:ext uri="{FF2B5EF4-FFF2-40B4-BE49-F238E27FC236}">
                <a16:creationId xmlns:a16="http://schemas.microsoft.com/office/drawing/2014/main" id="{765D8F4F-5F0A-859A-8BA6-AEA244553A46}"/>
              </a:ext>
            </a:extLst>
          </p:cNvPr>
          <p:cNvSpPr>
            <a:spLocks noGrp="1"/>
          </p:cNvSpPr>
          <p:nvPr>
            <p:ph type="ftr" sz="quarter" idx="11"/>
          </p:nvPr>
        </p:nvSpPr>
        <p:spPr/>
        <p:txBody>
          <a:bodyPr/>
          <a:lstStyle/>
          <a:p>
            <a:endParaRPr lang="en-BE"/>
          </a:p>
        </p:txBody>
      </p:sp>
      <p:sp>
        <p:nvSpPr>
          <p:cNvPr id="9" name="Slide Number Placeholder 8">
            <a:extLst>
              <a:ext uri="{FF2B5EF4-FFF2-40B4-BE49-F238E27FC236}">
                <a16:creationId xmlns:a16="http://schemas.microsoft.com/office/drawing/2014/main" id="{4D1EC9B3-92A7-A52F-787E-67D0060F27A8}"/>
              </a:ext>
            </a:extLst>
          </p:cNvPr>
          <p:cNvSpPr>
            <a:spLocks noGrp="1"/>
          </p:cNvSpPr>
          <p:nvPr>
            <p:ph type="sldNum" sz="quarter" idx="12"/>
          </p:nvPr>
        </p:nvSpPr>
        <p:spPr/>
        <p:txBody>
          <a:bodyPr/>
          <a:lstStyle/>
          <a:p>
            <a:fld id="{2C0FEDF3-DD21-47D2-8FA6-6040D0FC19E6}" type="slidenum">
              <a:rPr lang="en-BE" smtClean="0"/>
              <a:t>‹#›</a:t>
            </a:fld>
            <a:endParaRPr lang="en-BE"/>
          </a:p>
        </p:txBody>
      </p:sp>
    </p:spTree>
    <p:extLst>
      <p:ext uri="{BB962C8B-B14F-4D97-AF65-F5344CB8AC3E}">
        <p14:creationId xmlns:p14="http://schemas.microsoft.com/office/powerpoint/2010/main" val="375677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FE7CA-408A-F96D-52C9-43FCF80C7F47}"/>
              </a:ext>
            </a:extLst>
          </p:cNvPr>
          <p:cNvSpPr>
            <a:spLocks noGrp="1"/>
          </p:cNvSpPr>
          <p:nvPr>
            <p:ph type="title"/>
          </p:nvPr>
        </p:nvSpPr>
        <p:spPr/>
        <p:txBody>
          <a:bodyPr/>
          <a:lstStyle/>
          <a:p>
            <a:r>
              <a:rPr lang="en-GB"/>
              <a:t>Click to edit Master title style</a:t>
            </a:r>
            <a:endParaRPr lang="en-BE"/>
          </a:p>
        </p:txBody>
      </p:sp>
      <p:sp>
        <p:nvSpPr>
          <p:cNvPr id="3" name="Date Placeholder 2">
            <a:extLst>
              <a:ext uri="{FF2B5EF4-FFF2-40B4-BE49-F238E27FC236}">
                <a16:creationId xmlns:a16="http://schemas.microsoft.com/office/drawing/2014/main" id="{10680291-E0BA-74C9-609A-0A78F1A1E863}"/>
              </a:ext>
            </a:extLst>
          </p:cNvPr>
          <p:cNvSpPr>
            <a:spLocks noGrp="1"/>
          </p:cNvSpPr>
          <p:nvPr>
            <p:ph type="dt" sz="half" idx="10"/>
          </p:nvPr>
        </p:nvSpPr>
        <p:spPr/>
        <p:txBody>
          <a:bodyPr/>
          <a:lstStyle/>
          <a:p>
            <a:fld id="{F53673D5-BC99-4AF1-9AAE-0949BC0499F4}" type="datetimeFigureOut">
              <a:rPr lang="en-BE" smtClean="0"/>
              <a:t>28/06/2023</a:t>
            </a:fld>
            <a:endParaRPr lang="en-BE"/>
          </a:p>
        </p:txBody>
      </p:sp>
      <p:sp>
        <p:nvSpPr>
          <p:cNvPr id="4" name="Footer Placeholder 3">
            <a:extLst>
              <a:ext uri="{FF2B5EF4-FFF2-40B4-BE49-F238E27FC236}">
                <a16:creationId xmlns:a16="http://schemas.microsoft.com/office/drawing/2014/main" id="{817C9F5D-D70D-2832-AE42-E7CB4D8C143A}"/>
              </a:ext>
            </a:extLst>
          </p:cNvPr>
          <p:cNvSpPr>
            <a:spLocks noGrp="1"/>
          </p:cNvSpPr>
          <p:nvPr>
            <p:ph type="ftr" sz="quarter" idx="11"/>
          </p:nvPr>
        </p:nvSpPr>
        <p:spPr/>
        <p:txBody>
          <a:bodyPr/>
          <a:lstStyle/>
          <a:p>
            <a:endParaRPr lang="en-BE"/>
          </a:p>
        </p:txBody>
      </p:sp>
      <p:sp>
        <p:nvSpPr>
          <p:cNvPr id="5" name="Slide Number Placeholder 4">
            <a:extLst>
              <a:ext uri="{FF2B5EF4-FFF2-40B4-BE49-F238E27FC236}">
                <a16:creationId xmlns:a16="http://schemas.microsoft.com/office/drawing/2014/main" id="{095BE77F-C339-0ECC-516C-5E5D02C6E5D1}"/>
              </a:ext>
            </a:extLst>
          </p:cNvPr>
          <p:cNvSpPr>
            <a:spLocks noGrp="1"/>
          </p:cNvSpPr>
          <p:nvPr>
            <p:ph type="sldNum" sz="quarter" idx="12"/>
          </p:nvPr>
        </p:nvSpPr>
        <p:spPr/>
        <p:txBody>
          <a:bodyPr/>
          <a:lstStyle/>
          <a:p>
            <a:fld id="{2C0FEDF3-DD21-47D2-8FA6-6040D0FC19E6}" type="slidenum">
              <a:rPr lang="en-BE" smtClean="0"/>
              <a:t>‹#›</a:t>
            </a:fld>
            <a:endParaRPr lang="en-BE"/>
          </a:p>
        </p:txBody>
      </p:sp>
    </p:spTree>
    <p:extLst>
      <p:ext uri="{BB962C8B-B14F-4D97-AF65-F5344CB8AC3E}">
        <p14:creationId xmlns:p14="http://schemas.microsoft.com/office/powerpoint/2010/main" val="3452075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7865B2-B520-7E61-99A8-058CA1F7C65A}"/>
              </a:ext>
            </a:extLst>
          </p:cNvPr>
          <p:cNvSpPr>
            <a:spLocks noGrp="1"/>
          </p:cNvSpPr>
          <p:nvPr>
            <p:ph type="dt" sz="half" idx="10"/>
          </p:nvPr>
        </p:nvSpPr>
        <p:spPr/>
        <p:txBody>
          <a:bodyPr/>
          <a:lstStyle/>
          <a:p>
            <a:fld id="{F53673D5-BC99-4AF1-9AAE-0949BC0499F4}" type="datetimeFigureOut">
              <a:rPr lang="en-BE" smtClean="0"/>
              <a:t>28/06/2023</a:t>
            </a:fld>
            <a:endParaRPr lang="en-BE"/>
          </a:p>
        </p:txBody>
      </p:sp>
      <p:sp>
        <p:nvSpPr>
          <p:cNvPr id="3" name="Footer Placeholder 2">
            <a:extLst>
              <a:ext uri="{FF2B5EF4-FFF2-40B4-BE49-F238E27FC236}">
                <a16:creationId xmlns:a16="http://schemas.microsoft.com/office/drawing/2014/main" id="{23A8A634-0834-069F-B7F9-4DFA84430551}"/>
              </a:ext>
            </a:extLst>
          </p:cNvPr>
          <p:cNvSpPr>
            <a:spLocks noGrp="1"/>
          </p:cNvSpPr>
          <p:nvPr>
            <p:ph type="ftr" sz="quarter" idx="11"/>
          </p:nvPr>
        </p:nvSpPr>
        <p:spPr/>
        <p:txBody>
          <a:bodyPr/>
          <a:lstStyle/>
          <a:p>
            <a:endParaRPr lang="en-BE"/>
          </a:p>
        </p:txBody>
      </p:sp>
      <p:sp>
        <p:nvSpPr>
          <p:cNvPr id="4" name="Slide Number Placeholder 3">
            <a:extLst>
              <a:ext uri="{FF2B5EF4-FFF2-40B4-BE49-F238E27FC236}">
                <a16:creationId xmlns:a16="http://schemas.microsoft.com/office/drawing/2014/main" id="{F7A84C08-ACD5-FB76-2466-966BF35155F7}"/>
              </a:ext>
            </a:extLst>
          </p:cNvPr>
          <p:cNvSpPr>
            <a:spLocks noGrp="1"/>
          </p:cNvSpPr>
          <p:nvPr>
            <p:ph type="sldNum" sz="quarter" idx="12"/>
          </p:nvPr>
        </p:nvSpPr>
        <p:spPr/>
        <p:txBody>
          <a:bodyPr/>
          <a:lstStyle/>
          <a:p>
            <a:fld id="{2C0FEDF3-DD21-47D2-8FA6-6040D0FC19E6}" type="slidenum">
              <a:rPr lang="en-BE" smtClean="0"/>
              <a:t>‹#›</a:t>
            </a:fld>
            <a:endParaRPr lang="en-BE"/>
          </a:p>
        </p:txBody>
      </p:sp>
    </p:spTree>
    <p:extLst>
      <p:ext uri="{BB962C8B-B14F-4D97-AF65-F5344CB8AC3E}">
        <p14:creationId xmlns:p14="http://schemas.microsoft.com/office/powerpoint/2010/main" val="2633082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DDCD6-AFFA-954A-648F-7D1E22B3E2F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Content Placeholder 2">
            <a:extLst>
              <a:ext uri="{FF2B5EF4-FFF2-40B4-BE49-F238E27FC236}">
                <a16:creationId xmlns:a16="http://schemas.microsoft.com/office/drawing/2014/main" id="{43038F33-1409-B62C-7D18-9AF45EAF1E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Text Placeholder 3">
            <a:extLst>
              <a:ext uri="{FF2B5EF4-FFF2-40B4-BE49-F238E27FC236}">
                <a16:creationId xmlns:a16="http://schemas.microsoft.com/office/drawing/2014/main" id="{B14174E0-3A19-4519-C3C3-0B05C38AA5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1E29406-0A06-0719-8240-DC529BE5393D}"/>
              </a:ext>
            </a:extLst>
          </p:cNvPr>
          <p:cNvSpPr>
            <a:spLocks noGrp="1"/>
          </p:cNvSpPr>
          <p:nvPr>
            <p:ph type="dt" sz="half" idx="10"/>
          </p:nvPr>
        </p:nvSpPr>
        <p:spPr/>
        <p:txBody>
          <a:bodyPr/>
          <a:lstStyle/>
          <a:p>
            <a:fld id="{F53673D5-BC99-4AF1-9AAE-0949BC0499F4}" type="datetimeFigureOut">
              <a:rPr lang="en-BE" smtClean="0"/>
              <a:t>28/06/2023</a:t>
            </a:fld>
            <a:endParaRPr lang="en-BE"/>
          </a:p>
        </p:txBody>
      </p:sp>
      <p:sp>
        <p:nvSpPr>
          <p:cNvPr id="6" name="Footer Placeholder 5">
            <a:extLst>
              <a:ext uri="{FF2B5EF4-FFF2-40B4-BE49-F238E27FC236}">
                <a16:creationId xmlns:a16="http://schemas.microsoft.com/office/drawing/2014/main" id="{BDD2B537-3849-F30B-2B1A-DE6CF3C3C096}"/>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E889363A-BB6A-BAAF-DD02-7DEB42A02422}"/>
              </a:ext>
            </a:extLst>
          </p:cNvPr>
          <p:cNvSpPr>
            <a:spLocks noGrp="1"/>
          </p:cNvSpPr>
          <p:nvPr>
            <p:ph type="sldNum" sz="quarter" idx="12"/>
          </p:nvPr>
        </p:nvSpPr>
        <p:spPr/>
        <p:txBody>
          <a:bodyPr/>
          <a:lstStyle/>
          <a:p>
            <a:fld id="{2C0FEDF3-DD21-47D2-8FA6-6040D0FC19E6}" type="slidenum">
              <a:rPr lang="en-BE" smtClean="0"/>
              <a:t>‹#›</a:t>
            </a:fld>
            <a:endParaRPr lang="en-BE"/>
          </a:p>
        </p:txBody>
      </p:sp>
    </p:spTree>
    <p:extLst>
      <p:ext uri="{BB962C8B-B14F-4D97-AF65-F5344CB8AC3E}">
        <p14:creationId xmlns:p14="http://schemas.microsoft.com/office/powerpoint/2010/main" val="4086641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A79DC-EF51-BE97-ADAE-6CCA1C15392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Picture Placeholder 2">
            <a:extLst>
              <a:ext uri="{FF2B5EF4-FFF2-40B4-BE49-F238E27FC236}">
                <a16:creationId xmlns:a16="http://schemas.microsoft.com/office/drawing/2014/main" id="{4AB8585C-25D6-5486-D99B-2568ABB61B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BE"/>
          </a:p>
        </p:txBody>
      </p:sp>
      <p:sp>
        <p:nvSpPr>
          <p:cNvPr id="4" name="Text Placeholder 3">
            <a:extLst>
              <a:ext uri="{FF2B5EF4-FFF2-40B4-BE49-F238E27FC236}">
                <a16:creationId xmlns:a16="http://schemas.microsoft.com/office/drawing/2014/main" id="{93DBF981-FE8B-B0A5-CABD-A36BF28031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6246447-F8EE-F2DB-E7F1-98A4355B0142}"/>
              </a:ext>
            </a:extLst>
          </p:cNvPr>
          <p:cNvSpPr>
            <a:spLocks noGrp="1"/>
          </p:cNvSpPr>
          <p:nvPr>
            <p:ph type="dt" sz="half" idx="10"/>
          </p:nvPr>
        </p:nvSpPr>
        <p:spPr/>
        <p:txBody>
          <a:bodyPr/>
          <a:lstStyle/>
          <a:p>
            <a:fld id="{F53673D5-BC99-4AF1-9AAE-0949BC0499F4}" type="datetimeFigureOut">
              <a:rPr lang="en-BE" smtClean="0"/>
              <a:t>28/06/2023</a:t>
            </a:fld>
            <a:endParaRPr lang="en-BE"/>
          </a:p>
        </p:txBody>
      </p:sp>
      <p:sp>
        <p:nvSpPr>
          <p:cNvPr id="6" name="Footer Placeholder 5">
            <a:extLst>
              <a:ext uri="{FF2B5EF4-FFF2-40B4-BE49-F238E27FC236}">
                <a16:creationId xmlns:a16="http://schemas.microsoft.com/office/drawing/2014/main" id="{DB2B68F1-75D5-313D-B344-0F7B1F893D7F}"/>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9D2E9DE0-826A-64B9-1DAE-5E212DE02B47}"/>
              </a:ext>
            </a:extLst>
          </p:cNvPr>
          <p:cNvSpPr>
            <a:spLocks noGrp="1"/>
          </p:cNvSpPr>
          <p:nvPr>
            <p:ph type="sldNum" sz="quarter" idx="12"/>
          </p:nvPr>
        </p:nvSpPr>
        <p:spPr/>
        <p:txBody>
          <a:bodyPr/>
          <a:lstStyle/>
          <a:p>
            <a:fld id="{2C0FEDF3-DD21-47D2-8FA6-6040D0FC19E6}" type="slidenum">
              <a:rPr lang="en-BE" smtClean="0"/>
              <a:t>‹#›</a:t>
            </a:fld>
            <a:endParaRPr lang="en-BE"/>
          </a:p>
        </p:txBody>
      </p:sp>
    </p:spTree>
    <p:extLst>
      <p:ext uri="{BB962C8B-B14F-4D97-AF65-F5344CB8AC3E}">
        <p14:creationId xmlns:p14="http://schemas.microsoft.com/office/powerpoint/2010/main" val="1523390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A8C6CD-FC31-84F8-0682-1892108972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BE"/>
          </a:p>
        </p:txBody>
      </p:sp>
      <p:sp>
        <p:nvSpPr>
          <p:cNvPr id="3" name="Text Placeholder 2">
            <a:extLst>
              <a:ext uri="{FF2B5EF4-FFF2-40B4-BE49-F238E27FC236}">
                <a16:creationId xmlns:a16="http://schemas.microsoft.com/office/drawing/2014/main" id="{6C011C3E-7CB0-923A-3D6D-3D7AEE29DC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345D4CD3-F3CF-7042-D754-1DB8DBB923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3673D5-BC99-4AF1-9AAE-0949BC0499F4}" type="datetimeFigureOut">
              <a:rPr lang="en-BE" smtClean="0"/>
              <a:t>28/06/2023</a:t>
            </a:fld>
            <a:endParaRPr lang="en-BE"/>
          </a:p>
        </p:txBody>
      </p:sp>
      <p:sp>
        <p:nvSpPr>
          <p:cNvPr id="5" name="Footer Placeholder 4">
            <a:extLst>
              <a:ext uri="{FF2B5EF4-FFF2-40B4-BE49-F238E27FC236}">
                <a16:creationId xmlns:a16="http://schemas.microsoft.com/office/drawing/2014/main" id="{B1184B6F-ECCD-0D66-95A8-6E72710F71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BE"/>
          </a:p>
        </p:txBody>
      </p:sp>
      <p:sp>
        <p:nvSpPr>
          <p:cNvPr id="6" name="Slide Number Placeholder 5">
            <a:extLst>
              <a:ext uri="{FF2B5EF4-FFF2-40B4-BE49-F238E27FC236}">
                <a16:creationId xmlns:a16="http://schemas.microsoft.com/office/drawing/2014/main" id="{3994914D-F7E5-BA03-613A-E25082A14C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0FEDF3-DD21-47D2-8FA6-6040D0FC19E6}" type="slidenum">
              <a:rPr lang="en-BE" smtClean="0"/>
              <a:t>‹#›</a:t>
            </a:fld>
            <a:endParaRPr lang="en-BE"/>
          </a:p>
        </p:txBody>
      </p:sp>
    </p:spTree>
    <p:extLst>
      <p:ext uri="{BB962C8B-B14F-4D97-AF65-F5344CB8AC3E}">
        <p14:creationId xmlns:p14="http://schemas.microsoft.com/office/powerpoint/2010/main" val="22576369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spinrdf.org/shacl-and-owl.html#:~:text=A%20difference%20between%20OWL%20and,for%20example%20using%20sh%3AtargetObjectsOf%20"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C6485-48E8-7D9D-2128-C0FC47630FF1}"/>
              </a:ext>
            </a:extLst>
          </p:cNvPr>
          <p:cNvSpPr>
            <a:spLocks noGrp="1"/>
          </p:cNvSpPr>
          <p:nvPr>
            <p:ph type="title"/>
          </p:nvPr>
        </p:nvSpPr>
        <p:spPr>
          <a:xfrm>
            <a:off x="838199" y="1"/>
            <a:ext cx="10515600" cy="859536"/>
          </a:xfrm>
        </p:spPr>
        <p:txBody>
          <a:bodyPr/>
          <a:lstStyle/>
          <a:p>
            <a:pPr algn="ctr"/>
            <a:r>
              <a:rPr lang="en-GB" dirty="0"/>
              <a:t>OWL</a:t>
            </a:r>
            <a:endParaRPr lang="en-BE" dirty="0"/>
          </a:p>
        </p:txBody>
      </p:sp>
      <p:sp>
        <p:nvSpPr>
          <p:cNvPr id="4" name="Rectangle 1">
            <a:extLst>
              <a:ext uri="{FF2B5EF4-FFF2-40B4-BE49-F238E27FC236}">
                <a16:creationId xmlns:a16="http://schemas.microsoft.com/office/drawing/2014/main" id="{4347323B-455A-AA74-58EE-1729A38F0375}"/>
              </a:ext>
            </a:extLst>
          </p:cNvPr>
          <p:cNvSpPr>
            <a:spLocks noGrp="1" noChangeArrowheads="1"/>
          </p:cNvSpPr>
          <p:nvPr>
            <p:ph idx="1"/>
          </p:nvPr>
        </p:nvSpPr>
        <p:spPr bwMode="auto">
          <a:xfrm>
            <a:off x="246888" y="1191842"/>
            <a:ext cx="11634216" cy="424731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nSpc>
                <a:spcPct val="100000"/>
              </a:lnSpc>
            </a:pPr>
            <a:r>
              <a:rPr kumimoji="0" lang="en-BE" altLang="en-BE"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The Web Ontology Language (OWL) was designed as an extension of RDF Schema.</a:t>
            </a:r>
            <a:endParaRPr kumimoji="0" lang="en-GB" altLang="en-BE"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BE" altLang="en-BE"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endParaRPr kumimoji="0" lang="en-GB" altLang="en-BE"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p>
            <a:pPr>
              <a:lnSpc>
                <a:spcPct val="100000"/>
              </a:lnSpc>
            </a:pPr>
            <a:r>
              <a:rPr kumimoji="0" lang="en-BE" altLang="en-BE"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OWL added properties such as </a:t>
            </a:r>
            <a:r>
              <a:rPr kumimoji="0" lang="en-BE" altLang="en-BE" sz="1800" b="0" i="0" u="none" strike="noStrike" cap="none" normalizeH="0" baseline="0" dirty="0" err="1">
                <a:ln>
                  <a:noFill/>
                </a:ln>
                <a:solidFill>
                  <a:srgbClr val="FF0000"/>
                </a:solidFill>
                <a:effectLst/>
                <a:latin typeface="Arial Unicode MS"/>
              </a:rPr>
              <a:t>owl:maxCardinality</a:t>
            </a:r>
            <a:r>
              <a:rPr kumimoji="0" lang="en-BE" altLang="en-BE" sz="1800" b="0" i="0" u="none" strike="noStrike" cap="none" normalizeH="0" baseline="0" dirty="0">
                <a:ln>
                  <a:noFill/>
                </a:ln>
                <a:solidFill>
                  <a:srgbClr val="FF0000"/>
                </a:solidFill>
                <a:effectLst/>
                <a:latin typeface="Arial" panose="020B0604020202020204" pitchFamily="34" charset="0"/>
                <a:cs typeface="Arial" panose="020B0604020202020204" pitchFamily="34" charset="0"/>
              </a:rPr>
              <a:t> </a:t>
            </a:r>
            <a:r>
              <a:rPr kumimoji="0" lang="en-BE" altLang="en-BE"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to express so-called </a:t>
            </a:r>
            <a:r>
              <a:rPr kumimoji="0" lang="en-BE" altLang="en-BE" sz="1800" b="0" i="1" u="none" strike="noStrike" cap="none" normalizeH="0" baseline="0" dirty="0">
                <a:ln>
                  <a:noFill/>
                </a:ln>
                <a:solidFill>
                  <a:srgbClr val="000000"/>
                </a:solidFill>
                <a:effectLst/>
                <a:latin typeface="Arial" panose="020B0604020202020204" pitchFamily="34" charset="0"/>
                <a:cs typeface="Arial" panose="020B0604020202020204" pitchFamily="34" charset="0"/>
              </a:rPr>
              <a:t>restrictions</a:t>
            </a:r>
            <a:r>
              <a:rPr kumimoji="0" lang="en-BE" altLang="en-BE"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br>
              <a:rPr kumimoji="0" lang="en-GB" altLang="en-BE"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br>
            <a:endParaRPr kumimoji="0" lang="en-GB" altLang="en-BE"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p>
            <a:pPr>
              <a:lnSpc>
                <a:spcPct val="100000"/>
              </a:lnSpc>
            </a:pPr>
            <a:r>
              <a:rPr kumimoji="0" lang="en-BE" altLang="en-BE"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A very important thing to note is that, like RDFS, OWL was designed for inferencing</a:t>
            </a:r>
            <a:r>
              <a:rPr kumimoji="0" lang="en-GB" altLang="en-BE"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which means that </a:t>
            </a:r>
            <a:r>
              <a:rPr kumimoji="0" lang="en-BE" altLang="en-BE"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OWL</a:t>
            </a:r>
            <a:r>
              <a:rPr kumimoji="0" lang="en-GB" altLang="en-BE"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BE" altLang="en-BE"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restrictions are not actually data constraints, but rather describe </a:t>
            </a:r>
            <a:r>
              <a:rPr kumimoji="0" lang="en-BE" altLang="en-BE" sz="1800" b="0" i="1" u="none" strike="noStrike" cap="none" normalizeH="0" baseline="0" dirty="0">
                <a:ln>
                  <a:noFill/>
                </a:ln>
                <a:solidFill>
                  <a:srgbClr val="000000"/>
                </a:solidFill>
                <a:effectLst/>
                <a:latin typeface="Arial" panose="020B0604020202020204" pitchFamily="34" charset="0"/>
                <a:cs typeface="Arial" panose="020B0604020202020204" pitchFamily="34" charset="0"/>
              </a:rPr>
              <a:t>inferences</a:t>
            </a:r>
            <a:r>
              <a:rPr kumimoji="0" lang="en-BE" altLang="en-BE"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to be applied based on them. </a:t>
            </a:r>
            <a:br>
              <a:rPr kumimoji="0" lang="en-GB" altLang="en-BE"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br>
            <a:endParaRPr kumimoji="0" lang="en-GB" altLang="en-BE"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p>
            <a:pPr>
              <a:lnSpc>
                <a:spcPct val="100000"/>
              </a:lnSpc>
            </a:pPr>
            <a:r>
              <a:rPr kumimoji="0" lang="en-BE" altLang="en-BE"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For many first-time users of OWL this leads to some very surprising outcomes.</a:t>
            </a:r>
            <a:r>
              <a:rPr lang="en-GB" altLang="en-BE" sz="1800" dirty="0">
                <a:solidFill>
                  <a:srgbClr val="000000"/>
                </a:solidFill>
                <a:cs typeface="Arial" panose="020B0604020202020204" pitchFamily="34" charset="0"/>
              </a:rPr>
              <a:t> </a:t>
            </a:r>
            <a:r>
              <a:rPr kumimoji="0" lang="en-BE" altLang="en-BE"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For example, assuming there is an </a:t>
            </a:r>
            <a:r>
              <a:rPr kumimoji="0" lang="en-BE" altLang="en-BE" sz="1800" b="0" i="0" u="none" strike="noStrike" cap="none" normalizeH="0" baseline="0" dirty="0" err="1">
                <a:ln>
                  <a:noFill/>
                </a:ln>
                <a:solidFill>
                  <a:srgbClr val="FF0000"/>
                </a:solidFill>
                <a:effectLst/>
                <a:latin typeface="Arial Unicode MS"/>
              </a:rPr>
              <a:t>owl:maxCardinality</a:t>
            </a:r>
            <a:r>
              <a:rPr kumimoji="0" lang="en-BE" altLang="en-BE" sz="1800" b="0" i="0" u="none" strike="noStrike" cap="none" normalizeH="0" baseline="0" dirty="0">
                <a:ln>
                  <a:noFill/>
                </a:ln>
                <a:solidFill>
                  <a:srgbClr val="FF0000"/>
                </a:solidFill>
                <a:effectLst/>
                <a:latin typeface="Arial Unicode MS"/>
              </a:rPr>
              <a:t> 1</a:t>
            </a:r>
            <a:r>
              <a:rPr kumimoji="0" lang="en-BE" altLang="en-BE" sz="1800" b="0" i="0" u="none" strike="noStrike" cap="none" normalizeH="0" baseline="0" dirty="0">
                <a:ln>
                  <a:noFill/>
                </a:ln>
                <a:solidFill>
                  <a:srgbClr val="FF0000"/>
                </a:solidFill>
                <a:effectLst/>
                <a:latin typeface="Arial" panose="020B0604020202020204" pitchFamily="34" charset="0"/>
                <a:cs typeface="Arial" panose="020B0604020202020204" pitchFamily="34" charset="0"/>
              </a:rPr>
              <a:t> </a:t>
            </a:r>
            <a:r>
              <a:rPr kumimoji="0" lang="en-BE" altLang="en-BE"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restriction stating that a person can only have 1 value for </a:t>
            </a:r>
            <a:r>
              <a:rPr kumimoji="0" lang="en-BE" altLang="en-BE" sz="1800" b="0" i="0" u="none" strike="noStrike" cap="none" normalizeH="0" baseline="0" dirty="0" err="1">
                <a:ln>
                  <a:noFill/>
                </a:ln>
                <a:solidFill>
                  <a:srgbClr val="FF0000"/>
                </a:solidFill>
                <a:effectLst/>
                <a:latin typeface="Arial Unicode MS"/>
              </a:rPr>
              <a:t>ex:hasFather</a:t>
            </a:r>
            <a:r>
              <a:rPr kumimoji="0" lang="en-BE" altLang="en-BE" sz="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BE" altLang="en-BE"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and there is an instance of </a:t>
            </a:r>
            <a:r>
              <a:rPr kumimoji="0" lang="en-BE" altLang="en-BE" sz="1800" b="0" i="0" u="none" strike="noStrike" cap="none" normalizeH="0" baseline="0" dirty="0" err="1">
                <a:ln>
                  <a:noFill/>
                </a:ln>
                <a:solidFill>
                  <a:srgbClr val="FF0000"/>
                </a:solidFill>
                <a:effectLst/>
                <a:latin typeface="Arial Unicode MS"/>
              </a:rPr>
              <a:t>ex:Person</a:t>
            </a:r>
            <a:r>
              <a:rPr kumimoji="0" lang="en-BE" altLang="en-BE" sz="1800" b="0" i="0" u="none" strike="noStrike" cap="none" normalizeH="0" baseline="0" dirty="0">
                <a:ln>
                  <a:noFill/>
                </a:ln>
                <a:solidFill>
                  <a:srgbClr val="FF0000"/>
                </a:solidFill>
                <a:effectLst/>
                <a:latin typeface="Arial" panose="020B0604020202020204" pitchFamily="34" charset="0"/>
                <a:cs typeface="Arial" panose="020B0604020202020204" pitchFamily="34" charset="0"/>
              </a:rPr>
              <a:t> </a:t>
            </a:r>
            <a:r>
              <a:rPr kumimoji="0" lang="en-BE" altLang="en-BE"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that has two</a:t>
            </a:r>
            <a:r>
              <a:rPr kumimoji="0" lang="en-BE" altLang="en-BE" sz="1800" b="0" i="0" u="none" strike="noStrike" cap="none" normalizeH="0" baseline="0" dirty="0">
                <a:ln>
                  <a:noFill/>
                </a:ln>
                <a:solidFill>
                  <a:srgbClr val="FF0000"/>
                </a:solidFill>
                <a:effectLst/>
                <a:latin typeface="Arial" panose="020B0604020202020204" pitchFamily="34" charset="0"/>
                <a:cs typeface="Arial" panose="020B0604020202020204" pitchFamily="34" charset="0"/>
              </a:rPr>
              <a:t> </a:t>
            </a:r>
            <a:r>
              <a:rPr kumimoji="0" lang="en-BE" altLang="en-BE" sz="1800" b="0" i="0" u="none" strike="noStrike" cap="none" normalizeH="0" baseline="0" dirty="0" err="1">
                <a:ln>
                  <a:noFill/>
                </a:ln>
                <a:solidFill>
                  <a:srgbClr val="FF0000"/>
                </a:solidFill>
                <a:effectLst/>
                <a:latin typeface="Arial Unicode MS"/>
              </a:rPr>
              <a:t>ex:hasFather</a:t>
            </a:r>
            <a:r>
              <a:rPr kumimoji="0" lang="en-BE" altLang="en-BE" sz="1800" b="0" i="0" u="none" strike="noStrike" cap="none" normalizeH="0" baseline="0" dirty="0">
                <a:ln>
                  <a:noFill/>
                </a:ln>
                <a:solidFill>
                  <a:srgbClr val="FF0000"/>
                </a:solidFill>
                <a:effectLst/>
                <a:latin typeface="Arial" panose="020B0604020202020204" pitchFamily="34" charset="0"/>
                <a:cs typeface="Arial" panose="020B0604020202020204" pitchFamily="34" charset="0"/>
              </a:rPr>
              <a:t> </a:t>
            </a:r>
            <a:r>
              <a:rPr kumimoji="0" lang="en-BE" altLang="en-BE"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values, then an OWL processor will assume that these two values must in fact represent</a:t>
            </a:r>
            <a:r>
              <a:rPr lang="en-GB" altLang="en-BE" sz="1800" dirty="0">
                <a:solidFill>
                  <a:srgbClr val="000000"/>
                </a:solidFill>
                <a:cs typeface="Arial" panose="020B0604020202020204" pitchFamily="34" charset="0"/>
              </a:rPr>
              <a:t> </a:t>
            </a:r>
            <a:r>
              <a:rPr kumimoji="0" lang="en-BE" altLang="en-BE"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the same real-world entity, just with different URIs.</a:t>
            </a:r>
            <a:r>
              <a:rPr kumimoji="0" lang="en-BE" altLang="en-BE" sz="1800" b="0" i="0" u="none" strike="noStrike" cap="none" normalizeH="0" baseline="0" dirty="0">
                <a:ln>
                  <a:noFill/>
                </a:ln>
                <a:solidFill>
                  <a:schemeClr val="tx1"/>
                </a:solidFill>
                <a:effectLst/>
              </a:rPr>
              <a:t> </a:t>
            </a:r>
            <a:endParaRPr kumimoji="0" lang="en-GB" altLang="en-BE" sz="1800" b="0" i="0" u="none" strike="noStrike" cap="none" normalizeH="0" baseline="0" dirty="0">
              <a:ln>
                <a:noFill/>
              </a:ln>
              <a:solidFill>
                <a:schemeClr val="tx1"/>
              </a:solidFill>
              <a:effectLst/>
            </a:endParaRPr>
          </a:p>
          <a:p>
            <a:pPr>
              <a:lnSpc>
                <a:spcPct val="100000"/>
              </a:lnSpc>
            </a:pPr>
            <a:endParaRPr lang="en-GB" altLang="en-BE" sz="1800" dirty="0">
              <a:latin typeface="Arial" panose="020B0604020202020204" pitchFamily="34" charset="0"/>
            </a:endParaRPr>
          </a:p>
          <a:p>
            <a:pPr>
              <a:lnSpc>
                <a:spcPct val="100000"/>
              </a:lnSpc>
            </a:pPr>
            <a:r>
              <a:rPr kumimoji="0" lang="en-GB" altLang="en-BE" sz="1800" b="0" i="0" u="none" strike="noStrike" cap="none" normalizeH="0" baseline="0" dirty="0">
                <a:ln>
                  <a:noFill/>
                </a:ln>
                <a:solidFill>
                  <a:schemeClr val="tx1"/>
                </a:solidFill>
                <a:effectLst/>
              </a:rPr>
              <a:t>OWL cannot be used as a validator</a:t>
            </a:r>
          </a:p>
          <a:p>
            <a:pPr marL="0" indent="0">
              <a:lnSpc>
                <a:spcPct val="100000"/>
              </a:lnSpc>
              <a:buNone/>
            </a:pPr>
            <a:endParaRPr lang="en-GB" altLang="en-BE" sz="1800" dirty="0">
              <a:latin typeface="Arial" panose="020B0604020202020204" pitchFamily="34" charset="0"/>
            </a:endParaRPr>
          </a:p>
          <a:p>
            <a:pPr>
              <a:lnSpc>
                <a:spcPct val="100000"/>
              </a:lnSpc>
            </a:pPr>
            <a:endParaRPr kumimoji="0" lang="en-BE" altLang="en-BE"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35376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C6485-48E8-7D9D-2128-C0FC47630FF1}"/>
              </a:ext>
            </a:extLst>
          </p:cNvPr>
          <p:cNvSpPr>
            <a:spLocks noGrp="1"/>
          </p:cNvSpPr>
          <p:nvPr>
            <p:ph type="title"/>
          </p:nvPr>
        </p:nvSpPr>
        <p:spPr>
          <a:xfrm>
            <a:off x="838199" y="1"/>
            <a:ext cx="10515600" cy="859536"/>
          </a:xfrm>
        </p:spPr>
        <p:txBody>
          <a:bodyPr/>
          <a:lstStyle/>
          <a:p>
            <a:pPr algn="ctr"/>
            <a:r>
              <a:rPr lang="en-GB" dirty="0"/>
              <a:t>OWL</a:t>
            </a:r>
            <a:endParaRPr lang="en-BE" dirty="0"/>
          </a:p>
        </p:txBody>
      </p:sp>
      <p:sp>
        <p:nvSpPr>
          <p:cNvPr id="4" name="Rectangle 1">
            <a:extLst>
              <a:ext uri="{FF2B5EF4-FFF2-40B4-BE49-F238E27FC236}">
                <a16:creationId xmlns:a16="http://schemas.microsoft.com/office/drawing/2014/main" id="{4347323B-455A-AA74-58EE-1729A38F0375}"/>
              </a:ext>
            </a:extLst>
          </p:cNvPr>
          <p:cNvSpPr>
            <a:spLocks noGrp="1" noChangeArrowheads="1"/>
          </p:cNvSpPr>
          <p:nvPr>
            <p:ph idx="1"/>
          </p:nvPr>
        </p:nvSpPr>
        <p:spPr bwMode="auto">
          <a:xfrm>
            <a:off x="246888" y="1745841"/>
            <a:ext cx="11634216" cy="31393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nSpc>
                <a:spcPct val="100000"/>
              </a:lnSpc>
            </a:pPr>
            <a:r>
              <a:rPr lang="en-GB" sz="1800" b="0" i="0" dirty="0">
                <a:solidFill>
                  <a:srgbClr val="000000"/>
                </a:solidFill>
                <a:effectLst/>
                <a:latin typeface="Arial" panose="020B0604020202020204" pitchFamily="34" charset="0"/>
              </a:rPr>
              <a:t>OWL is based on Open </a:t>
            </a:r>
            <a:r>
              <a:rPr lang="en-GB" sz="1800" dirty="0">
                <a:solidFill>
                  <a:srgbClr val="000000"/>
                </a:solidFill>
              </a:rPr>
              <a:t>World Assumption, which means </a:t>
            </a:r>
            <a:r>
              <a:rPr lang="en-GB" sz="1800" b="0" i="0" dirty="0">
                <a:solidFill>
                  <a:srgbClr val="000000"/>
                </a:solidFill>
                <a:effectLst/>
                <a:latin typeface="Arial" panose="020B0604020202020204" pitchFamily="34" charset="0"/>
              </a:rPr>
              <a:t>that an application should not assume that the absence of a certain statement means that the statement is false. For example, if an OWL ontology states that the </a:t>
            </a:r>
            <a:r>
              <a:rPr lang="en-GB" sz="1800" b="0" i="0" dirty="0" err="1">
                <a:solidFill>
                  <a:srgbClr val="FF0000"/>
                </a:solidFill>
                <a:effectLst/>
                <a:latin typeface="Arial" panose="020B0604020202020204" pitchFamily="34" charset="0"/>
              </a:rPr>
              <a:t>rdfs:range</a:t>
            </a:r>
            <a:r>
              <a:rPr lang="en-GB" sz="1800" b="0" i="0" dirty="0">
                <a:solidFill>
                  <a:srgbClr val="FF0000"/>
                </a:solidFill>
                <a:effectLst/>
                <a:latin typeface="Arial" panose="020B0604020202020204" pitchFamily="34" charset="0"/>
              </a:rPr>
              <a:t> </a:t>
            </a:r>
            <a:r>
              <a:rPr lang="en-GB" sz="1800" b="0" i="0" dirty="0">
                <a:solidFill>
                  <a:srgbClr val="000000"/>
                </a:solidFill>
                <a:effectLst/>
                <a:latin typeface="Arial" panose="020B0604020202020204" pitchFamily="34" charset="0"/>
              </a:rPr>
              <a:t>of the property </a:t>
            </a:r>
            <a:r>
              <a:rPr lang="en-GB" sz="1800" b="0" i="0" dirty="0" err="1">
                <a:solidFill>
                  <a:srgbClr val="FF0000"/>
                </a:solidFill>
                <a:effectLst/>
                <a:latin typeface="Arial" panose="020B0604020202020204" pitchFamily="34" charset="0"/>
              </a:rPr>
              <a:t>ex:hasFather</a:t>
            </a:r>
            <a:r>
              <a:rPr lang="en-GB" sz="1800" b="0" i="0" dirty="0">
                <a:solidFill>
                  <a:srgbClr val="FF0000"/>
                </a:solidFill>
                <a:effectLst/>
                <a:latin typeface="Arial" panose="020B0604020202020204" pitchFamily="34" charset="0"/>
              </a:rPr>
              <a:t> </a:t>
            </a:r>
            <a:r>
              <a:rPr lang="en-GB" sz="1800" b="0" i="0" dirty="0">
                <a:solidFill>
                  <a:srgbClr val="000000"/>
                </a:solidFill>
                <a:effectLst/>
                <a:latin typeface="Arial" panose="020B0604020202020204" pitchFamily="34" charset="0"/>
              </a:rPr>
              <a:t>is </a:t>
            </a:r>
            <a:r>
              <a:rPr lang="en-GB" sz="1800" b="0" i="0" dirty="0" err="1">
                <a:solidFill>
                  <a:srgbClr val="FF0000"/>
                </a:solidFill>
                <a:effectLst/>
                <a:latin typeface="Arial" panose="020B0604020202020204" pitchFamily="34" charset="0"/>
              </a:rPr>
              <a:t>ex:Person</a:t>
            </a:r>
            <a:r>
              <a:rPr lang="en-GB" sz="1800" b="0" i="0" dirty="0">
                <a:solidFill>
                  <a:srgbClr val="FF0000"/>
                </a:solidFill>
                <a:effectLst/>
                <a:latin typeface="Arial" panose="020B0604020202020204" pitchFamily="34" charset="0"/>
              </a:rPr>
              <a:t> </a:t>
            </a:r>
            <a:r>
              <a:rPr lang="en-GB" sz="1800" b="0" i="0" dirty="0">
                <a:solidFill>
                  <a:srgbClr val="000000"/>
                </a:solidFill>
                <a:effectLst/>
                <a:latin typeface="Arial" panose="020B0604020202020204" pitchFamily="34" charset="0"/>
              </a:rPr>
              <a:t>and an application only sees a triple stating </a:t>
            </a:r>
            <a:r>
              <a:rPr lang="en-GB" sz="1800" b="0" i="0" dirty="0" err="1">
                <a:solidFill>
                  <a:srgbClr val="FF0000"/>
                </a:solidFill>
                <a:effectLst/>
                <a:latin typeface="Arial" panose="020B0604020202020204" pitchFamily="34" charset="0"/>
              </a:rPr>
              <a:t>ex:John</a:t>
            </a:r>
            <a:r>
              <a:rPr lang="en-GB" sz="1800" b="0" i="0" dirty="0">
                <a:solidFill>
                  <a:srgbClr val="FF0000"/>
                </a:solidFill>
                <a:effectLst/>
                <a:latin typeface="Arial" panose="020B0604020202020204" pitchFamily="34" charset="0"/>
              </a:rPr>
              <a:t> </a:t>
            </a:r>
            <a:r>
              <a:rPr lang="en-GB" sz="1800" b="0" i="0" dirty="0" err="1">
                <a:solidFill>
                  <a:srgbClr val="FF0000"/>
                </a:solidFill>
                <a:effectLst/>
                <a:latin typeface="Arial" panose="020B0604020202020204" pitchFamily="34" charset="0"/>
              </a:rPr>
              <a:t>ex:hasFather</a:t>
            </a:r>
            <a:r>
              <a:rPr lang="en-GB" sz="1800" b="0" i="0" dirty="0">
                <a:solidFill>
                  <a:srgbClr val="FF0000"/>
                </a:solidFill>
                <a:effectLst/>
                <a:latin typeface="Arial" panose="020B0604020202020204" pitchFamily="34" charset="0"/>
              </a:rPr>
              <a:t> </a:t>
            </a:r>
            <a:r>
              <a:rPr lang="en-GB" sz="1800" b="0" i="0" dirty="0" err="1">
                <a:solidFill>
                  <a:srgbClr val="FF0000"/>
                </a:solidFill>
                <a:effectLst/>
                <a:latin typeface="Arial" panose="020B0604020202020204" pitchFamily="34" charset="0"/>
              </a:rPr>
              <a:t>ex:Bob</a:t>
            </a:r>
            <a:r>
              <a:rPr lang="en-GB" sz="1800" b="0" i="0" dirty="0">
                <a:solidFill>
                  <a:srgbClr val="000000"/>
                </a:solidFill>
                <a:effectLst/>
                <a:latin typeface="Arial" panose="020B0604020202020204" pitchFamily="34" charset="0"/>
              </a:rPr>
              <a:t> and nothing else then it should not assume that </a:t>
            </a:r>
            <a:r>
              <a:rPr lang="en-GB" sz="1800" b="0" i="0" dirty="0" err="1">
                <a:solidFill>
                  <a:srgbClr val="FF0000"/>
                </a:solidFill>
                <a:effectLst/>
                <a:latin typeface="Arial" panose="020B0604020202020204" pitchFamily="34" charset="0"/>
              </a:rPr>
              <a:t>ex:Bob</a:t>
            </a:r>
            <a:r>
              <a:rPr lang="en-GB" sz="1800" b="0" i="0" dirty="0">
                <a:solidFill>
                  <a:srgbClr val="FF0000"/>
                </a:solidFill>
                <a:effectLst/>
                <a:latin typeface="Arial" panose="020B0604020202020204" pitchFamily="34" charset="0"/>
              </a:rPr>
              <a:t> </a:t>
            </a:r>
            <a:r>
              <a:rPr lang="en-GB" sz="1800" b="0" i="0" dirty="0">
                <a:solidFill>
                  <a:srgbClr val="000000"/>
                </a:solidFill>
                <a:effectLst/>
                <a:latin typeface="Arial" panose="020B0604020202020204" pitchFamily="34" charset="0"/>
              </a:rPr>
              <a:t>is an not instance of </a:t>
            </a:r>
            <a:r>
              <a:rPr lang="en-GB" sz="1800" b="0" i="0" dirty="0" err="1">
                <a:solidFill>
                  <a:srgbClr val="FF0000"/>
                </a:solidFill>
                <a:effectLst/>
                <a:latin typeface="Arial" panose="020B0604020202020204" pitchFamily="34" charset="0"/>
              </a:rPr>
              <a:t>ex:Person</a:t>
            </a:r>
            <a:r>
              <a:rPr lang="en-GB" sz="1800" b="0" i="0" dirty="0">
                <a:solidFill>
                  <a:srgbClr val="000000"/>
                </a:solidFill>
                <a:effectLst/>
                <a:latin typeface="Arial" panose="020B0604020202020204" pitchFamily="34" charset="0"/>
              </a:rPr>
              <a:t>. In fact, the application should assume the opposite, and automatically infer the triple </a:t>
            </a:r>
            <a:r>
              <a:rPr lang="en-GB" sz="1800" b="0" i="0" dirty="0" err="1">
                <a:solidFill>
                  <a:srgbClr val="FF0000"/>
                </a:solidFill>
                <a:effectLst/>
                <a:latin typeface="Arial" panose="020B0604020202020204" pitchFamily="34" charset="0"/>
              </a:rPr>
              <a:t>ex:Bob</a:t>
            </a:r>
            <a:r>
              <a:rPr lang="en-GB" sz="1800" b="0" i="0" dirty="0">
                <a:solidFill>
                  <a:srgbClr val="FF0000"/>
                </a:solidFill>
                <a:effectLst/>
                <a:latin typeface="Arial" panose="020B0604020202020204" pitchFamily="34" charset="0"/>
              </a:rPr>
              <a:t> </a:t>
            </a:r>
            <a:r>
              <a:rPr lang="en-GB" sz="1800" b="0" i="0" dirty="0" err="1">
                <a:solidFill>
                  <a:srgbClr val="FF0000"/>
                </a:solidFill>
                <a:effectLst/>
                <a:latin typeface="Arial" panose="020B0604020202020204" pitchFamily="34" charset="0"/>
              </a:rPr>
              <a:t>rdf:type</a:t>
            </a:r>
            <a:r>
              <a:rPr lang="en-GB" sz="1800" b="0" i="0" dirty="0">
                <a:solidFill>
                  <a:srgbClr val="FF0000"/>
                </a:solidFill>
                <a:effectLst/>
                <a:latin typeface="Arial" panose="020B0604020202020204" pitchFamily="34" charset="0"/>
              </a:rPr>
              <a:t> </a:t>
            </a:r>
            <a:r>
              <a:rPr lang="en-GB" sz="1800" b="0" i="0" dirty="0" err="1">
                <a:solidFill>
                  <a:srgbClr val="FF0000"/>
                </a:solidFill>
                <a:effectLst/>
                <a:latin typeface="Arial" panose="020B0604020202020204" pitchFamily="34" charset="0"/>
              </a:rPr>
              <a:t>ex:Person</a:t>
            </a:r>
            <a:r>
              <a:rPr lang="en-GB" sz="1800" b="0" i="0" dirty="0">
                <a:solidFill>
                  <a:srgbClr val="000000"/>
                </a:solidFill>
                <a:effectLst/>
                <a:latin typeface="Arial" panose="020B0604020202020204" pitchFamily="34" charset="0"/>
              </a:rPr>
              <a:t>.</a:t>
            </a:r>
            <a:endParaRPr kumimoji="0" lang="en-GB" altLang="en-BE" sz="1800" u="none" strike="noStrike" cap="none" normalizeH="0" baseline="0" dirty="0">
              <a:ln>
                <a:noFill/>
              </a:ln>
              <a:solidFill>
                <a:srgbClr val="000000"/>
              </a:solidFill>
            </a:endParaRPr>
          </a:p>
          <a:p>
            <a:pPr>
              <a:lnSpc>
                <a:spcPct val="100000"/>
              </a:lnSpc>
            </a:pPr>
            <a:endParaRPr kumimoji="0" lang="en-GB" altLang="en-BE" sz="1800" b="0" i="0" u="none" strike="noStrike" cap="none" normalizeH="0" baseline="0" dirty="0">
              <a:ln>
                <a:noFill/>
              </a:ln>
              <a:solidFill>
                <a:schemeClr val="tx1"/>
              </a:solidFill>
              <a:effectLst/>
            </a:endParaRPr>
          </a:p>
          <a:p>
            <a:pPr>
              <a:lnSpc>
                <a:spcPct val="100000"/>
              </a:lnSpc>
            </a:pPr>
            <a:r>
              <a:rPr lang="en-GB" altLang="en-BE" sz="1800" dirty="0">
                <a:latin typeface="Arial" panose="020B0604020202020204" pitchFamily="34" charset="0"/>
              </a:rPr>
              <a:t>Another surprise for newer OWL users is that missing a value for a property with a restriction of </a:t>
            </a:r>
            <a:r>
              <a:rPr lang="en-GB" altLang="en-BE" sz="1800" dirty="0" err="1">
                <a:solidFill>
                  <a:srgbClr val="FF0000"/>
                </a:solidFill>
                <a:latin typeface="Arial" panose="020B0604020202020204" pitchFamily="34" charset="0"/>
              </a:rPr>
              <a:t>owl:minCardinality</a:t>
            </a:r>
            <a:r>
              <a:rPr lang="en-GB" altLang="en-BE" sz="1800" dirty="0">
                <a:solidFill>
                  <a:srgbClr val="FF0000"/>
                </a:solidFill>
                <a:latin typeface="Arial" panose="020B0604020202020204" pitchFamily="34" charset="0"/>
              </a:rPr>
              <a:t> 1 </a:t>
            </a:r>
            <a:r>
              <a:rPr lang="en-GB" altLang="en-BE" sz="1800" dirty="0">
                <a:latin typeface="Arial" panose="020B0604020202020204" pitchFamily="34" charset="0"/>
              </a:rPr>
              <a:t>is not reported as an error by an OWL processor, because more data may appear at any time to satisfy that restriction under the Open-World Assumption.</a:t>
            </a:r>
          </a:p>
          <a:p>
            <a:pPr>
              <a:lnSpc>
                <a:spcPct val="100000"/>
              </a:lnSpc>
            </a:pPr>
            <a:endParaRPr kumimoji="0" lang="en-BE" altLang="en-BE"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06319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C6485-48E8-7D9D-2128-C0FC47630FF1}"/>
              </a:ext>
            </a:extLst>
          </p:cNvPr>
          <p:cNvSpPr>
            <a:spLocks noGrp="1"/>
          </p:cNvSpPr>
          <p:nvPr>
            <p:ph type="title"/>
          </p:nvPr>
        </p:nvSpPr>
        <p:spPr>
          <a:xfrm>
            <a:off x="838199" y="1"/>
            <a:ext cx="10515600" cy="859536"/>
          </a:xfrm>
        </p:spPr>
        <p:txBody>
          <a:bodyPr/>
          <a:lstStyle/>
          <a:p>
            <a:pPr algn="ctr"/>
            <a:r>
              <a:rPr lang="en-GB" dirty="0"/>
              <a:t>SHACL</a:t>
            </a:r>
            <a:endParaRPr lang="en-BE" dirty="0"/>
          </a:p>
        </p:txBody>
      </p:sp>
      <p:sp>
        <p:nvSpPr>
          <p:cNvPr id="4" name="Rectangle 1">
            <a:extLst>
              <a:ext uri="{FF2B5EF4-FFF2-40B4-BE49-F238E27FC236}">
                <a16:creationId xmlns:a16="http://schemas.microsoft.com/office/drawing/2014/main" id="{4347323B-455A-AA74-58EE-1729A38F0375}"/>
              </a:ext>
            </a:extLst>
          </p:cNvPr>
          <p:cNvSpPr>
            <a:spLocks noGrp="1" noChangeArrowheads="1"/>
          </p:cNvSpPr>
          <p:nvPr>
            <p:ph idx="1"/>
          </p:nvPr>
        </p:nvSpPr>
        <p:spPr bwMode="auto">
          <a:xfrm>
            <a:off x="246888" y="914847"/>
            <a:ext cx="11634216" cy="480131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nSpc>
                <a:spcPct val="100000"/>
              </a:lnSpc>
            </a:pPr>
            <a:r>
              <a:rPr lang="en-GB" sz="1800" b="0" i="0" dirty="0">
                <a:solidFill>
                  <a:srgbClr val="000000"/>
                </a:solidFill>
                <a:effectLst/>
                <a:latin typeface="Arial" panose="020B0604020202020204" pitchFamily="34" charset="0"/>
              </a:rPr>
              <a:t>SHACL is based on Closed </a:t>
            </a:r>
            <a:r>
              <a:rPr lang="en-GB" sz="1800" dirty="0">
                <a:solidFill>
                  <a:srgbClr val="000000"/>
                </a:solidFill>
              </a:rPr>
              <a:t>World Assumption</a:t>
            </a:r>
            <a:br>
              <a:rPr lang="en-GB" sz="1800" dirty="0">
                <a:solidFill>
                  <a:srgbClr val="000000"/>
                </a:solidFill>
              </a:rPr>
            </a:br>
            <a:endParaRPr lang="en-GB" sz="1800" dirty="0">
              <a:solidFill>
                <a:srgbClr val="000000"/>
              </a:solidFill>
            </a:endParaRPr>
          </a:p>
          <a:p>
            <a:pPr>
              <a:lnSpc>
                <a:spcPct val="100000"/>
              </a:lnSpc>
            </a:pPr>
            <a:r>
              <a:rPr lang="en-GB" sz="1800" dirty="0">
                <a:solidFill>
                  <a:srgbClr val="000000"/>
                </a:solidFill>
              </a:rPr>
              <a:t>The high-level vocabulary makes SHACL also a schema/ontology language, allowing tools to examine the structure of a class to, for example, suggest how instances of a class should be presented on an input form.</a:t>
            </a:r>
          </a:p>
          <a:p>
            <a:pPr>
              <a:lnSpc>
                <a:spcPct val="100000"/>
              </a:lnSpc>
            </a:pPr>
            <a:endParaRPr lang="en-GB" sz="1800" dirty="0">
              <a:solidFill>
                <a:srgbClr val="000000"/>
              </a:solidFill>
            </a:endParaRPr>
          </a:p>
          <a:p>
            <a:pPr>
              <a:lnSpc>
                <a:spcPct val="100000"/>
              </a:lnSpc>
            </a:pPr>
            <a:r>
              <a:rPr lang="en-GB" sz="1800" dirty="0">
                <a:solidFill>
                  <a:srgbClr val="000000"/>
                </a:solidFill>
              </a:rPr>
              <a:t> Since OWL performs limited data validation through inferencing, it has no separation between data validation and reasoning. SHACL separates checking data validity from inferring new facts. Both, however, are possible with SHACL</a:t>
            </a:r>
          </a:p>
          <a:p>
            <a:pPr marL="0" indent="0">
              <a:lnSpc>
                <a:spcPct val="100000"/>
              </a:lnSpc>
              <a:buNone/>
            </a:pPr>
            <a:endParaRPr kumimoji="0" lang="en-GB" altLang="en-BE" sz="1800" b="0" i="0" u="none" strike="noStrike" cap="none" normalizeH="0" baseline="0" dirty="0">
              <a:ln>
                <a:noFill/>
              </a:ln>
              <a:solidFill>
                <a:schemeClr val="tx1"/>
              </a:solidFill>
              <a:effectLst/>
            </a:endParaRPr>
          </a:p>
          <a:p>
            <a:pPr>
              <a:lnSpc>
                <a:spcPct val="100000"/>
              </a:lnSpc>
            </a:pPr>
            <a:r>
              <a:rPr kumimoji="0" lang="en-GB" altLang="en-BE" sz="1800" b="0" i="0" u="none" strike="noStrike" cap="none" normalizeH="0" baseline="0" dirty="0">
                <a:ln>
                  <a:noFill/>
                </a:ln>
                <a:solidFill>
                  <a:schemeClr val="tx1"/>
                </a:solidFill>
                <a:effectLst/>
                <a:latin typeface="Arial" panose="020B0604020202020204" pitchFamily="34" charset="0"/>
              </a:rPr>
              <a:t>With some notable exceptions, the expressivity of OWL is comparable to the SHACL Core vocabulary. A syntactic translation between OWL and SHACL is straight-forward in most cases.</a:t>
            </a:r>
          </a:p>
          <a:p>
            <a:pPr>
              <a:lnSpc>
                <a:spcPct val="100000"/>
              </a:lnSpc>
            </a:pPr>
            <a:endParaRPr lang="en-GB" altLang="en-BE" sz="1800" dirty="0"/>
          </a:p>
          <a:p>
            <a:pPr>
              <a:lnSpc>
                <a:spcPct val="100000"/>
              </a:lnSpc>
            </a:pPr>
            <a:r>
              <a:rPr kumimoji="0" lang="en-GB" altLang="en-BE" sz="1800" b="0" i="0" u="none" strike="noStrike" cap="none" normalizeH="0" baseline="0" dirty="0">
                <a:ln>
                  <a:noFill/>
                </a:ln>
                <a:solidFill>
                  <a:schemeClr val="tx1"/>
                </a:solidFill>
                <a:effectLst/>
                <a:latin typeface="Arial" panose="020B0604020202020204" pitchFamily="34" charset="0"/>
              </a:rPr>
              <a:t>There are some use cases that cannot be covered by OWL. For example, to state that values of </a:t>
            </a:r>
            <a:r>
              <a:rPr kumimoji="0" lang="en-GB" altLang="en-BE" sz="1800" b="0" i="0" u="none" strike="noStrike" cap="none" normalizeH="0" baseline="0" dirty="0" err="1">
                <a:ln>
                  <a:noFill/>
                </a:ln>
                <a:solidFill>
                  <a:srgbClr val="FF0000"/>
                </a:solidFill>
                <a:effectLst/>
                <a:latin typeface="Arial" panose="020B0604020202020204" pitchFamily="34" charset="0"/>
              </a:rPr>
              <a:t>schema:address</a:t>
            </a:r>
            <a:r>
              <a:rPr kumimoji="0" lang="en-GB" altLang="en-BE" sz="1800" b="0" i="0" u="none" strike="noStrike" cap="none" normalizeH="0" baseline="0" dirty="0">
                <a:ln>
                  <a:noFill/>
                </a:ln>
                <a:solidFill>
                  <a:srgbClr val="FF0000"/>
                </a:solidFill>
                <a:effectLst/>
                <a:latin typeface="Arial" panose="020B0604020202020204" pitchFamily="34" charset="0"/>
              </a:rPr>
              <a:t> </a:t>
            </a:r>
            <a:r>
              <a:rPr kumimoji="0" lang="en-GB" altLang="en-BE" sz="1800" b="0" i="0" u="none" strike="noStrike" cap="none" normalizeH="0" baseline="0" dirty="0">
                <a:ln>
                  <a:noFill/>
                </a:ln>
                <a:solidFill>
                  <a:schemeClr val="tx1"/>
                </a:solidFill>
                <a:effectLst/>
                <a:latin typeface="Arial" panose="020B0604020202020204" pitchFamily="34" charset="0"/>
              </a:rPr>
              <a:t>can be either resources of type </a:t>
            </a:r>
            <a:r>
              <a:rPr kumimoji="0" lang="en-GB" altLang="en-BE" sz="1800" b="0" i="0" u="none" strike="noStrike" cap="none" normalizeH="0" baseline="0" dirty="0" err="1">
                <a:ln>
                  <a:noFill/>
                </a:ln>
                <a:solidFill>
                  <a:srgbClr val="FF0000"/>
                </a:solidFill>
                <a:effectLst/>
                <a:latin typeface="Arial" panose="020B0604020202020204" pitchFamily="34" charset="0"/>
              </a:rPr>
              <a:t>schema:PostalAddress</a:t>
            </a:r>
            <a:r>
              <a:rPr kumimoji="0" lang="en-GB" altLang="en-BE" sz="1800" b="0" i="0" u="none" strike="noStrike" cap="none" normalizeH="0" baseline="0" dirty="0">
                <a:ln>
                  <a:noFill/>
                </a:ln>
                <a:solidFill>
                  <a:schemeClr val="tx1"/>
                </a:solidFill>
                <a:effectLst/>
                <a:latin typeface="Arial" panose="020B0604020202020204" pitchFamily="34" charset="0"/>
              </a:rPr>
              <a:t> or literals with datatype </a:t>
            </a:r>
            <a:r>
              <a:rPr kumimoji="0" lang="en-GB" altLang="en-BE" sz="1800" b="0" i="0" u="none" strike="noStrike" cap="none" normalizeH="0" baseline="0" dirty="0" err="1">
                <a:ln>
                  <a:noFill/>
                </a:ln>
                <a:solidFill>
                  <a:srgbClr val="FF0000"/>
                </a:solidFill>
                <a:effectLst/>
                <a:latin typeface="Arial" panose="020B0604020202020204" pitchFamily="34" charset="0"/>
              </a:rPr>
              <a:t>xsd:string</a:t>
            </a:r>
            <a:r>
              <a:rPr kumimoji="0" lang="en-GB" altLang="en-BE" sz="1800" b="0" i="0" u="none" strike="noStrike" cap="none" normalizeH="0" baseline="0" dirty="0">
                <a:ln>
                  <a:noFill/>
                </a:ln>
                <a:solidFill>
                  <a:srgbClr val="FF0000"/>
                </a:solidFill>
                <a:effectLst/>
                <a:latin typeface="Arial" panose="020B0604020202020204" pitchFamily="34" charset="0"/>
              </a:rPr>
              <a:t> </a:t>
            </a:r>
            <a:r>
              <a:rPr kumimoji="0" lang="en-GB" altLang="en-BE" sz="1800" b="0" i="0" u="none" strike="noStrike" cap="none" normalizeH="0" baseline="0" dirty="0">
                <a:ln>
                  <a:noFill/>
                </a:ln>
                <a:solidFill>
                  <a:schemeClr val="tx1"/>
                </a:solidFill>
                <a:effectLst/>
                <a:latin typeface="Arial" panose="020B0604020202020204" pitchFamily="34" charset="0"/>
              </a:rPr>
              <a:t>is not possible in OWL because object and datatype properties are disjoint. Check </a:t>
            </a:r>
            <a:r>
              <a:rPr kumimoji="0" lang="en-GB" altLang="en-BE" sz="1800" b="0" i="0" u="none" strike="noStrike" cap="none" normalizeH="0" baseline="0" dirty="0">
                <a:ln>
                  <a:noFill/>
                </a:ln>
                <a:solidFill>
                  <a:schemeClr val="tx1"/>
                </a:solidFill>
                <a:effectLst/>
                <a:latin typeface="Arial" panose="020B0604020202020204" pitchFamily="34" charset="0"/>
                <a:hlinkClick r:id="rId2"/>
              </a:rPr>
              <a:t>https://spinrdf.org/shacl-and-owl.html#:~:text=A%20difference%20between%20OWL%20and,for%20example%20using%20sh%3AtargetObjectsOf%20</a:t>
            </a:r>
            <a:r>
              <a:rPr kumimoji="0" lang="en-GB" altLang="en-BE" sz="1800" b="0" i="0" u="none" strike="noStrike" cap="none" normalizeH="0" baseline="0" dirty="0">
                <a:ln>
                  <a:noFill/>
                </a:ln>
                <a:solidFill>
                  <a:schemeClr val="tx1"/>
                </a:solidFill>
                <a:effectLst/>
                <a:latin typeface="Arial" panose="020B0604020202020204" pitchFamily="34" charset="0"/>
              </a:rPr>
              <a:t> for more use cases</a:t>
            </a:r>
            <a:endParaRPr kumimoji="0" lang="en-BE" altLang="en-BE"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8107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9">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2C6485-48E8-7D9D-2128-C0FC47630FF1}"/>
              </a:ext>
            </a:extLst>
          </p:cNvPr>
          <p:cNvSpPr>
            <a:spLocks noGrp="1"/>
          </p:cNvSpPr>
          <p:nvPr>
            <p:ph type="title"/>
          </p:nvPr>
        </p:nvSpPr>
        <p:spPr>
          <a:xfrm>
            <a:off x="1006660" y="128391"/>
            <a:ext cx="10175631" cy="1111843"/>
          </a:xfrm>
        </p:spPr>
        <p:txBody>
          <a:bodyPr anchor="ctr">
            <a:normAutofit/>
          </a:bodyPr>
          <a:lstStyle/>
          <a:p>
            <a:pPr algn="ctr"/>
            <a:r>
              <a:rPr lang="en-GB" sz="4000" dirty="0"/>
              <a:t>OWL with SHACL</a:t>
            </a:r>
            <a:endParaRPr lang="en-BE" sz="4000" dirty="0"/>
          </a:p>
        </p:txBody>
      </p:sp>
      <p:sp>
        <p:nvSpPr>
          <p:cNvPr id="4" name="Rectangle 1">
            <a:extLst>
              <a:ext uri="{FF2B5EF4-FFF2-40B4-BE49-F238E27FC236}">
                <a16:creationId xmlns:a16="http://schemas.microsoft.com/office/drawing/2014/main" id="{4347323B-455A-AA74-58EE-1729A38F0375}"/>
              </a:ext>
            </a:extLst>
          </p:cNvPr>
          <p:cNvSpPr>
            <a:spLocks noGrp="1" noChangeArrowheads="1"/>
          </p:cNvSpPr>
          <p:nvPr>
            <p:ph idx="1"/>
          </p:nvPr>
        </p:nvSpPr>
        <p:spPr bwMode="auto">
          <a:xfrm>
            <a:off x="1008184" y="1115968"/>
            <a:ext cx="10175630" cy="1505312"/>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spcAft>
                <a:spcPts val="600"/>
              </a:spcAft>
            </a:pPr>
            <a:r>
              <a:rPr kumimoji="0" lang="en-GB" altLang="en-BE" sz="1600" b="0" i="0" u="none" strike="noStrike" cap="none" normalizeH="0" baseline="0" dirty="0">
                <a:ln>
                  <a:noFill/>
                </a:ln>
                <a:effectLst/>
              </a:rPr>
              <a:t>Based on URIs and graphs, it is perfectly fine for any URI resource to carry different triples for different purposes. If you define a class with the URI </a:t>
            </a:r>
            <a:r>
              <a:rPr kumimoji="0" lang="en-GB" altLang="en-BE" sz="1600" b="0" i="0" u="none" strike="noStrike" cap="none" normalizeH="0" baseline="0" dirty="0" err="1">
                <a:ln>
                  <a:noFill/>
                </a:ln>
                <a:solidFill>
                  <a:srgbClr val="FF0000"/>
                </a:solidFill>
                <a:effectLst/>
              </a:rPr>
              <a:t>ex:Customer</a:t>
            </a:r>
            <a:r>
              <a:rPr kumimoji="0" lang="en-GB" altLang="en-BE" sz="1600" b="0" i="0" u="none" strike="noStrike" cap="none" normalizeH="0" baseline="0" dirty="0">
                <a:ln>
                  <a:noFill/>
                </a:ln>
                <a:solidFill>
                  <a:srgbClr val="FF0000"/>
                </a:solidFill>
                <a:effectLst/>
              </a:rPr>
              <a:t> </a:t>
            </a:r>
            <a:r>
              <a:rPr kumimoji="0" lang="en-GB" altLang="en-BE" sz="1600" b="0" i="0" u="none" strike="noStrike" cap="none" normalizeH="0" baseline="0" dirty="0">
                <a:ln>
                  <a:noFill/>
                </a:ln>
                <a:effectLst/>
              </a:rPr>
              <a:t>then you may attach both OWL axioms and SHACL constraints to the same class. In order to keep things tidy and organized, it is advisable to create multiple graphs in multiple files, as illustrated and explained as follows:</a:t>
            </a:r>
          </a:p>
          <a:p>
            <a:pPr algn="ctr">
              <a:spcAft>
                <a:spcPts val="600"/>
              </a:spcAft>
            </a:pPr>
            <a:endParaRPr kumimoji="0" lang="en-BE" altLang="en-BE" sz="1300" b="0" i="0" u="none" strike="noStrike" cap="none" normalizeH="0" baseline="0" dirty="0">
              <a:ln>
                <a:noFill/>
              </a:ln>
              <a:effectLst/>
              <a:latin typeface="Arial" panose="020B0604020202020204" pitchFamily="34" charset="0"/>
            </a:endParaRPr>
          </a:p>
        </p:txBody>
      </p:sp>
      <p:pic>
        <p:nvPicPr>
          <p:cNvPr id="5" name="Picture 4" descr="A picture containing text, businesscard, screenshot, font&#10;&#10;Description automatically generated">
            <a:extLst>
              <a:ext uri="{FF2B5EF4-FFF2-40B4-BE49-F238E27FC236}">
                <a16:creationId xmlns:a16="http://schemas.microsoft.com/office/drawing/2014/main" id="{E0B625BE-8364-45BD-D75E-48B94F0FF2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4476" y="2227811"/>
            <a:ext cx="5869891" cy="3086691"/>
          </a:xfrm>
          <a:prstGeom prst="rect">
            <a:avLst/>
          </a:prstGeom>
        </p:spPr>
      </p:pic>
      <p:sp>
        <p:nvSpPr>
          <p:cNvPr id="6" name="TextBox 5">
            <a:extLst>
              <a:ext uri="{FF2B5EF4-FFF2-40B4-BE49-F238E27FC236}">
                <a16:creationId xmlns:a16="http://schemas.microsoft.com/office/drawing/2014/main" id="{80354D9F-5AF2-3146-BCCE-14E0977C717B}"/>
              </a:ext>
            </a:extLst>
          </p:cNvPr>
          <p:cNvSpPr txBox="1"/>
          <p:nvPr/>
        </p:nvSpPr>
        <p:spPr>
          <a:xfrm>
            <a:off x="219456" y="5418866"/>
            <a:ext cx="11109960" cy="923330"/>
          </a:xfrm>
          <a:prstGeom prst="rect">
            <a:avLst/>
          </a:prstGeom>
          <a:noFill/>
        </p:spPr>
        <p:txBody>
          <a:bodyPr wrap="square" rtlCol="0">
            <a:spAutoFit/>
          </a:bodyPr>
          <a:lstStyle/>
          <a:p>
            <a:pPr marL="285750" indent="-285750" algn="ctr">
              <a:buFont typeface="Arial" panose="020B0604020202020204" pitchFamily="34" charset="0"/>
              <a:buChar char="•"/>
            </a:pPr>
            <a:r>
              <a:rPr lang="en-GB" dirty="0"/>
              <a:t>As a result of this design, applications can dynamically decide which features of the data model they need for their specific task, by merging the sub-graphs that they require. A SHACL validator does not need the OWL axioms and vice versa.</a:t>
            </a:r>
            <a:endParaRPr lang="en-BE" dirty="0"/>
          </a:p>
        </p:txBody>
      </p:sp>
    </p:spTree>
    <p:extLst>
      <p:ext uri="{BB962C8B-B14F-4D97-AF65-F5344CB8AC3E}">
        <p14:creationId xmlns:p14="http://schemas.microsoft.com/office/powerpoint/2010/main" val="267794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C6485-48E8-7D9D-2128-C0FC47630FF1}"/>
              </a:ext>
            </a:extLst>
          </p:cNvPr>
          <p:cNvSpPr>
            <a:spLocks noGrp="1"/>
          </p:cNvSpPr>
          <p:nvPr>
            <p:ph type="title"/>
          </p:nvPr>
        </p:nvSpPr>
        <p:spPr>
          <a:xfrm>
            <a:off x="838199" y="1"/>
            <a:ext cx="10515600" cy="859536"/>
          </a:xfrm>
        </p:spPr>
        <p:txBody>
          <a:bodyPr/>
          <a:lstStyle/>
          <a:p>
            <a:pPr algn="ctr"/>
            <a:r>
              <a:rPr lang="en-GB" dirty="0"/>
              <a:t>OWL with SHACL</a:t>
            </a:r>
            <a:endParaRPr lang="en-BE" dirty="0"/>
          </a:p>
        </p:txBody>
      </p:sp>
      <p:sp>
        <p:nvSpPr>
          <p:cNvPr id="4" name="Rectangle 1">
            <a:extLst>
              <a:ext uri="{FF2B5EF4-FFF2-40B4-BE49-F238E27FC236}">
                <a16:creationId xmlns:a16="http://schemas.microsoft.com/office/drawing/2014/main" id="{4347323B-455A-AA74-58EE-1729A38F0375}"/>
              </a:ext>
            </a:extLst>
          </p:cNvPr>
          <p:cNvSpPr>
            <a:spLocks noGrp="1" noChangeArrowheads="1"/>
          </p:cNvSpPr>
          <p:nvPr>
            <p:ph idx="1"/>
          </p:nvPr>
        </p:nvSpPr>
        <p:spPr bwMode="auto">
          <a:xfrm>
            <a:off x="246888" y="914849"/>
            <a:ext cx="11634216" cy="480131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nSpc>
                <a:spcPct val="100000"/>
              </a:lnSpc>
            </a:pPr>
            <a:r>
              <a:rPr lang="en-GB" sz="1800" dirty="0">
                <a:solidFill>
                  <a:srgbClr val="000000"/>
                </a:solidFill>
              </a:rPr>
              <a:t>That means that we have to express the same cardinality restrictions in two ways, which may be redundant and extra work, in many practical scenarios the OWL axioms will cover different things than the SHACL constraints. As long as they use the same URIs for the same classes, instance data can be used in both contexts.</a:t>
            </a:r>
          </a:p>
          <a:p>
            <a:pPr>
              <a:lnSpc>
                <a:spcPct val="100000"/>
              </a:lnSpc>
            </a:pPr>
            <a:endParaRPr lang="en-GB" sz="1800" dirty="0">
              <a:solidFill>
                <a:srgbClr val="000000"/>
              </a:solidFill>
            </a:endParaRPr>
          </a:p>
          <a:p>
            <a:pPr>
              <a:lnSpc>
                <a:spcPct val="100000"/>
              </a:lnSpc>
            </a:pPr>
            <a:r>
              <a:rPr lang="en-GB" sz="1800" dirty="0">
                <a:solidFill>
                  <a:srgbClr val="000000"/>
                </a:solidFill>
              </a:rPr>
              <a:t>In some use cases, SHACL's closed-world assumption does not work well. Your data may have links to external RDF resources that are not part of the graph that is being validated. For example, your sales database may reference a customer by a URI via </a:t>
            </a:r>
            <a:r>
              <a:rPr lang="en-GB" sz="1800" dirty="0" err="1">
                <a:solidFill>
                  <a:srgbClr val="FF0000"/>
                </a:solidFill>
              </a:rPr>
              <a:t>ex:customer</a:t>
            </a:r>
            <a:r>
              <a:rPr lang="en-GB" sz="1800" dirty="0">
                <a:solidFill>
                  <a:srgbClr val="FF0000"/>
                </a:solidFill>
              </a:rPr>
              <a:t> </a:t>
            </a:r>
            <a:r>
              <a:rPr lang="en-GB" sz="1800" dirty="0" err="1">
                <a:solidFill>
                  <a:srgbClr val="FF0000"/>
                </a:solidFill>
              </a:rPr>
              <a:t>ex:JohnDoe</a:t>
            </a:r>
            <a:r>
              <a:rPr lang="en-GB" sz="1800" dirty="0">
                <a:solidFill>
                  <a:srgbClr val="FF0000"/>
                </a:solidFill>
              </a:rPr>
              <a:t> </a:t>
            </a:r>
            <a:r>
              <a:rPr lang="en-GB" sz="1800" dirty="0">
                <a:solidFill>
                  <a:srgbClr val="000000"/>
                </a:solidFill>
              </a:rPr>
              <a:t>but there is no triple stating that </a:t>
            </a:r>
            <a:r>
              <a:rPr lang="en-GB" sz="1800" dirty="0" err="1">
                <a:solidFill>
                  <a:srgbClr val="FF0000"/>
                </a:solidFill>
              </a:rPr>
              <a:t>ex:JohnDoe</a:t>
            </a:r>
            <a:r>
              <a:rPr lang="en-GB" sz="1800" dirty="0">
                <a:solidFill>
                  <a:srgbClr val="FF0000"/>
                </a:solidFill>
              </a:rPr>
              <a:t> </a:t>
            </a:r>
            <a:r>
              <a:rPr lang="en-GB" sz="1800" dirty="0">
                <a:solidFill>
                  <a:srgbClr val="000000"/>
                </a:solidFill>
              </a:rPr>
              <a:t>is actually an instance of </a:t>
            </a:r>
            <a:r>
              <a:rPr lang="en-GB" sz="1800" dirty="0" err="1">
                <a:solidFill>
                  <a:srgbClr val="FF0000"/>
                </a:solidFill>
              </a:rPr>
              <a:t>ex:Customer</a:t>
            </a:r>
            <a:r>
              <a:rPr lang="en-GB" sz="1800" dirty="0">
                <a:solidFill>
                  <a:srgbClr val="000000"/>
                </a:solidFill>
              </a:rPr>
              <a:t>. In such cases, using a closed-world </a:t>
            </a:r>
            <a:r>
              <a:rPr lang="en-GB" sz="1800" dirty="0" err="1">
                <a:solidFill>
                  <a:srgbClr val="FF0000"/>
                </a:solidFill>
              </a:rPr>
              <a:t>sh:class</a:t>
            </a:r>
            <a:r>
              <a:rPr lang="en-GB" sz="1800" dirty="0">
                <a:solidFill>
                  <a:srgbClr val="FF0000"/>
                </a:solidFill>
              </a:rPr>
              <a:t> </a:t>
            </a:r>
            <a:r>
              <a:rPr lang="en-GB" sz="1800" dirty="0" err="1">
                <a:solidFill>
                  <a:srgbClr val="FF0000"/>
                </a:solidFill>
              </a:rPr>
              <a:t>ex:Customer</a:t>
            </a:r>
            <a:r>
              <a:rPr lang="en-GB" sz="1800" dirty="0">
                <a:solidFill>
                  <a:srgbClr val="FF0000"/>
                </a:solidFill>
              </a:rPr>
              <a:t> </a:t>
            </a:r>
            <a:r>
              <a:rPr lang="en-GB" sz="1800" dirty="0">
                <a:solidFill>
                  <a:srgbClr val="000000"/>
                </a:solidFill>
              </a:rPr>
              <a:t>constraint would be a poor choice. Such cases can typically be covered with </a:t>
            </a:r>
            <a:r>
              <a:rPr lang="en-GB" sz="1800" dirty="0" err="1">
                <a:solidFill>
                  <a:srgbClr val="FF0000"/>
                </a:solidFill>
              </a:rPr>
              <a:t>rdfs:range</a:t>
            </a:r>
            <a:r>
              <a:rPr lang="en-GB" sz="1800" dirty="0">
                <a:solidFill>
                  <a:srgbClr val="FF0000"/>
                </a:solidFill>
              </a:rPr>
              <a:t> </a:t>
            </a:r>
            <a:r>
              <a:rPr lang="en-GB" sz="1800" dirty="0">
                <a:solidFill>
                  <a:srgbClr val="000000"/>
                </a:solidFill>
              </a:rPr>
              <a:t>statements, which provide tools with a hint of the nature of values without being overly strict. A SHACL shape may limit itself to stating that the values must be URIs, using </a:t>
            </a:r>
            <a:r>
              <a:rPr lang="en-GB" sz="1800" dirty="0" err="1">
                <a:solidFill>
                  <a:srgbClr val="FF0000"/>
                </a:solidFill>
              </a:rPr>
              <a:t>sh:nodeKind</a:t>
            </a:r>
            <a:r>
              <a:rPr lang="en-GB" sz="1800" dirty="0">
                <a:solidFill>
                  <a:srgbClr val="FF0000"/>
                </a:solidFill>
              </a:rPr>
              <a:t> </a:t>
            </a:r>
            <a:r>
              <a:rPr lang="en-GB" sz="1800" dirty="0" err="1">
                <a:solidFill>
                  <a:srgbClr val="FF0000"/>
                </a:solidFill>
              </a:rPr>
              <a:t>sh:IRI</a:t>
            </a:r>
            <a:r>
              <a:rPr lang="en-GB" sz="1800" dirty="0">
                <a:solidFill>
                  <a:srgbClr val="000000"/>
                </a:solidFill>
              </a:rPr>
              <a:t>.</a:t>
            </a:r>
          </a:p>
          <a:p>
            <a:pPr>
              <a:lnSpc>
                <a:spcPct val="100000"/>
              </a:lnSpc>
            </a:pPr>
            <a:endParaRPr lang="en-GB" sz="1800" dirty="0">
              <a:solidFill>
                <a:srgbClr val="000000"/>
              </a:solidFill>
            </a:endParaRPr>
          </a:p>
          <a:p>
            <a:pPr>
              <a:lnSpc>
                <a:spcPct val="100000"/>
              </a:lnSpc>
            </a:pPr>
            <a:r>
              <a:rPr lang="en-GB" sz="1800" dirty="0">
                <a:solidFill>
                  <a:srgbClr val="000000"/>
                </a:solidFill>
              </a:rPr>
              <a:t>It is perfectly doable to combine OWL and SHACL with their individual strengths. An OWL inferencing engine basically takes an OWL ontology (plus instances) as input and produces new triples. These new, inferred, triples can be added to the graph which is then sent to the SHACL validation engine. Many implementations of OWL and RDF Schema can even perform these inferences on-the-fly by activating a switch.</a:t>
            </a:r>
          </a:p>
        </p:txBody>
      </p:sp>
    </p:spTree>
    <p:extLst>
      <p:ext uri="{BB962C8B-B14F-4D97-AF65-F5344CB8AC3E}">
        <p14:creationId xmlns:p14="http://schemas.microsoft.com/office/powerpoint/2010/main" val="31270937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212</TotalTime>
  <Words>938</Words>
  <Application>Microsoft Office PowerPoint</Application>
  <PresentationFormat>Widescreen</PresentationFormat>
  <Paragraphs>30</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Arial Unicode MS</vt:lpstr>
      <vt:lpstr>Calibri</vt:lpstr>
      <vt:lpstr>Calibri Light</vt:lpstr>
      <vt:lpstr>Office Theme</vt:lpstr>
      <vt:lpstr>OWL</vt:lpstr>
      <vt:lpstr>OWL</vt:lpstr>
      <vt:lpstr>SHACL</vt:lpstr>
      <vt:lpstr>OWL with SHACL</vt:lpstr>
      <vt:lpstr>OWL with SHACL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OWL</dc:title>
  <dc:creator>Ali Elhalawati</dc:creator>
  <cp:lastModifiedBy>Ali Elhalawati</cp:lastModifiedBy>
  <cp:revision>1</cp:revision>
  <dcterms:created xsi:type="dcterms:W3CDTF">2023-06-28T15:39:29Z</dcterms:created>
  <dcterms:modified xsi:type="dcterms:W3CDTF">2023-06-28T19:11:44Z</dcterms:modified>
</cp:coreProperties>
</file>