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  <p:sldId id="263" r:id="rId4"/>
    <p:sldId id="265" r:id="rId5"/>
    <p:sldId id="264" r:id="rId6"/>
    <p:sldId id="266" r:id="rId7"/>
    <p:sldId id="267" r:id="rId8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85EA6D-4EB2-4929-95F1-E4291C77590E}" v="51" dt="2023-05-22T13:39:04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52"/>
    <p:restoredTop sz="97030"/>
  </p:normalViewPr>
  <p:slideViewPr>
    <p:cSldViewPr snapToGrid="0">
      <p:cViewPr varScale="1">
        <p:scale>
          <a:sx n="76" d="100"/>
          <a:sy n="76" d="100"/>
        </p:scale>
        <p:origin x="5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Elhalawati" userId="S::ali.elhalawati@kuleuven.be::56e367ea-bba3-48f9-9100-f999ef7c7cbf" providerId="AD" clId="Web-{B3A743A2-011C-C63E-5585-161E559786DB}"/>
    <pc:docChg chg="modSld">
      <pc:chgData name="Ali Elhalawati" userId="S::ali.elhalawati@kuleuven.be::56e367ea-bba3-48f9-9100-f999ef7c7cbf" providerId="AD" clId="Web-{B3A743A2-011C-C63E-5585-161E559786DB}" dt="2023-05-17T09:17:06.530" v="1" actId="1076"/>
      <pc:docMkLst>
        <pc:docMk/>
      </pc:docMkLst>
      <pc:sldChg chg="modSp">
        <pc:chgData name="Ali Elhalawati" userId="S::ali.elhalawati@kuleuven.be::56e367ea-bba3-48f9-9100-f999ef7c7cbf" providerId="AD" clId="Web-{B3A743A2-011C-C63E-5585-161E559786DB}" dt="2023-05-17T09:17:06.530" v="1" actId="1076"/>
        <pc:sldMkLst>
          <pc:docMk/>
          <pc:sldMk cId="1803405748" sldId="258"/>
        </pc:sldMkLst>
        <pc:picChg chg="mod">
          <ac:chgData name="Ali Elhalawati" userId="S::ali.elhalawati@kuleuven.be::56e367ea-bba3-48f9-9100-f999ef7c7cbf" providerId="AD" clId="Web-{B3A743A2-011C-C63E-5585-161E559786DB}" dt="2023-05-17T09:17:06.530" v="1" actId="1076"/>
          <ac:picMkLst>
            <pc:docMk/>
            <pc:sldMk cId="1803405748" sldId="258"/>
            <ac:picMk id="11" creationId="{DCBA6AE7-2A8C-D12D-F452-E97359E502CC}"/>
          </ac:picMkLst>
        </pc:picChg>
      </pc:sldChg>
    </pc:docChg>
  </pc:docChgLst>
  <pc:docChgLst>
    <pc:chgData name="Ali Elhalawati" userId="37fdbcc7ad95746e" providerId="LiveId" clId="{FF85EA6D-4EB2-4929-95F1-E4291C77590E}"/>
    <pc:docChg chg="undo redo custSel addSld delSld modSld sldOrd">
      <pc:chgData name="Ali Elhalawati" userId="37fdbcc7ad95746e" providerId="LiveId" clId="{FF85EA6D-4EB2-4929-95F1-E4291C77590E}" dt="2023-05-22T13:40:19.135" v="2046" actId="1076"/>
      <pc:docMkLst>
        <pc:docMk/>
      </pc:docMkLst>
      <pc:sldChg chg="modSp mod">
        <pc:chgData name="Ali Elhalawati" userId="37fdbcc7ad95746e" providerId="LiveId" clId="{FF85EA6D-4EB2-4929-95F1-E4291C77590E}" dt="2023-05-19T16:58:47.762" v="1" actId="1036"/>
        <pc:sldMkLst>
          <pc:docMk/>
          <pc:sldMk cId="1803405748" sldId="258"/>
        </pc:sldMkLst>
        <pc:picChg chg="mod">
          <ac:chgData name="Ali Elhalawati" userId="37fdbcc7ad95746e" providerId="LiveId" clId="{FF85EA6D-4EB2-4929-95F1-E4291C77590E}" dt="2023-05-19T16:58:47.762" v="1" actId="1036"/>
          <ac:picMkLst>
            <pc:docMk/>
            <pc:sldMk cId="1803405748" sldId="258"/>
            <ac:picMk id="11" creationId="{DCBA6AE7-2A8C-D12D-F452-E97359E502CC}"/>
          </ac:picMkLst>
        </pc:picChg>
      </pc:sldChg>
      <pc:sldChg chg="modSp mod">
        <pc:chgData name="Ali Elhalawati" userId="37fdbcc7ad95746e" providerId="LiveId" clId="{FF85EA6D-4EB2-4929-95F1-E4291C77590E}" dt="2023-05-20T12:58:24.123" v="261" actId="1076"/>
        <pc:sldMkLst>
          <pc:docMk/>
          <pc:sldMk cId="609876445" sldId="261"/>
        </pc:sldMkLst>
        <pc:picChg chg="mod">
          <ac:chgData name="Ali Elhalawati" userId="37fdbcc7ad95746e" providerId="LiveId" clId="{FF85EA6D-4EB2-4929-95F1-E4291C77590E}" dt="2023-05-20T12:58:24.123" v="261" actId="1076"/>
          <ac:picMkLst>
            <pc:docMk/>
            <pc:sldMk cId="609876445" sldId="261"/>
            <ac:picMk id="4" creationId="{47DF7441-4380-A39F-4BE9-DF25B066C25B}"/>
          </ac:picMkLst>
        </pc:picChg>
      </pc:sldChg>
      <pc:sldChg chg="modSp add del mod">
        <pc:chgData name="Ali Elhalawati" userId="37fdbcc7ad95746e" providerId="LiveId" clId="{FF85EA6D-4EB2-4929-95F1-E4291C77590E}" dt="2023-05-20T12:56:12.170" v="247" actId="47"/>
        <pc:sldMkLst>
          <pc:docMk/>
          <pc:sldMk cId="1407308004" sldId="262"/>
        </pc:sldMkLst>
        <pc:spChg chg="mod">
          <ac:chgData name="Ali Elhalawati" userId="37fdbcc7ad95746e" providerId="LiveId" clId="{FF85EA6D-4EB2-4929-95F1-E4291C77590E}" dt="2023-05-20T12:56:04.128" v="243" actId="1076"/>
          <ac:spMkLst>
            <pc:docMk/>
            <pc:sldMk cId="1407308004" sldId="262"/>
            <ac:spMk id="25" creationId="{327368E7-EBF1-A363-1C25-F95E6331E49D}"/>
          </ac:spMkLst>
        </pc:spChg>
        <pc:spChg chg="mod">
          <ac:chgData name="Ali Elhalawati" userId="37fdbcc7ad95746e" providerId="LiveId" clId="{FF85EA6D-4EB2-4929-95F1-E4291C77590E}" dt="2023-05-20T12:56:04.521" v="244" actId="1076"/>
          <ac:spMkLst>
            <pc:docMk/>
            <pc:sldMk cId="1407308004" sldId="262"/>
            <ac:spMk id="26" creationId="{C7BB4F71-604E-BB7C-41B0-9B2B758C58E1}"/>
          </ac:spMkLst>
        </pc:spChg>
        <pc:spChg chg="mod">
          <ac:chgData name="Ali Elhalawati" userId="37fdbcc7ad95746e" providerId="LiveId" clId="{FF85EA6D-4EB2-4929-95F1-E4291C77590E}" dt="2023-05-20T12:13:06.964" v="227" actId="1076"/>
          <ac:spMkLst>
            <pc:docMk/>
            <pc:sldMk cId="1407308004" sldId="262"/>
            <ac:spMk id="32" creationId="{F0A6B163-5011-23D7-4C62-BE5B7B72FDD8}"/>
          </ac:spMkLst>
        </pc:spChg>
        <pc:picChg chg="mod">
          <ac:chgData name="Ali Elhalawati" userId="37fdbcc7ad95746e" providerId="LiveId" clId="{FF85EA6D-4EB2-4929-95F1-E4291C77590E}" dt="2023-05-20T12:13:03.250" v="225" actId="1076"/>
          <ac:picMkLst>
            <pc:docMk/>
            <pc:sldMk cId="1407308004" sldId="262"/>
            <ac:picMk id="11" creationId="{DCBA6AE7-2A8C-D12D-F452-E97359E502CC}"/>
          </ac:picMkLst>
        </pc:picChg>
      </pc:sldChg>
      <pc:sldChg chg="addSp delSp modSp add mod">
        <pc:chgData name="Ali Elhalawati" userId="37fdbcc7ad95746e" providerId="LiveId" clId="{FF85EA6D-4EB2-4929-95F1-E4291C77590E}" dt="2023-05-21T14:40:29.389" v="1326" actId="20577"/>
        <pc:sldMkLst>
          <pc:docMk/>
          <pc:sldMk cId="3945004309" sldId="263"/>
        </pc:sldMkLst>
        <pc:spChg chg="add mod">
          <ac:chgData name="Ali Elhalawati" userId="37fdbcc7ad95746e" providerId="LiveId" clId="{FF85EA6D-4EB2-4929-95F1-E4291C77590E}" dt="2023-05-21T14:40:29.389" v="1326" actId="20577"/>
          <ac:spMkLst>
            <pc:docMk/>
            <pc:sldMk cId="3945004309" sldId="263"/>
            <ac:spMk id="3" creationId="{84FE018E-7F00-ACB6-881F-83BE0CB6744A}"/>
          </ac:spMkLst>
        </pc:spChg>
        <pc:spChg chg="add del mod">
          <ac:chgData name="Ali Elhalawati" userId="37fdbcc7ad95746e" providerId="LiveId" clId="{FF85EA6D-4EB2-4929-95F1-E4291C77590E}" dt="2023-05-20T12:14:15.304" v="231"/>
          <ac:spMkLst>
            <pc:docMk/>
            <pc:sldMk cId="3945004309" sldId="263"/>
            <ac:spMk id="5" creationId="{B8CC572E-9376-0CBA-21CA-E22EF5B6DA3F}"/>
          </ac:spMkLst>
        </pc:spChg>
        <pc:spChg chg="add del mod">
          <ac:chgData name="Ali Elhalawati" userId="37fdbcc7ad95746e" providerId="LiveId" clId="{FF85EA6D-4EB2-4929-95F1-E4291C77590E}" dt="2023-05-20T12:14:15.304" v="231"/>
          <ac:spMkLst>
            <pc:docMk/>
            <pc:sldMk cId="3945004309" sldId="263"/>
            <ac:spMk id="6" creationId="{06065E93-937E-73A4-0CEF-ABD3048FB7F9}"/>
          </ac:spMkLst>
        </pc:spChg>
        <pc:spChg chg="add del mod">
          <ac:chgData name="Ali Elhalawati" userId="37fdbcc7ad95746e" providerId="LiveId" clId="{FF85EA6D-4EB2-4929-95F1-E4291C77590E}" dt="2023-05-20T12:14:15.304" v="231"/>
          <ac:spMkLst>
            <pc:docMk/>
            <pc:sldMk cId="3945004309" sldId="263"/>
            <ac:spMk id="7" creationId="{C29EE069-0774-27C5-3092-B203CBE20FCF}"/>
          </ac:spMkLst>
        </pc:spChg>
        <pc:spChg chg="add del mod">
          <ac:chgData name="Ali Elhalawati" userId="37fdbcc7ad95746e" providerId="LiveId" clId="{FF85EA6D-4EB2-4929-95F1-E4291C77590E}" dt="2023-05-20T12:14:15.304" v="231"/>
          <ac:spMkLst>
            <pc:docMk/>
            <pc:sldMk cId="3945004309" sldId="263"/>
            <ac:spMk id="8" creationId="{5EC6B674-0803-D515-06A2-C06FCF20B8C3}"/>
          </ac:spMkLst>
        </pc:spChg>
        <pc:spChg chg="add del mod">
          <ac:chgData name="Ali Elhalawati" userId="37fdbcc7ad95746e" providerId="LiveId" clId="{FF85EA6D-4EB2-4929-95F1-E4291C77590E}" dt="2023-05-20T12:14:15.304" v="231"/>
          <ac:spMkLst>
            <pc:docMk/>
            <pc:sldMk cId="3945004309" sldId="263"/>
            <ac:spMk id="9" creationId="{84C7A349-08D2-C3B5-CE4B-D328DAA17211}"/>
          </ac:spMkLst>
        </pc:spChg>
        <pc:spChg chg="add mod">
          <ac:chgData name="Ali Elhalawati" userId="37fdbcc7ad95746e" providerId="LiveId" clId="{FF85EA6D-4EB2-4929-95F1-E4291C77590E}" dt="2023-05-20T12:14:35.850" v="233" actId="1076"/>
          <ac:spMkLst>
            <pc:docMk/>
            <pc:sldMk cId="3945004309" sldId="263"/>
            <ac:spMk id="10" creationId="{23C6C2D4-4D08-1E7A-A7B4-D078CB8980D7}"/>
          </ac:spMkLst>
        </pc:spChg>
        <pc:spChg chg="add mod">
          <ac:chgData name="Ali Elhalawati" userId="37fdbcc7ad95746e" providerId="LiveId" clId="{FF85EA6D-4EB2-4929-95F1-E4291C77590E}" dt="2023-05-20T12:14:35.850" v="233" actId="1076"/>
          <ac:spMkLst>
            <pc:docMk/>
            <pc:sldMk cId="3945004309" sldId="263"/>
            <ac:spMk id="11" creationId="{7C8B6E4F-49BA-A689-7B6A-C6B5C9E43995}"/>
          </ac:spMkLst>
        </pc:spChg>
        <pc:spChg chg="add mod">
          <ac:chgData name="Ali Elhalawati" userId="37fdbcc7ad95746e" providerId="LiveId" clId="{FF85EA6D-4EB2-4929-95F1-E4291C77590E}" dt="2023-05-20T12:15:09.201" v="237" actId="1076"/>
          <ac:spMkLst>
            <pc:docMk/>
            <pc:sldMk cId="3945004309" sldId="263"/>
            <ac:spMk id="12" creationId="{FDA01B6B-C7BC-2827-8A97-00F66DB276F3}"/>
          </ac:spMkLst>
        </pc:spChg>
        <pc:spChg chg="add mod">
          <ac:chgData name="Ali Elhalawati" userId="37fdbcc7ad95746e" providerId="LiveId" clId="{FF85EA6D-4EB2-4929-95F1-E4291C77590E}" dt="2023-05-20T12:15:05.431" v="236" actId="1076"/>
          <ac:spMkLst>
            <pc:docMk/>
            <pc:sldMk cId="3945004309" sldId="263"/>
            <ac:spMk id="13" creationId="{AC6CF07E-10DF-4231-4E58-ACEF554D1C00}"/>
          </ac:spMkLst>
        </pc:spChg>
        <pc:spChg chg="add mod">
          <ac:chgData name="Ali Elhalawati" userId="37fdbcc7ad95746e" providerId="LiveId" clId="{FF85EA6D-4EB2-4929-95F1-E4291C77590E}" dt="2023-05-20T12:15:00.482" v="235" actId="1076"/>
          <ac:spMkLst>
            <pc:docMk/>
            <pc:sldMk cId="3945004309" sldId="263"/>
            <ac:spMk id="14" creationId="{85A4DFDF-A6B1-42AA-A71D-D53D57F087D4}"/>
          </ac:spMkLst>
        </pc:spChg>
        <pc:spChg chg="add mod">
          <ac:chgData name="Ali Elhalawati" userId="37fdbcc7ad95746e" providerId="LiveId" clId="{FF85EA6D-4EB2-4929-95F1-E4291C77590E}" dt="2023-05-20T12:14:56.061" v="234" actId="1076"/>
          <ac:spMkLst>
            <pc:docMk/>
            <pc:sldMk cId="3945004309" sldId="263"/>
            <ac:spMk id="15" creationId="{489557FF-1645-F1F6-EC77-1DB732E4D227}"/>
          </ac:spMkLst>
        </pc:spChg>
        <pc:picChg chg="del">
          <ac:chgData name="Ali Elhalawati" userId="37fdbcc7ad95746e" providerId="LiveId" clId="{FF85EA6D-4EB2-4929-95F1-E4291C77590E}" dt="2023-05-20T12:11:03.049" v="3" actId="478"/>
          <ac:picMkLst>
            <pc:docMk/>
            <pc:sldMk cId="3945004309" sldId="263"/>
            <ac:picMk id="4" creationId="{47DF7441-4380-A39F-4BE9-DF25B066C25B}"/>
          </ac:picMkLst>
        </pc:picChg>
      </pc:sldChg>
      <pc:sldChg chg="addSp delSp modSp new mod ord setBg">
        <pc:chgData name="Ali Elhalawati" userId="37fdbcc7ad95746e" providerId="LiveId" clId="{FF85EA6D-4EB2-4929-95F1-E4291C77590E}" dt="2023-05-20T16:25:23.639" v="840" actId="14100"/>
        <pc:sldMkLst>
          <pc:docMk/>
          <pc:sldMk cId="807995634" sldId="264"/>
        </pc:sldMkLst>
        <pc:spChg chg="del">
          <ac:chgData name="Ali Elhalawati" userId="37fdbcc7ad95746e" providerId="LiveId" clId="{FF85EA6D-4EB2-4929-95F1-E4291C77590E}" dt="2023-05-20T12:56:38.025" v="250" actId="478"/>
          <ac:spMkLst>
            <pc:docMk/>
            <pc:sldMk cId="807995634" sldId="264"/>
            <ac:spMk id="2" creationId="{1D6B1A8D-1026-EE6B-C5BA-BD31243CF11C}"/>
          </ac:spMkLst>
        </pc:spChg>
        <pc:spChg chg="del">
          <ac:chgData name="Ali Elhalawati" userId="37fdbcc7ad95746e" providerId="LiveId" clId="{FF85EA6D-4EB2-4929-95F1-E4291C77590E}" dt="2023-05-20T12:56:32.766" v="249" actId="478"/>
          <ac:spMkLst>
            <pc:docMk/>
            <pc:sldMk cId="807995634" sldId="264"/>
            <ac:spMk id="3" creationId="{F047E230-FE06-11CB-3603-6D4E1F9A6167}"/>
          </ac:spMkLst>
        </pc:spChg>
        <pc:spChg chg="add del mod">
          <ac:chgData name="Ali Elhalawati" userId="37fdbcc7ad95746e" providerId="LiveId" clId="{FF85EA6D-4EB2-4929-95F1-E4291C77590E}" dt="2023-05-20T12:57:58.877" v="255" actId="478"/>
          <ac:spMkLst>
            <pc:docMk/>
            <pc:sldMk cId="807995634" sldId="264"/>
            <ac:spMk id="5" creationId="{EEC757B9-628D-837C-44B9-2A1B7DC3B024}"/>
          </ac:spMkLst>
        </pc:spChg>
        <pc:spChg chg="add del mod">
          <ac:chgData name="Ali Elhalawati" userId="37fdbcc7ad95746e" providerId="LiveId" clId="{FF85EA6D-4EB2-4929-95F1-E4291C77590E}" dt="2023-05-20T12:57:58.877" v="255" actId="478"/>
          <ac:spMkLst>
            <pc:docMk/>
            <pc:sldMk cId="807995634" sldId="264"/>
            <ac:spMk id="6" creationId="{BBCAF6BE-03F0-2E86-7AE9-5F4D7F83A1C5}"/>
          </ac:spMkLst>
        </pc:spChg>
        <pc:spChg chg="add del mod">
          <ac:chgData name="Ali Elhalawati" userId="37fdbcc7ad95746e" providerId="LiveId" clId="{FF85EA6D-4EB2-4929-95F1-E4291C77590E}" dt="2023-05-20T12:57:58.877" v="255" actId="478"/>
          <ac:spMkLst>
            <pc:docMk/>
            <pc:sldMk cId="807995634" sldId="264"/>
            <ac:spMk id="7" creationId="{2E44F651-96DF-ADCB-C71F-4558AD8FF6E8}"/>
          </ac:spMkLst>
        </pc:spChg>
        <pc:spChg chg="add del mod">
          <ac:chgData name="Ali Elhalawati" userId="37fdbcc7ad95746e" providerId="LiveId" clId="{FF85EA6D-4EB2-4929-95F1-E4291C77590E}" dt="2023-05-20T12:57:58.877" v="255" actId="478"/>
          <ac:spMkLst>
            <pc:docMk/>
            <pc:sldMk cId="807995634" sldId="264"/>
            <ac:spMk id="8" creationId="{7B2875C7-8B0E-F202-03B6-A5963B6CB80E}"/>
          </ac:spMkLst>
        </pc:spChg>
        <pc:spChg chg="add del mod">
          <ac:chgData name="Ali Elhalawati" userId="37fdbcc7ad95746e" providerId="LiveId" clId="{FF85EA6D-4EB2-4929-95F1-E4291C77590E}" dt="2023-05-20T12:57:58.877" v="255" actId="478"/>
          <ac:spMkLst>
            <pc:docMk/>
            <pc:sldMk cId="807995634" sldId="264"/>
            <ac:spMk id="9" creationId="{8222012A-4D03-691F-FB44-A6B5128672DA}"/>
          </ac:spMkLst>
        </pc:spChg>
        <pc:spChg chg="add del mod">
          <ac:chgData name="Ali Elhalawati" userId="37fdbcc7ad95746e" providerId="LiveId" clId="{FF85EA6D-4EB2-4929-95F1-E4291C77590E}" dt="2023-05-20T12:57:58.877" v="255" actId="478"/>
          <ac:spMkLst>
            <pc:docMk/>
            <pc:sldMk cId="807995634" sldId="264"/>
            <ac:spMk id="10" creationId="{E803211E-E80E-AFB1-0176-AA3DF6239BAF}"/>
          </ac:spMkLst>
        </pc:spChg>
        <pc:spChg chg="add del mod">
          <ac:chgData name="Ali Elhalawati" userId="37fdbcc7ad95746e" providerId="LiveId" clId="{FF85EA6D-4EB2-4929-95F1-E4291C77590E}" dt="2023-05-20T12:57:58.877" v="255" actId="478"/>
          <ac:spMkLst>
            <pc:docMk/>
            <pc:sldMk cId="807995634" sldId="264"/>
            <ac:spMk id="11" creationId="{87610230-F0C5-B763-DDCE-6163AA22A8F8}"/>
          </ac:spMkLst>
        </pc:spChg>
        <pc:spChg chg="add del mod">
          <ac:chgData name="Ali Elhalawati" userId="37fdbcc7ad95746e" providerId="LiveId" clId="{FF85EA6D-4EB2-4929-95F1-E4291C77590E}" dt="2023-05-20T12:57:58.877" v="255" actId="478"/>
          <ac:spMkLst>
            <pc:docMk/>
            <pc:sldMk cId="807995634" sldId="264"/>
            <ac:spMk id="12" creationId="{D4B0522E-F78F-C369-9DB3-2FD6D9F91ADE}"/>
          </ac:spMkLst>
        </pc:spChg>
        <pc:spChg chg="add del mod">
          <ac:chgData name="Ali Elhalawati" userId="37fdbcc7ad95746e" providerId="LiveId" clId="{FF85EA6D-4EB2-4929-95F1-E4291C77590E}" dt="2023-05-20T12:57:58.877" v="255" actId="478"/>
          <ac:spMkLst>
            <pc:docMk/>
            <pc:sldMk cId="807995634" sldId="264"/>
            <ac:spMk id="13" creationId="{8CF323FD-E3A4-E125-47D2-0149A9BCB063}"/>
          </ac:spMkLst>
        </pc:spChg>
        <pc:spChg chg="add del mod">
          <ac:chgData name="Ali Elhalawati" userId="37fdbcc7ad95746e" providerId="LiveId" clId="{FF85EA6D-4EB2-4929-95F1-E4291C77590E}" dt="2023-05-20T12:57:58.877" v="255" actId="478"/>
          <ac:spMkLst>
            <pc:docMk/>
            <pc:sldMk cId="807995634" sldId="264"/>
            <ac:spMk id="14" creationId="{CFDBEE52-0F86-B87C-862D-09EA859A2F58}"/>
          </ac:spMkLst>
        </pc:spChg>
        <pc:spChg chg="add del mod">
          <ac:chgData name="Ali Elhalawati" userId="37fdbcc7ad95746e" providerId="LiveId" clId="{FF85EA6D-4EB2-4929-95F1-E4291C77590E}" dt="2023-05-20T12:57:58.877" v="255" actId="478"/>
          <ac:spMkLst>
            <pc:docMk/>
            <pc:sldMk cId="807995634" sldId="264"/>
            <ac:spMk id="15" creationId="{D6B6DF69-3DB4-62C3-7B72-A767D6D0E6A0}"/>
          </ac:spMkLst>
        </pc:spChg>
        <pc:spChg chg="add del mod">
          <ac:chgData name="Ali Elhalawati" userId="37fdbcc7ad95746e" providerId="LiveId" clId="{FF85EA6D-4EB2-4929-95F1-E4291C77590E}" dt="2023-05-20T12:57:58.877" v="255" actId="478"/>
          <ac:spMkLst>
            <pc:docMk/>
            <pc:sldMk cId="807995634" sldId="264"/>
            <ac:spMk id="16" creationId="{4DC9CC53-B438-1FB7-5A13-AA5723CEC197}"/>
          </ac:spMkLst>
        </pc:spChg>
        <pc:spChg chg="add del mod">
          <ac:chgData name="Ali Elhalawati" userId="37fdbcc7ad95746e" providerId="LiveId" clId="{FF85EA6D-4EB2-4929-95F1-E4291C77590E}" dt="2023-05-20T12:57:58.877" v="255" actId="478"/>
          <ac:spMkLst>
            <pc:docMk/>
            <pc:sldMk cId="807995634" sldId="264"/>
            <ac:spMk id="17" creationId="{2C2B67EC-1DAF-C9F8-7174-9433D1F43F43}"/>
          </ac:spMkLst>
        </pc:spChg>
        <pc:spChg chg="add del mod">
          <ac:chgData name="Ali Elhalawati" userId="37fdbcc7ad95746e" providerId="LiveId" clId="{FF85EA6D-4EB2-4929-95F1-E4291C77590E}" dt="2023-05-20T12:57:58.877" v="255" actId="478"/>
          <ac:spMkLst>
            <pc:docMk/>
            <pc:sldMk cId="807995634" sldId="264"/>
            <ac:spMk id="18" creationId="{FD7EFE30-7BF7-3EF9-B55F-2FAF9C472CD6}"/>
          </ac:spMkLst>
        </pc:spChg>
        <pc:spChg chg="add del mod">
          <ac:chgData name="Ali Elhalawati" userId="37fdbcc7ad95746e" providerId="LiveId" clId="{FF85EA6D-4EB2-4929-95F1-E4291C77590E}" dt="2023-05-20T12:57:58.877" v="255" actId="478"/>
          <ac:spMkLst>
            <pc:docMk/>
            <pc:sldMk cId="807995634" sldId="264"/>
            <ac:spMk id="19" creationId="{10F486B7-A81B-4BAA-9089-C12904CEDB17}"/>
          </ac:spMkLst>
        </pc:spChg>
        <pc:spChg chg="add del mod">
          <ac:chgData name="Ali Elhalawati" userId="37fdbcc7ad95746e" providerId="LiveId" clId="{FF85EA6D-4EB2-4929-95F1-E4291C77590E}" dt="2023-05-20T12:57:58.877" v="255" actId="478"/>
          <ac:spMkLst>
            <pc:docMk/>
            <pc:sldMk cId="807995634" sldId="264"/>
            <ac:spMk id="20" creationId="{B0D3770C-B1A0-1189-58B0-1796F7C02420}"/>
          </ac:spMkLst>
        </pc:spChg>
        <pc:spChg chg="add del mod">
          <ac:chgData name="Ali Elhalawati" userId="37fdbcc7ad95746e" providerId="LiveId" clId="{FF85EA6D-4EB2-4929-95F1-E4291C77590E}" dt="2023-05-20T12:57:58.877" v="255" actId="478"/>
          <ac:spMkLst>
            <pc:docMk/>
            <pc:sldMk cId="807995634" sldId="264"/>
            <ac:spMk id="21" creationId="{C5DFEBE0-5856-826F-CB2C-0CF3E24D0E0A}"/>
          </ac:spMkLst>
        </pc:spChg>
        <pc:spChg chg="add del mod">
          <ac:chgData name="Ali Elhalawati" userId="37fdbcc7ad95746e" providerId="LiveId" clId="{FF85EA6D-4EB2-4929-95F1-E4291C77590E}" dt="2023-05-20T12:57:58.877" v="255" actId="478"/>
          <ac:spMkLst>
            <pc:docMk/>
            <pc:sldMk cId="807995634" sldId="264"/>
            <ac:spMk id="22" creationId="{FF44FC5A-1EE5-FD9D-E9D9-872E0696C048}"/>
          </ac:spMkLst>
        </pc:spChg>
        <pc:spChg chg="add del mod">
          <ac:chgData name="Ali Elhalawati" userId="37fdbcc7ad95746e" providerId="LiveId" clId="{FF85EA6D-4EB2-4929-95F1-E4291C77590E}" dt="2023-05-20T12:57:58.877" v="255" actId="478"/>
          <ac:spMkLst>
            <pc:docMk/>
            <pc:sldMk cId="807995634" sldId="264"/>
            <ac:spMk id="23" creationId="{A9323CF1-E7DD-A492-78FB-FCC3AD3D54F3}"/>
          </ac:spMkLst>
        </pc:spChg>
        <pc:spChg chg="add del mod">
          <ac:chgData name="Ali Elhalawati" userId="37fdbcc7ad95746e" providerId="LiveId" clId="{FF85EA6D-4EB2-4929-95F1-E4291C77590E}" dt="2023-05-20T12:57:58.877" v="255" actId="478"/>
          <ac:spMkLst>
            <pc:docMk/>
            <pc:sldMk cId="807995634" sldId="264"/>
            <ac:spMk id="24" creationId="{ADABF9B1-17C3-8A24-2A5C-FC47E14F3C2A}"/>
          </ac:spMkLst>
        </pc:spChg>
        <pc:spChg chg="add del mod">
          <ac:chgData name="Ali Elhalawati" userId="37fdbcc7ad95746e" providerId="LiveId" clId="{FF85EA6D-4EB2-4929-95F1-E4291C77590E}" dt="2023-05-20T12:57:58.877" v="255" actId="478"/>
          <ac:spMkLst>
            <pc:docMk/>
            <pc:sldMk cId="807995634" sldId="264"/>
            <ac:spMk id="25" creationId="{92C03005-D1E7-26C8-8145-CDEEC198D6A1}"/>
          </ac:spMkLst>
        </pc:spChg>
        <pc:spChg chg="add del">
          <ac:chgData name="Ali Elhalawati" userId="37fdbcc7ad95746e" providerId="LiveId" clId="{FF85EA6D-4EB2-4929-95F1-E4291C77590E}" dt="2023-05-20T13:00:47.847" v="281" actId="26606"/>
          <ac:spMkLst>
            <pc:docMk/>
            <pc:sldMk cId="807995634" sldId="264"/>
            <ac:spMk id="32" creationId="{BD08A067-5E09-7001-C047-262DCB38F0A6}"/>
          </ac:spMkLst>
        </pc:spChg>
        <pc:spChg chg="add del">
          <ac:chgData name="Ali Elhalawati" userId="37fdbcc7ad95746e" providerId="LiveId" clId="{FF85EA6D-4EB2-4929-95F1-E4291C77590E}" dt="2023-05-20T13:00:41.753" v="275" actId="26606"/>
          <ac:spMkLst>
            <pc:docMk/>
            <pc:sldMk cId="807995634" sldId="264"/>
            <ac:spMk id="33" creationId="{5F9CFCE6-877F-4858-B8BD-2C52CA8AFBC4}"/>
          </ac:spMkLst>
        </pc:spChg>
        <pc:spChg chg="add del">
          <ac:chgData name="Ali Elhalawati" userId="37fdbcc7ad95746e" providerId="LiveId" clId="{FF85EA6D-4EB2-4929-95F1-E4291C77590E}" dt="2023-05-20T13:00:41.753" v="275" actId="26606"/>
          <ac:spMkLst>
            <pc:docMk/>
            <pc:sldMk cId="807995634" sldId="264"/>
            <ac:spMk id="35" creationId="{8213F8A0-12AE-4514-8372-0DD766EC28EE}"/>
          </ac:spMkLst>
        </pc:spChg>
        <pc:spChg chg="add del">
          <ac:chgData name="Ali Elhalawati" userId="37fdbcc7ad95746e" providerId="LiveId" clId="{FF85EA6D-4EB2-4929-95F1-E4291C77590E}" dt="2023-05-20T13:00:41.753" v="275" actId="26606"/>
          <ac:spMkLst>
            <pc:docMk/>
            <pc:sldMk cId="807995634" sldId="264"/>
            <ac:spMk id="37" creationId="{9EFF17D4-9A8C-4CE5-B096-D8CCD4400437}"/>
          </ac:spMkLst>
        </pc:spChg>
        <pc:spChg chg="add del">
          <ac:chgData name="Ali Elhalawati" userId="37fdbcc7ad95746e" providerId="LiveId" clId="{FF85EA6D-4EB2-4929-95F1-E4291C77590E}" dt="2023-05-20T13:00:43.113" v="277" actId="26606"/>
          <ac:spMkLst>
            <pc:docMk/>
            <pc:sldMk cId="807995634" sldId="264"/>
            <ac:spMk id="39" creationId="{1500B4A4-B1F1-41EA-886A-B8A210DBCA3B}"/>
          </ac:spMkLst>
        </pc:spChg>
        <pc:spChg chg="add del">
          <ac:chgData name="Ali Elhalawati" userId="37fdbcc7ad95746e" providerId="LiveId" clId="{FF85EA6D-4EB2-4929-95F1-E4291C77590E}" dt="2023-05-20T13:00:43.113" v="277" actId="26606"/>
          <ac:spMkLst>
            <pc:docMk/>
            <pc:sldMk cId="807995634" sldId="264"/>
            <ac:spMk id="40" creationId="{5E55A99C-0BDC-4DBE-8E40-9FA66F629FA1}"/>
          </ac:spMkLst>
        </pc:spChg>
        <pc:spChg chg="add del">
          <ac:chgData name="Ali Elhalawati" userId="37fdbcc7ad95746e" providerId="LiveId" clId="{FF85EA6D-4EB2-4929-95F1-E4291C77590E}" dt="2023-05-20T13:00:45.113" v="279" actId="26606"/>
          <ac:spMkLst>
            <pc:docMk/>
            <pc:sldMk cId="807995634" sldId="264"/>
            <ac:spMk id="43" creationId="{A9F529C3-C941-49FD-8C67-82F134F64BDB}"/>
          </ac:spMkLst>
        </pc:spChg>
        <pc:spChg chg="add del">
          <ac:chgData name="Ali Elhalawati" userId="37fdbcc7ad95746e" providerId="LiveId" clId="{FF85EA6D-4EB2-4929-95F1-E4291C77590E}" dt="2023-05-20T13:00:45.113" v="279" actId="26606"/>
          <ac:spMkLst>
            <pc:docMk/>
            <pc:sldMk cId="807995634" sldId="264"/>
            <ac:spMk id="44" creationId="{20586029-32A0-47E5-9AEC-AE3ABA6B94D0}"/>
          </ac:spMkLst>
        </pc:spChg>
        <pc:spChg chg="add del">
          <ac:chgData name="Ali Elhalawati" userId="37fdbcc7ad95746e" providerId="LiveId" clId="{FF85EA6D-4EB2-4929-95F1-E4291C77590E}" dt="2023-05-20T13:00:47.847" v="281" actId="26606"/>
          <ac:spMkLst>
            <pc:docMk/>
            <pc:sldMk cId="807995634" sldId="264"/>
            <ac:spMk id="47" creationId="{385E1BDC-A9B0-4A87-82E3-F3187F69A802}"/>
          </ac:spMkLst>
        </pc:spChg>
        <pc:spChg chg="add del">
          <ac:chgData name="Ali Elhalawati" userId="37fdbcc7ad95746e" providerId="LiveId" clId="{FF85EA6D-4EB2-4929-95F1-E4291C77590E}" dt="2023-05-20T13:00:47.847" v="281" actId="26606"/>
          <ac:spMkLst>
            <pc:docMk/>
            <pc:sldMk cId="807995634" sldId="264"/>
            <ac:spMk id="48" creationId="{0990C621-3B8B-4820-8328-D47EF7CE823C}"/>
          </ac:spMkLst>
        </pc:spChg>
        <pc:spChg chg="add del">
          <ac:chgData name="Ali Elhalawati" userId="37fdbcc7ad95746e" providerId="LiveId" clId="{FF85EA6D-4EB2-4929-95F1-E4291C77590E}" dt="2023-05-20T13:00:47.847" v="281" actId="26606"/>
          <ac:spMkLst>
            <pc:docMk/>
            <pc:sldMk cId="807995634" sldId="264"/>
            <ac:spMk id="49" creationId="{C1A2385B-1D2A-4E17-84FA-6CB7F0AAE473}"/>
          </ac:spMkLst>
        </pc:spChg>
        <pc:spChg chg="add del">
          <ac:chgData name="Ali Elhalawati" userId="37fdbcc7ad95746e" providerId="LiveId" clId="{FF85EA6D-4EB2-4929-95F1-E4291C77590E}" dt="2023-05-20T13:00:47.847" v="281" actId="26606"/>
          <ac:spMkLst>
            <pc:docMk/>
            <pc:sldMk cId="807995634" sldId="264"/>
            <ac:spMk id="50" creationId="{5E791F2F-79DB-4CC0-9FA1-001E3E91E8B7}"/>
          </ac:spMkLst>
        </pc:spChg>
        <pc:picChg chg="add del mod">
          <ac:chgData name="Ali Elhalawati" userId="37fdbcc7ad95746e" providerId="LiveId" clId="{FF85EA6D-4EB2-4929-95F1-E4291C77590E}" dt="2023-05-20T12:57:57.039" v="254" actId="478"/>
          <ac:picMkLst>
            <pc:docMk/>
            <pc:sldMk cId="807995634" sldId="264"/>
            <ac:picMk id="4" creationId="{14B5664E-5FA2-DBA0-3210-F59E4624A677}"/>
          </ac:picMkLst>
        </pc:picChg>
        <pc:picChg chg="add mod ord">
          <ac:chgData name="Ali Elhalawati" userId="37fdbcc7ad95746e" providerId="LiveId" clId="{FF85EA6D-4EB2-4929-95F1-E4291C77590E}" dt="2023-05-20T16:02:35.491" v="762" actId="1076"/>
          <ac:picMkLst>
            <pc:docMk/>
            <pc:sldMk cId="807995634" sldId="264"/>
            <ac:picMk id="27" creationId="{CC0C7CE3-04D8-17FA-8E5B-942A9E4ECD4E}"/>
          </ac:picMkLst>
        </pc:picChg>
        <pc:picChg chg="add mod">
          <ac:chgData name="Ali Elhalawati" userId="37fdbcc7ad95746e" providerId="LiveId" clId="{FF85EA6D-4EB2-4929-95F1-E4291C77590E}" dt="2023-05-20T16:24:30.340" v="779" actId="1076"/>
          <ac:picMkLst>
            <pc:docMk/>
            <pc:sldMk cId="807995634" sldId="264"/>
            <ac:picMk id="28" creationId="{17E47EAF-3A06-D14D-2243-0A8AACA897B6}"/>
          </ac:picMkLst>
        </pc:picChg>
        <pc:cxnChg chg="add mod">
          <ac:chgData name="Ali Elhalawati" userId="37fdbcc7ad95746e" providerId="LiveId" clId="{FF85EA6D-4EB2-4929-95F1-E4291C77590E}" dt="2023-05-20T16:24:43.638" v="781" actId="14100"/>
          <ac:cxnSpMkLst>
            <pc:docMk/>
            <pc:sldMk cId="807995634" sldId="264"/>
            <ac:cxnSpMk id="30" creationId="{234FEA57-24BD-C8D3-D81D-927BDE51F21A}"/>
          </ac:cxnSpMkLst>
        </pc:cxnChg>
        <pc:cxnChg chg="add del mod">
          <ac:chgData name="Ali Elhalawati" userId="37fdbcc7ad95746e" providerId="LiveId" clId="{FF85EA6D-4EB2-4929-95F1-E4291C77590E}" dt="2023-05-20T16:00:29.758" v="735" actId="11529"/>
          <ac:cxnSpMkLst>
            <pc:docMk/>
            <pc:sldMk cId="807995634" sldId="264"/>
            <ac:cxnSpMk id="34" creationId="{2AE00B86-77B0-562F-BE51-1832C286C695}"/>
          </ac:cxnSpMkLst>
        </pc:cxnChg>
        <pc:cxnChg chg="add del">
          <ac:chgData name="Ali Elhalawati" userId="37fdbcc7ad95746e" providerId="LiveId" clId="{FF85EA6D-4EB2-4929-95F1-E4291C77590E}" dt="2023-05-20T13:00:43.113" v="277" actId="26606"/>
          <ac:cxnSpMkLst>
            <pc:docMk/>
            <pc:sldMk cId="807995634" sldId="264"/>
            <ac:cxnSpMk id="41" creationId="{5D1CEE39-A6DC-4DE0-9789-206F1A9888BB}"/>
          </ac:cxnSpMkLst>
        </pc:cxnChg>
        <pc:cxnChg chg="add mod">
          <ac:chgData name="Ali Elhalawati" userId="37fdbcc7ad95746e" providerId="LiveId" clId="{FF85EA6D-4EB2-4929-95F1-E4291C77590E}" dt="2023-05-20T16:25:23.639" v="840" actId="14100"/>
          <ac:cxnSpMkLst>
            <pc:docMk/>
            <pc:sldMk cId="807995634" sldId="264"/>
            <ac:cxnSpMk id="42" creationId="{54C10C89-8015-1B1F-0DCE-179426F6272D}"/>
          </ac:cxnSpMkLst>
        </pc:cxnChg>
        <pc:cxnChg chg="add del">
          <ac:chgData name="Ali Elhalawati" userId="37fdbcc7ad95746e" providerId="LiveId" clId="{FF85EA6D-4EB2-4929-95F1-E4291C77590E}" dt="2023-05-20T13:00:45.113" v="279" actId="26606"/>
          <ac:cxnSpMkLst>
            <pc:docMk/>
            <pc:sldMk cId="807995634" sldId="264"/>
            <ac:cxnSpMk id="45" creationId="{8C730EAB-A532-4295-A302-FB4B90DB9F5E}"/>
          </ac:cxnSpMkLst>
        </pc:cxnChg>
        <pc:cxnChg chg="add mod">
          <ac:chgData name="Ali Elhalawati" userId="37fdbcc7ad95746e" providerId="LiveId" clId="{FF85EA6D-4EB2-4929-95F1-E4291C77590E}" dt="2023-05-20T16:02:41.043" v="763" actId="14100"/>
          <ac:cxnSpMkLst>
            <pc:docMk/>
            <pc:sldMk cId="807995634" sldId="264"/>
            <ac:cxnSpMk id="70" creationId="{525623D6-39DD-F84F-35C2-1211826725EB}"/>
          </ac:cxnSpMkLst>
        </pc:cxnChg>
        <pc:cxnChg chg="add mod">
          <ac:chgData name="Ali Elhalawati" userId="37fdbcc7ad95746e" providerId="LiveId" clId="{FF85EA6D-4EB2-4929-95F1-E4291C77590E}" dt="2023-05-20T16:23:08.052" v="774" actId="14100"/>
          <ac:cxnSpMkLst>
            <pc:docMk/>
            <pc:sldMk cId="807995634" sldId="264"/>
            <ac:cxnSpMk id="76" creationId="{E17852B1-97C4-5535-EF3E-F7E500D09655}"/>
          </ac:cxnSpMkLst>
        </pc:cxnChg>
      </pc:sldChg>
      <pc:sldChg chg="addSp delSp modSp new mod">
        <pc:chgData name="Ali Elhalawati" userId="37fdbcc7ad95746e" providerId="LiveId" clId="{FF85EA6D-4EB2-4929-95F1-E4291C77590E}" dt="2023-05-21T15:32:39.628" v="1359" actId="14100"/>
        <pc:sldMkLst>
          <pc:docMk/>
          <pc:sldMk cId="3114907197" sldId="265"/>
        </pc:sldMkLst>
        <pc:spChg chg="del mod">
          <ac:chgData name="Ali Elhalawati" userId="37fdbcc7ad95746e" providerId="LiveId" clId="{FF85EA6D-4EB2-4929-95F1-E4291C77590E}" dt="2023-05-20T15:40:18.964" v="293" actId="478"/>
          <ac:spMkLst>
            <pc:docMk/>
            <pc:sldMk cId="3114907197" sldId="265"/>
            <ac:spMk id="2" creationId="{459BF83D-27F2-B3DC-F910-207A1689DBC4}"/>
          </ac:spMkLst>
        </pc:spChg>
        <pc:spChg chg="mod">
          <ac:chgData name="Ali Elhalawati" userId="37fdbcc7ad95746e" providerId="LiveId" clId="{FF85EA6D-4EB2-4929-95F1-E4291C77590E}" dt="2023-05-21T14:39:15.503" v="1325" actId="20577"/>
          <ac:spMkLst>
            <pc:docMk/>
            <pc:sldMk cId="3114907197" sldId="265"/>
            <ac:spMk id="3" creationId="{CF1774F4-A791-752A-D4ED-313A353BBF4D}"/>
          </ac:spMkLst>
        </pc:spChg>
        <pc:spChg chg="add mod">
          <ac:chgData name="Ali Elhalawati" userId="37fdbcc7ad95746e" providerId="LiveId" clId="{FF85EA6D-4EB2-4929-95F1-E4291C77590E}" dt="2023-05-20T15:46:50.835" v="527" actId="1076"/>
          <ac:spMkLst>
            <pc:docMk/>
            <pc:sldMk cId="3114907197" sldId="265"/>
            <ac:spMk id="4" creationId="{7599528B-C2C3-81A3-7900-7EDDE385E6CE}"/>
          </ac:spMkLst>
        </pc:spChg>
        <pc:spChg chg="add mod">
          <ac:chgData name="Ali Elhalawati" userId="37fdbcc7ad95746e" providerId="LiveId" clId="{FF85EA6D-4EB2-4929-95F1-E4291C77590E}" dt="2023-05-20T15:42:31.209" v="461" actId="1076"/>
          <ac:spMkLst>
            <pc:docMk/>
            <pc:sldMk cId="3114907197" sldId="265"/>
            <ac:spMk id="5" creationId="{0369E4EB-267C-BF5E-681D-F1B47F8F9B44}"/>
          </ac:spMkLst>
        </pc:spChg>
        <pc:spChg chg="add mod">
          <ac:chgData name="Ali Elhalawati" userId="37fdbcc7ad95746e" providerId="LiveId" clId="{FF85EA6D-4EB2-4929-95F1-E4291C77590E}" dt="2023-05-20T15:47:04.046" v="530" actId="1076"/>
          <ac:spMkLst>
            <pc:docMk/>
            <pc:sldMk cId="3114907197" sldId="265"/>
            <ac:spMk id="8" creationId="{9113BE12-03AD-A45F-428D-304A5CEE4C06}"/>
          </ac:spMkLst>
        </pc:spChg>
        <pc:spChg chg="add del mod">
          <ac:chgData name="Ali Elhalawati" userId="37fdbcc7ad95746e" providerId="LiveId" clId="{FF85EA6D-4EB2-4929-95F1-E4291C77590E}" dt="2023-05-20T15:45:50.254" v="513" actId="478"/>
          <ac:spMkLst>
            <pc:docMk/>
            <pc:sldMk cId="3114907197" sldId="265"/>
            <ac:spMk id="14" creationId="{6FF26704-DBF9-2EAB-0A31-004149A742C5}"/>
          </ac:spMkLst>
        </pc:spChg>
        <pc:spChg chg="add mod">
          <ac:chgData name="Ali Elhalawati" userId="37fdbcc7ad95746e" providerId="LiveId" clId="{FF85EA6D-4EB2-4929-95F1-E4291C77590E}" dt="2023-05-21T15:32:39.628" v="1359" actId="14100"/>
          <ac:spMkLst>
            <pc:docMk/>
            <pc:sldMk cId="3114907197" sldId="265"/>
            <ac:spMk id="15" creationId="{87D0825F-B019-021C-550F-CB43C363F787}"/>
          </ac:spMkLst>
        </pc:spChg>
        <pc:spChg chg="add mod">
          <ac:chgData name="Ali Elhalawati" userId="37fdbcc7ad95746e" providerId="LiveId" clId="{FF85EA6D-4EB2-4929-95F1-E4291C77590E}" dt="2023-05-20T15:54:07.124" v="585" actId="1036"/>
          <ac:spMkLst>
            <pc:docMk/>
            <pc:sldMk cId="3114907197" sldId="265"/>
            <ac:spMk id="18" creationId="{7B00A33C-86CD-A721-64DD-C441049AEA25}"/>
          </ac:spMkLst>
        </pc:spChg>
        <pc:cxnChg chg="add mod">
          <ac:chgData name="Ali Elhalawati" userId="37fdbcc7ad95746e" providerId="LiveId" clId="{FF85EA6D-4EB2-4929-95F1-E4291C77590E}" dt="2023-05-20T15:46:50.835" v="527" actId="1076"/>
          <ac:cxnSpMkLst>
            <pc:docMk/>
            <pc:sldMk cId="3114907197" sldId="265"/>
            <ac:cxnSpMk id="7" creationId="{88701FAD-A6A9-D977-3F2A-77A2B7479121}"/>
          </ac:cxnSpMkLst>
        </pc:cxnChg>
        <pc:cxnChg chg="add del">
          <ac:chgData name="Ali Elhalawati" userId="37fdbcc7ad95746e" providerId="LiveId" clId="{FF85EA6D-4EB2-4929-95F1-E4291C77590E}" dt="2023-05-20T15:44:53.674" v="499" actId="478"/>
          <ac:cxnSpMkLst>
            <pc:docMk/>
            <pc:sldMk cId="3114907197" sldId="265"/>
            <ac:cxnSpMk id="10" creationId="{6662A876-8890-33DA-507E-6C2C696478BA}"/>
          </ac:cxnSpMkLst>
        </pc:cxnChg>
        <pc:cxnChg chg="add">
          <ac:chgData name="Ali Elhalawati" userId="37fdbcc7ad95746e" providerId="LiveId" clId="{FF85EA6D-4EB2-4929-95F1-E4291C77590E}" dt="2023-05-20T15:45:10.449" v="500" actId="11529"/>
          <ac:cxnSpMkLst>
            <pc:docMk/>
            <pc:sldMk cId="3114907197" sldId="265"/>
            <ac:cxnSpMk id="13" creationId="{85E4D41D-6290-B23B-4A54-5E11AAA082A1}"/>
          </ac:cxnSpMkLst>
        </pc:cxnChg>
      </pc:sldChg>
      <pc:sldChg chg="addSp delSp modSp new mod">
        <pc:chgData name="Ali Elhalawati" userId="37fdbcc7ad95746e" providerId="LiveId" clId="{FF85EA6D-4EB2-4929-95F1-E4291C77590E}" dt="2023-05-22T10:18:30.314" v="1454" actId="20577"/>
        <pc:sldMkLst>
          <pc:docMk/>
          <pc:sldMk cId="1595620083" sldId="266"/>
        </pc:sldMkLst>
        <pc:spChg chg="del">
          <ac:chgData name="Ali Elhalawati" userId="37fdbcc7ad95746e" providerId="LiveId" clId="{FF85EA6D-4EB2-4929-95F1-E4291C77590E}" dt="2023-05-20T16:26:27.810" v="844" actId="478"/>
          <ac:spMkLst>
            <pc:docMk/>
            <pc:sldMk cId="1595620083" sldId="266"/>
            <ac:spMk id="2" creationId="{660A7342-8242-DF74-2759-7B49904D2C9F}"/>
          </ac:spMkLst>
        </pc:spChg>
        <pc:spChg chg="del">
          <ac:chgData name="Ali Elhalawati" userId="37fdbcc7ad95746e" providerId="LiveId" clId="{FF85EA6D-4EB2-4929-95F1-E4291C77590E}" dt="2023-05-20T16:26:30.299" v="845" actId="478"/>
          <ac:spMkLst>
            <pc:docMk/>
            <pc:sldMk cId="1595620083" sldId="266"/>
            <ac:spMk id="3" creationId="{DF179B6E-3F90-9B4E-67C5-A330C9F7F5E9}"/>
          </ac:spMkLst>
        </pc:spChg>
        <pc:spChg chg="add del mod">
          <ac:chgData name="Ali Elhalawati" userId="37fdbcc7ad95746e" providerId="LiveId" clId="{FF85EA6D-4EB2-4929-95F1-E4291C77590E}" dt="2023-05-20T16:26:24.470" v="843"/>
          <ac:spMkLst>
            <pc:docMk/>
            <pc:sldMk cId="1595620083" sldId="266"/>
            <ac:spMk id="5" creationId="{E3CE90DC-3774-47F4-C161-8414E8213F51}"/>
          </ac:spMkLst>
        </pc:spChg>
        <pc:spChg chg="add del mod">
          <ac:chgData name="Ali Elhalawati" userId="37fdbcc7ad95746e" providerId="LiveId" clId="{FF85EA6D-4EB2-4929-95F1-E4291C77590E}" dt="2023-05-20T16:26:24.470" v="843"/>
          <ac:spMkLst>
            <pc:docMk/>
            <pc:sldMk cId="1595620083" sldId="266"/>
            <ac:spMk id="6" creationId="{6E2EC4A1-C47A-A994-C03F-DE40F8B8CD58}"/>
          </ac:spMkLst>
        </pc:spChg>
        <pc:spChg chg="add del mod">
          <ac:chgData name="Ali Elhalawati" userId="37fdbcc7ad95746e" providerId="LiveId" clId="{FF85EA6D-4EB2-4929-95F1-E4291C77590E}" dt="2023-05-20T16:26:24.470" v="843"/>
          <ac:spMkLst>
            <pc:docMk/>
            <pc:sldMk cId="1595620083" sldId="266"/>
            <ac:spMk id="7" creationId="{D20EACF6-1469-6BDC-0A79-DB2D91177CEE}"/>
          </ac:spMkLst>
        </pc:spChg>
        <pc:spChg chg="add del mod">
          <ac:chgData name="Ali Elhalawati" userId="37fdbcc7ad95746e" providerId="LiveId" clId="{FF85EA6D-4EB2-4929-95F1-E4291C77590E}" dt="2023-05-20T16:26:24.470" v="843"/>
          <ac:spMkLst>
            <pc:docMk/>
            <pc:sldMk cId="1595620083" sldId="266"/>
            <ac:spMk id="8" creationId="{47FF5114-95E0-2CFC-8E32-54C736C426BE}"/>
          </ac:spMkLst>
        </pc:spChg>
        <pc:spChg chg="add del mod">
          <ac:chgData name="Ali Elhalawati" userId="37fdbcc7ad95746e" providerId="LiveId" clId="{FF85EA6D-4EB2-4929-95F1-E4291C77590E}" dt="2023-05-20T16:26:24.470" v="843"/>
          <ac:spMkLst>
            <pc:docMk/>
            <pc:sldMk cId="1595620083" sldId="266"/>
            <ac:spMk id="9" creationId="{DC009102-C8AE-1238-49D3-A0BEB642935E}"/>
          </ac:spMkLst>
        </pc:spChg>
        <pc:spChg chg="add del mod">
          <ac:chgData name="Ali Elhalawati" userId="37fdbcc7ad95746e" providerId="LiveId" clId="{FF85EA6D-4EB2-4929-95F1-E4291C77590E}" dt="2023-05-20T16:26:24.470" v="843"/>
          <ac:spMkLst>
            <pc:docMk/>
            <pc:sldMk cId="1595620083" sldId="266"/>
            <ac:spMk id="10" creationId="{13B147E5-8AFB-EC31-643F-07F83FCE31DE}"/>
          </ac:spMkLst>
        </pc:spChg>
        <pc:spChg chg="add del mod">
          <ac:chgData name="Ali Elhalawati" userId="37fdbcc7ad95746e" providerId="LiveId" clId="{FF85EA6D-4EB2-4929-95F1-E4291C77590E}" dt="2023-05-20T16:26:24.470" v="843"/>
          <ac:spMkLst>
            <pc:docMk/>
            <pc:sldMk cId="1595620083" sldId="266"/>
            <ac:spMk id="11" creationId="{EF60C17B-5BBA-D698-208A-EBAC610F1832}"/>
          </ac:spMkLst>
        </pc:spChg>
        <pc:spChg chg="add del mod">
          <ac:chgData name="Ali Elhalawati" userId="37fdbcc7ad95746e" providerId="LiveId" clId="{FF85EA6D-4EB2-4929-95F1-E4291C77590E}" dt="2023-05-20T16:26:24.470" v="843"/>
          <ac:spMkLst>
            <pc:docMk/>
            <pc:sldMk cId="1595620083" sldId="266"/>
            <ac:spMk id="12" creationId="{2C61F641-D56E-5963-23F5-DF73D2617AD0}"/>
          </ac:spMkLst>
        </pc:spChg>
        <pc:spChg chg="add del mod">
          <ac:chgData name="Ali Elhalawati" userId="37fdbcc7ad95746e" providerId="LiveId" clId="{FF85EA6D-4EB2-4929-95F1-E4291C77590E}" dt="2023-05-20T16:26:24.470" v="843"/>
          <ac:spMkLst>
            <pc:docMk/>
            <pc:sldMk cId="1595620083" sldId="266"/>
            <ac:spMk id="13" creationId="{A2ABDC65-DDB9-0CC6-F00F-5A43074BB89C}"/>
          </ac:spMkLst>
        </pc:spChg>
        <pc:spChg chg="add del mod">
          <ac:chgData name="Ali Elhalawati" userId="37fdbcc7ad95746e" providerId="LiveId" clId="{FF85EA6D-4EB2-4929-95F1-E4291C77590E}" dt="2023-05-20T16:26:24.470" v="843"/>
          <ac:spMkLst>
            <pc:docMk/>
            <pc:sldMk cId="1595620083" sldId="266"/>
            <ac:spMk id="14" creationId="{A98776B3-1300-A842-654B-6208A502F591}"/>
          </ac:spMkLst>
        </pc:spChg>
        <pc:spChg chg="add del mod">
          <ac:chgData name="Ali Elhalawati" userId="37fdbcc7ad95746e" providerId="LiveId" clId="{FF85EA6D-4EB2-4929-95F1-E4291C77590E}" dt="2023-05-20T16:26:24.470" v="843"/>
          <ac:spMkLst>
            <pc:docMk/>
            <pc:sldMk cId="1595620083" sldId="266"/>
            <ac:spMk id="15" creationId="{829703DD-8E6A-8A05-AEEB-FCBA0588198E}"/>
          </ac:spMkLst>
        </pc:spChg>
        <pc:spChg chg="add del mod">
          <ac:chgData name="Ali Elhalawati" userId="37fdbcc7ad95746e" providerId="LiveId" clId="{FF85EA6D-4EB2-4929-95F1-E4291C77590E}" dt="2023-05-20T16:26:24.470" v="843"/>
          <ac:spMkLst>
            <pc:docMk/>
            <pc:sldMk cId="1595620083" sldId="266"/>
            <ac:spMk id="16" creationId="{7DCFF3F9-6518-F797-B516-9B89F36338C1}"/>
          </ac:spMkLst>
        </pc:spChg>
        <pc:spChg chg="add del mod">
          <ac:chgData name="Ali Elhalawati" userId="37fdbcc7ad95746e" providerId="LiveId" clId="{FF85EA6D-4EB2-4929-95F1-E4291C77590E}" dt="2023-05-20T16:26:24.470" v="843"/>
          <ac:spMkLst>
            <pc:docMk/>
            <pc:sldMk cId="1595620083" sldId="266"/>
            <ac:spMk id="17" creationId="{55C49C9B-95A6-2946-18E8-B64DA38982EF}"/>
          </ac:spMkLst>
        </pc:spChg>
        <pc:spChg chg="add del mod">
          <ac:chgData name="Ali Elhalawati" userId="37fdbcc7ad95746e" providerId="LiveId" clId="{FF85EA6D-4EB2-4929-95F1-E4291C77590E}" dt="2023-05-20T16:26:24.470" v="843"/>
          <ac:spMkLst>
            <pc:docMk/>
            <pc:sldMk cId="1595620083" sldId="266"/>
            <ac:spMk id="18" creationId="{B4BC3297-725F-A350-6073-CE95A94CBBA2}"/>
          </ac:spMkLst>
        </pc:spChg>
        <pc:spChg chg="add del mod">
          <ac:chgData name="Ali Elhalawati" userId="37fdbcc7ad95746e" providerId="LiveId" clId="{FF85EA6D-4EB2-4929-95F1-E4291C77590E}" dt="2023-05-20T16:26:24.470" v="843"/>
          <ac:spMkLst>
            <pc:docMk/>
            <pc:sldMk cId="1595620083" sldId="266"/>
            <ac:spMk id="19" creationId="{E823816A-206E-75D1-3A19-C7AEDBF70807}"/>
          </ac:spMkLst>
        </pc:spChg>
        <pc:spChg chg="add del mod">
          <ac:chgData name="Ali Elhalawati" userId="37fdbcc7ad95746e" providerId="LiveId" clId="{FF85EA6D-4EB2-4929-95F1-E4291C77590E}" dt="2023-05-20T16:26:24.470" v="843"/>
          <ac:spMkLst>
            <pc:docMk/>
            <pc:sldMk cId="1595620083" sldId="266"/>
            <ac:spMk id="20" creationId="{5AB95EE7-99BB-B69A-1CD6-48AAD02E2198}"/>
          </ac:spMkLst>
        </pc:spChg>
        <pc:spChg chg="add del mod">
          <ac:chgData name="Ali Elhalawati" userId="37fdbcc7ad95746e" providerId="LiveId" clId="{FF85EA6D-4EB2-4929-95F1-E4291C77590E}" dt="2023-05-20T16:26:24.470" v="843"/>
          <ac:spMkLst>
            <pc:docMk/>
            <pc:sldMk cId="1595620083" sldId="266"/>
            <ac:spMk id="21" creationId="{858ABEC7-22DF-C4A2-7866-94B75547D149}"/>
          </ac:spMkLst>
        </pc:spChg>
        <pc:spChg chg="add del mod">
          <ac:chgData name="Ali Elhalawati" userId="37fdbcc7ad95746e" providerId="LiveId" clId="{FF85EA6D-4EB2-4929-95F1-E4291C77590E}" dt="2023-05-20T16:26:24.470" v="843"/>
          <ac:spMkLst>
            <pc:docMk/>
            <pc:sldMk cId="1595620083" sldId="266"/>
            <ac:spMk id="22" creationId="{545F651B-77BE-57C2-038E-4DF166E2EF77}"/>
          </ac:spMkLst>
        </pc:spChg>
        <pc:spChg chg="add del mod">
          <ac:chgData name="Ali Elhalawati" userId="37fdbcc7ad95746e" providerId="LiveId" clId="{FF85EA6D-4EB2-4929-95F1-E4291C77590E}" dt="2023-05-20T16:26:24.470" v="843"/>
          <ac:spMkLst>
            <pc:docMk/>
            <pc:sldMk cId="1595620083" sldId="266"/>
            <ac:spMk id="23" creationId="{850604C1-A505-68FE-23F1-EF2B0E7EF32B}"/>
          </ac:spMkLst>
        </pc:spChg>
        <pc:spChg chg="add del mod">
          <ac:chgData name="Ali Elhalawati" userId="37fdbcc7ad95746e" providerId="LiveId" clId="{FF85EA6D-4EB2-4929-95F1-E4291C77590E}" dt="2023-05-20T16:26:24.470" v="843"/>
          <ac:spMkLst>
            <pc:docMk/>
            <pc:sldMk cId="1595620083" sldId="266"/>
            <ac:spMk id="24" creationId="{30167D3F-F75C-CCC6-9B04-6399CA1C771C}"/>
          </ac:spMkLst>
        </pc:spChg>
        <pc:spChg chg="add del mod">
          <ac:chgData name="Ali Elhalawati" userId="37fdbcc7ad95746e" providerId="LiveId" clId="{FF85EA6D-4EB2-4929-95F1-E4291C77590E}" dt="2023-05-20T16:26:24.470" v="843"/>
          <ac:spMkLst>
            <pc:docMk/>
            <pc:sldMk cId="1595620083" sldId="266"/>
            <ac:spMk id="25" creationId="{64949714-67E6-DAE6-1061-418E8D677058}"/>
          </ac:spMkLst>
        </pc:spChg>
        <pc:spChg chg="add del mod">
          <ac:chgData name="Ali Elhalawati" userId="37fdbcc7ad95746e" providerId="LiveId" clId="{FF85EA6D-4EB2-4929-95F1-E4291C77590E}" dt="2023-05-20T16:27:07.845" v="848" actId="478"/>
          <ac:spMkLst>
            <pc:docMk/>
            <pc:sldMk cId="1595620083" sldId="266"/>
            <ac:spMk id="27" creationId="{E1252EE8-144C-4B7D-AAD2-A6D9D824F98B}"/>
          </ac:spMkLst>
        </pc:spChg>
        <pc:spChg chg="add del mod">
          <ac:chgData name="Ali Elhalawati" userId="37fdbcc7ad95746e" providerId="LiveId" clId="{FF85EA6D-4EB2-4929-95F1-E4291C77590E}" dt="2023-05-20T16:27:07.845" v="848" actId="478"/>
          <ac:spMkLst>
            <pc:docMk/>
            <pc:sldMk cId="1595620083" sldId="266"/>
            <ac:spMk id="28" creationId="{FC52A871-A177-14F7-CAAA-2A7DE8435859}"/>
          </ac:spMkLst>
        </pc:spChg>
        <pc:spChg chg="add del mod">
          <ac:chgData name="Ali Elhalawati" userId="37fdbcc7ad95746e" providerId="LiveId" clId="{FF85EA6D-4EB2-4929-95F1-E4291C77590E}" dt="2023-05-20T16:27:07.845" v="848" actId="478"/>
          <ac:spMkLst>
            <pc:docMk/>
            <pc:sldMk cId="1595620083" sldId="266"/>
            <ac:spMk id="29" creationId="{2D8F178F-F9F9-CDDD-055E-AD350AF0CD49}"/>
          </ac:spMkLst>
        </pc:spChg>
        <pc:spChg chg="add del mod">
          <ac:chgData name="Ali Elhalawati" userId="37fdbcc7ad95746e" providerId="LiveId" clId="{FF85EA6D-4EB2-4929-95F1-E4291C77590E}" dt="2023-05-20T16:27:07.845" v="848" actId="478"/>
          <ac:spMkLst>
            <pc:docMk/>
            <pc:sldMk cId="1595620083" sldId="266"/>
            <ac:spMk id="30" creationId="{0563FB8D-345D-39D7-5FDF-5B55532FA8DE}"/>
          </ac:spMkLst>
        </pc:spChg>
        <pc:spChg chg="add del mod">
          <ac:chgData name="Ali Elhalawati" userId="37fdbcc7ad95746e" providerId="LiveId" clId="{FF85EA6D-4EB2-4929-95F1-E4291C77590E}" dt="2023-05-20T16:27:07.845" v="848" actId="478"/>
          <ac:spMkLst>
            <pc:docMk/>
            <pc:sldMk cId="1595620083" sldId="266"/>
            <ac:spMk id="31" creationId="{B7D043DC-6FF6-C6F4-CE15-0771A564ECAE}"/>
          </ac:spMkLst>
        </pc:spChg>
        <pc:spChg chg="add del mod">
          <ac:chgData name="Ali Elhalawati" userId="37fdbcc7ad95746e" providerId="LiveId" clId="{FF85EA6D-4EB2-4929-95F1-E4291C77590E}" dt="2023-05-20T16:27:07.845" v="848" actId="478"/>
          <ac:spMkLst>
            <pc:docMk/>
            <pc:sldMk cId="1595620083" sldId="266"/>
            <ac:spMk id="32" creationId="{D7E8D03F-7192-D069-62A7-CEAEC95A200B}"/>
          </ac:spMkLst>
        </pc:spChg>
        <pc:spChg chg="add del mod">
          <ac:chgData name="Ali Elhalawati" userId="37fdbcc7ad95746e" providerId="LiveId" clId="{FF85EA6D-4EB2-4929-95F1-E4291C77590E}" dt="2023-05-20T16:27:07.845" v="848" actId="478"/>
          <ac:spMkLst>
            <pc:docMk/>
            <pc:sldMk cId="1595620083" sldId="266"/>
            <ac:spMk id="33" creationId="{8D4E0CF6-A032-03FA-D45E-ACDD4F8F8F65}"/>
          </ac:spMkLst>
        </pc:spChg>
        <pc:spChg chg="add del mod">
          <ac:chgData name="Ali Elhalawati" userId="37fdbcc7ad95746e" providerId="LiveId" clId="{FF85EA6D-4EB2-4929-95F1-E4291C77590E}" dt="2023-05-20T16:27:07.845" v="848" actId="478"/>
          <ac:spMkLst>
            <pc:docMk/>
            <pc:sldMk cId="1595620083" sldId="266"/>
            <ac:spMk id="34" creationId="{40CE7E60-066C-6958-E862-9810E8A18A7C}"/>
          </ac:spMkLst>
        </pc:spChg>
        <pc:spChg chg="add del mod">
          <ac:chgData name="Ali Elhalawati" userId="37fdbcc7ad95746e" providerId="LiveId" clId="{FF85EA6D-4EB2-4929-95F1-E4291C77590E}" dt="2023-05-20T16:27:07.845" v="848" actId="478"/>
          <ac:spMkLst>
            <pc:docMk/>
            <pc:sldMk cId="1595620083" sldId="266"/>
            <ac:spMk id="35" creationId="{D9EAF39A-44A9-D246-ECE9-9F22904B8E6F}"/>
          </ac:spMkLst>
        </pc:spChg>
        <pc:spChg chg="add del mod">
          <ac:chgData name="Ali Elhalawati" userId="37fdbcc7ad95746e" providerId="LiveId" clId="{FF85EA6D-4EB2-4929-95F1-E4291C77590E}" dt="2023-05-20T16:27:07.845" v="848" actId="478"/>
          <ac:spMkLst>
            <pc:docMk/>
            <pc:sldMk cId="1595620083" sldId="266"/>
            <ac:spMk id="36" creationId="{19962688-FA48-65BE-F41C-8C5B005906DA}"/>
          </ac:spMkLst>
        </pc:spChg>
        <pc:spChg chg="add del mod">
          <ac:chgData name="Ali Elhalawati" userId="37fdbcc7ad95746e" providerId="LiveId" clId="{FF85EA6D-4EB2-4929-95F1-E4291C77590E}" dt="2023-05-20T16:27:07.845" v="848" actId="478"/>
          <ac:spMkLst>
            <pc:docMk/>
            <pc:sldMk cId="1595620083" sldId="266"/>
            <ac:spMk id="37" creationId="{C7853FBF-35C9-B6A7-83A7-0B948CD0EF14}"/>
          </ac:spMkLst>
        </pc:spChg>
        <pc:spChg chg="add del mod">
          <ac:chgData name="Ali Elhalawati" userId="37fdbcc7ad95746e" providerId="LiveId" clId="{FF85EA6D-4EB2-4929-95F1-E4291C77590E}" dt="2023-05-20T16:27:07.845" v="848" actId="478"/>
          <ac:spMkLst>
            <pc:docMk/>
            <pc:sldMk cId="1595620083" sldId="266"/>
            <ac:spMk id="38" creationId="{5E16A86A-6379-D729-2F10-4E3CD2D3D5A7}"/>
          </ac:spMkLst>
        </pc:spChg>
        <pc:spChg chg="add del mod">
          <ac:chgData name="Ali Elhalawati" userId="37fdbcc7ad95746e" providerId="LiveId" clId="{FF85EA6D-4EB2-4929-95F1-E4291C77590E}" dt="2023-05-20T16:27:07.845" v="848" actId="478"/>
          <ac:spMkLst>
            <pc:docMk/>
            <pc:sldMk cId="1595620083" sldId="266"/>
            <ac:spMk id="39" creationId="{9D559C2C-AC7F-83B4-E80C-A2DC97BA27C0}"/>
          </ac:spMkLst>
        </pc:spChg>
        <pc:spChg chg="add del mod">
          <ac:chgData name="Ali Elhalawati" userId="37fdbcc7ad95746e" providerId="LiveId" clId="{FF85EA6D-4EB2-4929-95F1-E4291C77590E}" dt="2023-05-20T16:27:07.845" v="848" actId="478"/>
          <ac:spMkLst>
            <pc:docMk/>
            <pc:sldMk cId="1595620083" sldId="266"/>
            <ac:spMk id="40" creationId="{0CEE06B2-BAC8-BFDA-3904-FC12778B749B}"/>
          </ac:spMkLst>
        </pc:spChg>
        <pc:spChg chg="add del mod">
          <ac:chgData name="Ali Elhalawati" userId="37fdbcc7ad95746e" providerId="LiveId" clId="{FF85EA6D-4EB2-4929-95F1-E4291C77590E}" dt="2023-05-20T16:27:07.845" v="848" actId="478"/>
          <ac:spMkLst>
            <pc:docMk/>
            <pc:sldMk cId="1595620083" sldId="266"/>
            <ac:spMk id="41" creationId="{A3D59955-1E1C-074C-7992-9D7646081482}"/>
          </ac:spMkLst>
        </pc:spChg>
        <pc:spChg chg="add del mod">
          <ac:chgData name="Ali Elhalawati" userId="37fdbcc7ad95746e" providerId="LiveId" clId="{FF85EA6D-4EB2-4929-95F1-E4291C77590E}" dt="2023-05-20T16:27:07.845" v="848" actId="478"/>
          <ac:spMkLst>
            <pc:docMk/>
            <pc:sldMk cId="1595620083" sldId="266"/>
            <ac:spMk id="42" creationId="{27994B05-74D6-8EC7-7E0D-3CEBDB200A6E}"/>
          </ac:spMkLst>
        </pc:spChg>
        <pc:spChg chg="add del mod">
          <ac:chgData name="Ali Elhalawati" userId="37fdbcc7ad95746e" providerId="LiveId" clId="{FF85EA6D-4EB2-4929-95F1-E4291C77590E}" dt="2023-05-20T16:27:07.845" v="848" actId="478"/>
          <ac:spMkLst>
            <pc:docMk/>
            <pc:sldMk cId="1595620083" sldId="266"/>
            <ac:spMk id="43" creationId="{96EE96B5-E12F-58F3-FD2F-189F22C27CA6}"/>
          </ac:spMkLst>
        </pc:spChg>
        <pc:spChg chg="add del mod">
          <ac:chgData name="Ali Elhalawati" userId="37fdbcc7ad95746e" providerId="LiveId" clId="{FF85EA6D-4EB2-4929-95F1-E4291C77590E}" dt="2023-05-20T16:27:07.845" v="848" actId="478"/>
          <ac:spMkLst>
            <pc:docMk/>
            <pc:sldMk cId="1595620083" sldId="266"/>
            <ac:spMk id="44" creationId="{FBB728F9-44D0-E631-1F6B-ECCBCF1100EB}"/>
          </ac:spMkLst>
        </pc:spChg>
        <pc:spChg chg="add del mod">
          <ac:chgData name="Ali Elhalawati" userId="37fdbcc7ad95746e" providerId="LiveId" clId="{FF85EA6D-4EB2-4929-95F1-E4291C77590E}" dt="2023-05-20T16:27:07.845" v="848" actId="478"/>
          <ac:spMkLst>
            <pc:docMk/>
            <pc:sldMk cId="1595620083" sldId="266"/>
            <ac:spMk id="45" creationId="{7520002B-8C91-BBC0-0049-C0C3BA8FD395}"/>
          </ac:spMkLst>
        </pc:spChg>
        <pc:spChg chg="add del mod">
          <ac:chgData name="Ali Elhalawati" userId="37fdbcc7ad95746e" providerId="LiveId" clId="{FF85EA6D-4EB2-4929-95F1-E4291C77590E}" dt="2023-05-20T16:27:07.845" v="848" actId="478"/>
          <ac:spMkLst>
            <pc:docMk/>
            <pc:sldMk cId="1595620083" sldId="266"/>
            <ac:spMk id="46" creationId="{83C191CD-BEB5-C23F-D995-B47ECF6D88F5}"/>
          </ac:spMkLst>
        </pc:spChg>
        <pc:spChg chg="add del mod">
          <ac:chgData name="Ali Elhalawati" userId="37fdbcc7ad95746e" providerId="LiveId" clId="{FF85EA6D-4EB2-4929-95F1-E4291C77590E}" dt="2023-05-20T16:27:07.845" v="848" actId="478"/>
          <ac:spMkLst>
            <pc:docMk/>
            <pc:sldMk cId="1595620083" sldId="266"/>
            <ac:spMk id="47" creationId="{968FC3F9-D701-862A-9353-9044F78EB04E}"/>
          </ac:spMkLst>
        </pc:spChg>
        <pc:spChg chg="add del mod">
          <ac:chgData name="Ali Elhalawati" userId="37fdbcc7ad95746e" providerId="LiveId" clId="{FF85EA6D-4EB2-4929-95F1-E4291C77590E}" dt="2023-05-21T15:32:30.023" v="1352" actId="478"/>
          <ac:spMkLst>
            <pc:docMk/>
            <pc:sldMk cId="1595620083" sldId="266"/>
            <ac:spMk id="49" creationId="{473529FD-3A48-6132-BE89-201F33FD5D66}"/>
          </ac:spMkLst>
        </pc:spChg>
        <pc:spChg chg="add del mod">
          <ac:chgData name="Ali Elhalawati" userId="37fdbcc7ad95746e" providerId="LiveId" clId="{FF85EA6D-4EB2-4929-95F1-E4291C77590E}" dt="2023-05-21T15:32:30.023" v="1352" actId="478"/>
          <ac:spMkLst>
            <pc:docMk/>
            <pc:sldMk cId="1595620083" sldId="266"/>
            <ac:spMk id="55" creationId="{B6B887E4-78A8-5BD2-24DE-9C34691F67CA}"/>
          </ac:spMkLst>
        </pc:spChg>
        <pc:spChg chg="add del mod">
          <ac:chgData name="Ali Elhalawati" userId="37fdbcc7ad95746e" providerId="LiveId" clId="{FF85EA6D-4EB2-4929-95F1-E4291C77590E}" dt="2023-05-21T15:32:30.023" v="1352" actId="478"/>
          <ac:spMkLst>
            <pc:docMk/>
            <pc:sldMk cId="1595620083" sldId="266"/>
            <ac:spMk id="59" creationId="{BAC51CB1-B8F5-6406-BE09-7256020BE75E}"/>
          </ac:spMkLst>
        </pc:spChg>
        <pc:spChg chg="add del mod">
          <ac:chgData name="Ali Elhalawati" userId="37fdbcc7ad95746e" providerId="LiveId" clId="{FF85EA6D-4EB2-4929-95F1-E4291C77590E}" dt="2023-05-21T15:32:30.023" v="1352" actId="478"/>
          <ac:spMkLst>
            <pc:docMk/>
            <pc:sldMk cId="1595620083" sldId="266"/>
            <ac:spMk id="60" creationId="{1D7472A1-A5F3-EF24-865E-69C65554ABA1}"/>
          </ac:spMkLst>
        </pc:spChg>
        <pc:spChg chg="add del mod">
          <ac:chgData name="Ali Elhalawati" userId="37fdbcc7ad95746e" providerId="LiveId" clId="{FF85EA6D-4EB2-4929-95F1-E4291C77590E}" dt="2023-05-21T15:32:30.023" v="1352" actId="478"/>
          <ac:spMkLst>
            <pc:docMk/>
            <pc:sldMk cId="1595620083" sldId="266"/>
            <ac:spMk id="61" creationId="{184D7BD3-674A-D37C-A9E1-F4BB3CC7BEA8}"/>
          </ac:spMkLst>
        </pc:spChg>
        <pc:spChg chg="add del mod">
          <ac:chgData name="Ali Elhalawati" userId="37fdbcc7ad95746e" providerId="LiveId" clId="{FF85EA6D-4EB2-4929-95F1-E4291C77590E}" dt="2023-05-21T15:32:30.023" v="1352" actId="478"/>
          <ac:spMkLst>
            <pc:docMk/>
            <pc:sldMk cId="1595620083" sldId="266"/>
            <ac:spMk id="62" creationId="{32EB495B-04A6-AD97-5752-A89B093133DB}"/>
          </ac:spMkLst>
        </pc:spChg>
        <pc:spChg chg="add del mod">
          <ac:chgData name="Ali Elhalawati" userId="37fdbcc7ad95746e" providerId="LiveId" clId="{FF85EA6D-4EB2-4929-95F1-E4291C77590E}" dt="2023-05-22T10:18:30.314" v="1454" actId="20577"/>
          <ac:spMkLst>
            <pc:docMk/>
            <pc:sldMk cId="1595620083" sldId="266"/>
            <ac:spMk id="63" creationId="{693544C9-866F-F3EC-3D82-DFCDA5B981A5}"/>
          </ac:spMkLst>
        </pc:spChg>
        <pc:spChg chg="add del mod">
          <ac:chgData name="Ali Elhalawati" userId="37fdbcc7ad95746e" providerId="LiveId" clId="{FF85EA6D-4EB2-4929-95F1-E4291C77590E}" dt="2023-05-21T15:32:30.023" v="1352" actId="478"/>
          <ac:spMkLst>
            <pc:docMk/>
            <pc:sldMk cId="1595620083" sldId="266"/>
            <ac:spMk id="64" creationId="{A82EC871-FC01-9EB1-258B-4CB137F8A38B}"/>
          </ac:spMkLst>
        </pc:spChg>
        <pc:spChg chg="add del mod">
          <ac:chgData name="Ali Elhalawati" userId="37fdbcc7ad95746e" providerId="LiveId" clId="{FF85EA6D-4EB2-4929-95F1-E4291C77590E}" dt="2023-05-21T15:32:30.023" v="1352" actId="478"/>
          <ac:spMkLst>
            <pc:docMk/>
            <pc:sldMk cId="1595620083" sldId="266"/>
            <ac:spMk id="65" creationId="{CBB46AE4-0AE5-DCE0-B064-95F3B4EC261B}"/>
          </ac:spMkLst>
        </pc:spChg>
        <pc:spChg chg="add del mod">
          <ac:chgData name="Ali Elhalawati" userId="37fdbcc7ad95746e" providerId="LiveId" clId="{FF85EA6D-4EB2-4929-95F1-E4291C77590E}" dt="2023-05-21T15:32:30.023" v="1352" actId="478"/>
          <ac:spMkLst>
            <pc:docMk/>
            <pc:sldMk cId="1595620083" sldId="266"/>
            <ac:spMk id="66" creationId="{17188E11-63A7-AD64-A7CD-3C23DA9204A4}"/>
          </ac:spMkLst>
        </pc:spChg>
        <pc:spChg chg="add del mod">
          <ac:chgData name="Ali Elhalawati" userId="37fdbcc7ad95746e" providerId="LiveId" clId="{FF85EA6D-4EB2-4929-95F1-E4291C77590E}" dt="2023-05-21T15:32:30.023" v="1352" actId="478"/>
          <ac:spMkLst>
            <pc:docMk/>
            <pc:sldMk cId="1595620083" sldId="266"/>
            <ac:spMk id="67" creationId="{204D7081-C87C-5FC9-307B-A1E169BA0544}"/>
          </ac:spMkLst>
        </pc:spChg>
        <pc:spChg chg="add del mod">
          <ac:chgData name="Ali Elhalawati" userId="37fdbcc7ad95746e" providerId="LiveId" clId="{FF85EA6D-4EB2-4929-95F1-E4291C77590E}" dt="2023-05-21T15:32:30.023" v="1352" actId="478"/>
          <ac:spMkLst>
            <pc:docMk/>
            <pc:sldMk cId="1595620083" sldId="266"/>
            <ac:spMk id="68" creationId="{5BC30D1C-62C6-0C1E-1F5D-715EAC7A13E6}"/>
          </ac:spMkLst>
        </pc:spChg>
        <pc:spChg chg="add del mod">
          <ac:chgData name="Ali Elhalawati" userId="37fdbcc7ad95746e" providerId="LiveId" clId="{FF85EA6D-4EB2-4929-95F1-E4291C77590E}" dt="2023-05-21T15:32:30.961" v="1353" actId="478"/>
          <ac:spMkLst>
            <pc:docMk/>
            <pc:sldMk cId="1595620083" sldId="266"/>
            <ac:spMk id="70" creationId="{C0B68FEF-84E8-E843-D71B-672F19283891}"/>
          </ac:spMkLst>
        </pc:spChg>
        <pc:spChg chg="add del mod">
          <ac:chgData name="Ali Elhalawati" userId="37fdbcc7ad95746e" providerId="LiveId" clId="{FF85EA6D-4EB2-4929-95F1-E4291C77590E}" dt="2023-05-21T15:32:29.553" v="1351" actId="22"/>
          <ac:spMkLst>
            <pc:docMk/>
            <pc:sldMk cId="1595620083" sldId="266"/>
            <ac:spMk id="72" creationId="{FE0B4C10-CF24-0068-2CED-786A91160836}"/>
          </ac:spMkLst>
        </pc:spChg>
        <pc:picChg chg="add del mod">
          <ac:chgData name="Ali Elhalawati" userId="37fdbcc7ad95746e" providerId="LiveId" clId="{FF85EA6D-4EB2-4929-95F1-E4291C77590E}" dt="2023-05-20T16:26:24.470" v="843"/>
          <ac:picMkLst>
            <pc:docMk/>
            <pc:sldMk cId="1595620083" sldId="266"/>
            <ac:picMk id="4" creationId="{9F7287BB-DBCE-9278-84EB-1EFFBCACDDA4}"/>
          </ac:picMkLst>
        </pc:picChg>
        <pc:picChg chg="add del mod">
          <ac:chgData name="Ali Elhalawati" userId="37fdbcc7ad95746e" providerId="LiveId" clId="{FF85EA6D-4EB2-4929-95F1-E4291C77590E}" dt="2023-05-20T16:27:04.477" v="847" actId="478"/>
          <ac:picMkLst>
            <pc:docMk/>
            <pc:sldMk cId="1595620083" sldId="266"/>
            <ac:picMk id="26" creationId="{9F63573D-566C-A873-9B71-49A4B9A11A47}"/>
          </ac:picMkLst>
        </pc:picChg>
        <pc:picChg chg="add del mod">
          <ac:chgData name="Ali Elhalawati" userId="37fdbcc7ad95746e" providerId="LiveId" clId="{FF85EA6D-4EB2-4929-95F1-E4291C77590E}" dt="2023-05-22T08:12:34.206" v="1453" actId="1076"/>
          <ac:picMkLst>
            <pc:docMk/>
            <pc:sldMk cId="1595620083" sldId="266"/>
            <ac:picMk id="48" creationId="{E889A628-51C1-0B97-8378-E326B38E153C}"/>
          </ac:picMkLst>
        </pc:picChg>
        <pc:inkChg chg="add del">
          <ac:chgData name="Ali Elhalawati" userId="37fdbcc7ad95746e" providerId="LiveId" clId="{FF85EA6D-4EB2-4929-95F1-E4291C77590E}" dt="2023-05-20T16:28:51.926" v="877" actId="9405"/>
          <ac:inkMkLst>
            <pc:docMk/>
            <pc:sldMk cId="1595620083" sldId="266"/>
            <ac:inkMk id="50" creationId="{79C4225C-DFA9-942F-16CC-5479FB691B0F}"/>
          </ac:inkMkLst>
        </pc:inkChg>
        <pc:inkChg chg="add del">
          <ac:chgData name="Ali Elhalawati" userId="37fdbcc7ad95746e" providerId="LiveId" clId="{FF85EA6D-4EB2-4929-95F1-E4291C77590E}" dt="2023-05-21T15:32:30.023" v="1352" actId="478"/>
          <ac:inkMkLst>
            <pc:docMk/>
            <pc:sldMk cId="1595620083" sldId="266"/>
            <ac:inkMk id="51" creationId="{7806FA09-9A70-F6D2-2EAC-04883567D905}"/>
          </ac:inkMkLst>
        </pc:inkChg>
        <pc:inkChg chg="add del">
          <ac:chgData name="Ali Elhalawati" userId="37fdbcc7ad95746e" providerId="LiveId" clId="{FF85EA6D-4EB2-4929-95F1-E4291C77590E}" dt="2023-05-20T16:29:20.237" v="880" actId="9405"/>
          <ac:inkMkLst>
            <pc:docMk/>
            <pc:sldMk cId="1595620083" sldId="266"/>
            <ac:inkMk id="52" creationId="{E1F1AF3D-A697-9720-ED75-BD9FB81AA657}"/>
          </ac:inkMkLst>
        </pc:inkChg>
        <pc:inkChg chg="add del">
          <ac:chgData name="Ali Elhalawati" userId="37fdbcc7ad95746e" providerId="LiveId" clId="{FF85EA6D-4EB2-4929-95F1-E4291C77590E}" dt="2023-05-20T16:29:47.790" v="888" actId="9405"/>
          <ac:inkMkLst>
            <pc:docMk/>
            <pc:sldMk cId="1595620083" sldId="266"/>
            <ac:inkMk id="53" creationId="{86D327C9-F15A-502F-2D37-5825CE4BA7AF}"/>
          </ac:inkMkLst>
        </pc:inkChg>
        <pc:inkChg chg="add del">
          <ac:chgData name="Ali Elhalawati" userId="37fdbcc7ad95746e" providerId="LiveId" clId="{FF85EA6D-4EB2-4929-95F1-E4291C77590E}" dt="2023-05-20T16:29:26.141" v="883" actId="9405"/>
          <ac:inkMkLst>
            <pc:docMk/>
            <pc:sldMk cId="1595620083" sldId="266"/>
            <ac:inkMk id="54" creationId="{3EC01AB9-BF7C-317C-3795-5E975C4E26B4}"/>
          </ac:inkMkLst>
        </pc:inkChg>
        <pc:inkChg chg="add del">
          <ac:chgData name="Ali Elhalawati" userId="37fdbcc7ad95746e" providerId="LiveId" clId="{FF85EA6D-4EB2-4929-95F1-E4291C77590E}" dt="2023-05-21T15:32:30.023" v="1352" actId="478"/>
          <ac:inkMkLst>
            <pc:docMk/>
            <pc:sldMk cId="1595620083" sldId="266"/>
            <ac:inkMk id="56" creationId="{0E92A9B1-C4A6-8B01-3557-427C737ED5FB}"/>
          </ac:inkMkLst>
        </pc:inkChg>
        <pc:inkChg chg="add del">
          <ac:chgData name="Ali Elhalawati" userId="37fdbcc7ad95746e" providerId="LiveId" clId="{FF85EA6D-4EB2-4929-95F1-E4291C77590E}" dt="2023-05-20T16:30:40.107" v="923" actId="9405"/>
          <ac:inkMkLst>
            <pc:docMk/>
            <pc:sldMk cId="1595620083" sldId="266"/>
            <ac:inkMk id="57" creationId="{83D20E50-37AF-EC0C-DCF5-CCB87AEB6668}"/>
          </ac:inkMkLst>
        </pc:inkChg>
        <pc:inkChg chg="add del">
          <ac:chgData name="Ali Elhalawati" userId="37fdbcc7ad95746e" providerId="LiveId" clId="{FF85EA6D-4EB2-4929-95F1-E4291C77590E}" dt="2023-05-20T16:30:39.556" v="922" actId="9405"/>
          <ac:inkMkLst>
            <pc:docMk/>
            <pc:sldMk cId="1595620083" sldId="266"/>
            <ac:inkMk id="58" creationId="{2826547F-F3FC-FF03-8FA3-858477583EA5}"/>
          </ac:inkMkLst>
        </pc:inkChg>
      </pc:sldChg>
      <pc:sldChg chg="addSp delSp modSp new mod">
        <pc:chgData name="Ali Elhalawati" userId="37fdbcc7ad95746e" providerId="LiveId" clId="{FF85EA6D-4EB2-4929-95F1-E4291C77590E}" dt="2023-05-22T13:40:19.135" v="2046" actId="1076"/>
        <pc:sldMkLst>
          <pc:docMk/>
          <pc:sldMk cId="3298277682" sldId="267"/>
        </pc:sldMkLst>
        <pc:spChg chg="del">
          <ac:chgData name="Ali Elhalawati" userId="37fdbcc7ad95746e" providerId="LiveId" clId="{FF85EA6D-4EB2-4929-95F1-E4291C77590E}" dt="2023-05-21T12:41:55.810" v="1092" actId="478"/>
          <ac:spMkLst>
            <pc:docMk/>
            <pc:sldMk cId="3298277682" sldId="267"/>
            <ac:spMk id="2" creationId="{6B482F57-9DA4-87D8-641B-4000F8AF002D}"/>
          </ac:spMkLst>
        </pc:spChg>
        <pc:spChg chg="del mod">
          <ac:chgData name="Ali Elhalawati" userId="37fdbcc7ad95746e" providerId="LiveId" clId="{FF85EA6D-4EB2-4929-95F1-E4291C77590E}" dt="2023-05-22T12:18:30.505" v="1458"/>
          <ac:spMkLst>
            <pc:docMk/>
            <pc:sldMk cId="3298277682" sldId="267"/>
            <ac:spMk id="3" creationId="{AFE393B9-B7E4-BDFC-C92C-D2434306F8F6}"/>
          </ac:spMkLst>
        </pc:spChg>
        <pc:spChg chg="add mod">
          <ac:chgData name="Ali Elhalawati" userId="37fdbcc7ad95746e" providerId="LiveId" clId="{FF85EA6D-4EB2-4929-95F1-E4291C77590E}" dt="2023-05-22T12:22:18.248" v="1479" actId="1076"/>
          <ac:spMkLst>
            <pc:docMk/>
            <pc:sldMk cId="3298277682" sldId="267"/>
            <ac:spMk id="10" creationId="{1BEFAE5A-D524-514B-3EA4-78BBA4318B3C}"/>
          </ac:spMkLst>
        </pc:spChg>
        <pc:spChg chg="add mod">
          <ac:chgData name="Ali Elhalawati" userId="37fdbcc7ad95746e" providerId="LiveId" clId="{FF85EA6D-4EB2-4929-95F1-E4291C77590E}" dt="2023-05-22T13:29:03.269" v="1790" actId="1076"/>
          <ac:spMkLst>
            <pc:docMk/>
            <pc:sldMk cId="3298277682" sldId="267"/>
            <ac:spMk id="13" creationId="{9C874345-BB79-1DBC-F4FA-69DFC1B8F1D3}"/>
          </ac:spMkLst>
        </pc:spChg>
        <pc:spChg chg="add del mod">
          <ac:chgData name="Ali Elhalawati" userId="37fdbcc7ad95746e" providerId="LiveId" clId="{FF85EA6D-4EB2-4929-95F1-E4291C77590E}" dt="2023-05-22T13:28:16.267" v="1765" actId="478"/>
          <ac:spMkLst>
            <pc:docMk/>
            <pc:sldMk cId="3298277682" sldId="267"/>
            <ac:spMk id="14" creationId="{137BF5AF-8CDA-504E-AD96-E59FAD964446}"/>
          </ac:spMkLst>
        </pc:spChg>
        <pc:spChg chg="add del mod">
          <ac:chgData name="Ali Elhalawati" userId="37fdbcc7ad95746e" providerId="LiveId" clId="{FF85EA6D-4EB2-4929-95F1-E4291C77590E}" dt="2023-05-22T12:33:20.771" v="1625" actId="478"/>
          <ac:spMkLst>
            <pc:docMk/>
            <pc:sldMk cId="3298277682" sldId="267"/>
            <ac:spMk id="15" creationId="{C50EAEB6-7D32-A4AF-9C2C-9264DA864012}"/>
          </ac:spMkLst>
        </pc:spChg>
        <pc:spChg chg="add mod">
          <ac:chgData name="Ali Elhalawati" userId="37fdbcc7ad95746e" providerId="LiveId" clId="{FF85EA6D-4EB2-4929-95F1-E4291C77590E}" dt="2023-05-22T13:35:47.175" v="1929" actId="688"/>
          <ac:spMkLst>
            <pc:docMk/>
            <pc:sldMk cId="3298277682" sldId="267"/>
            <ac:spMk id="21" creationId="{91D5F1DB-EA6B-8610-C5E5-66904A9CC342}"/>
          </ac:spMkLst>
        </pc:spChg>
        <pc:spChg chg="add mod">
          <ac:chgData name="Ali Elhalawati" userId="37fdbcc7ad95746e" providerId="LiveId" clId="{FF85EA6D-4EB2-4929-95F1-E4291C77590E}" dt="2023-05-22T12:45:52.484" v="1689" actId="1037"/>
          <ac:spMkLst>
            <pc:docMk/>
            <pc:sldMk cId="3298277682" sldId="267"/>
            <ac:spMk id="22" creationId="{75D692DE-C82F-5574-7CDB-4A127456F708}"/>
          </ac:spMkLst>
        </pc:spChg>
        <pc:spChg chg="add mod">
          <ac:chgData name="Ali Elhalawati" userId="37fdbcc7ad95746e" providerId="LiveId" clId="{FF85EA6D-4EB2-4929-95F1-E4291C77590E}" dt="2023-05-22T13:29:31.285" v="1792" actId="1076"/>
          <ac:spMkLst>
            <pc:docMk/>
            <pc:sldMk cId="3298277682" sldId="267"/>
            <ac:spMk id="23" creationId="{A251F04C-C822-921D-C1F5-B78EFC20BA6A}"/>
          </ac:spMkLst>
        </pc:spChg>
        <pc:spChg chg="add mod">
          <ac:chgData name="Ali Elhalawati" userId="37fdbcc7ad95746e" providerId="LiveId" clId="{FF85EA6D-4EB2-4929-95F1-E4291C77590E}" dt="2023-05-22T13:30:08.113" v="1802" actId="1076"/>
          <ac:spMkLst>
            <pc:docMk/>
            <pc:sldMk cId="3298277682" sldId="267"/>
            <ac:spMk id="24" creationId="{3C1D4B13-9EB8-97A4-4026-220064CB313B}"/>
          </ac:spMkLst>
        </pc:spChg>
        <pc:spChg chg="add mod">
          <ac:chgData name="Ali Elhalawati" userId="37fdbcc7ad95746e" providerId="LiveId" clId="{FF85EA6D-4EB2-4929-95F1-E4291C77590E}" dt="2023-05-22T13:39:54.148" v="2042" actId="1076"/>
          <ac:spMkLst>
            <pc:docMk/>
            <pc:sldMk cId="3298277682" sldId="267"/>
            <ac:spMk id="36" creationId="{42C1122B-A029-86DB-A74B-8EE2C4121D3B}"/>
          </ac:spMkLst>
        </pc:spChg>
        <pc:spChg chg="add mod">
          <ac:chgData name="Ali Elhalawati" userId="37fdbcc7ad95746e" providerId="LiveId" clId="{FF85EA6D-4EB2-4929-95F1-E4291C77590E}" dt="2023-05-22T13:38:20.285" v="2031" actId="1076"/>
          <ac:spMkLst>
            <pc:docMk/>
            <pc:sldMk cId="3298277682" sldId="267"/>
            <ac:spMk id="37" creationId="{63761851-4031-53A2-DA44-2C2713686FA3}"/>
          </ac:spMkLst>
        </pc:spChg>
        <pc:spChg chg="add mod">
          <ac:chgData name="Ali Elhalawati" userId="37fdbcc7ad95746e" providerId="LiveId" clId="{FF85EA6D-4EB2-4929-95F1-E4291C77590E}" dt="2023-05-22T13:36:22.887" v="2011" actId="1076"/>
          <ac:spMkLst>
            <pc:docMk/>
            <pc:sldMk cId="3298277682" sldId="267"/>
            <ac:spMk id="51" creationId="{042FEA20-F56C-0C5A-97FE-1C12A664FB34}"/>
          </ac:spMkLst>
        </pc:spChg>
        <pc:spChg chg="add mod">
          <ac:chgData name="Ali Elhalawati" userId="37fdbcc7ad95746e" providerId="LiveId" clId="{FF85EA6D-4EB2-4929-95F1-E4291C77590E}" dt="2023-05-22T13:40:19.135" v="2046" actId="1076"/>
          <ac:spMkLst>
            <pc:docMk/>
            <pc:sldMk cId="3298277682" sldId="267"/>
            <ac:spMk id="57" creationId="{9FE1B67A-FDD3-58A4-468D-5AE2FB7251E7}"/>
          </ac:spMkLst>
        </pc:spChg>
        <pc:spChg chg="add mod">
          <ac:chgData name="Ali Elhalawati" userId="37fdbcc7ad95746e" providerId="LiveId" clId="{FF85EA6D-4EB2-4929-95F1-E4291C77590E}" dt="2023-05-22T13:40:09.570" v="2044" actId="1076"/>
          <ac:spMkLst>
            <pc:docMk/>
            <pc:sldMk cId="3298277682" sldId="267"/>
            <ac:spMk id="58" creationId="{F5375D7E-0B7F-81C0-0D66-824A58CBF95C}"/>
          </ac:spMkLst>
        </pc:spChg>
        <pc:spChg chg="add mod">
          <ac:chgData name="Ali Elhalawati" userId="37fdbcc7ad95746e" providerId="LiveId" clId="{FF85EA6D-4EB2-4929-95F1-E4291C77590E}" dt="2023-05-22T13:38:58.756" v="2037" actId="688"/>
          <ac:spMkLst>
            <pc:docMk/>
            <pc:sldMk cId="3298277682" sldId="267"/>
            <ac:spMk id="60" creationId="{10403945-4737-74C2-A515-D3EAFF32D809}"/>
          </ac:spMkLst>
        </pc:spChg>
        <pc:spChg chg="add mod">
          <ac:chgData name="Ali Elhalawati" userId="37fdbcc7ad95746e" providerId="LiveId" clId="{FF85EA6D-4EB2-4929-95F1-E4291C77590E}" dt="2023-05-22T13:39:16.100" v="2039" actId="1076"/>
          <ac:spMkLst>
            <pc:docMk/>
            <pc:sldMk cId="3298277682" sldId="267"/>
            <ac:spMk id="67" creationId="{B8429F22-48E1-2164-B9A0-461B46DF3C19}"/>
          </ac:spMkLst>
        </pc:spChg>
        <pc:picChg chg="add mod">
          <ac:chgData name="Ali Elhalawati" userId="37fdbcc7ad95746e" providerId="LiveId" clId="{FF85EA6D-4EB2-4929-95F1-E4291C77590E}" dt="2023-05-22T12:21:46.833" v="1471" actId="1076"/>
          <ac:picMkLst>
            <pc:docMk/>
            <pc:sldMk cId="3298277682" sldId="267"/>
            <ac:picMk id="4" creationId="{A3A5846F-25C1-6F58-7E7B-6E95FEA0DEE3}"/>
          </ac:picMkLst>
        </pc:picChg>
        <pc:picChg chg="add del mod">
          <ac:chgData name="Ali Elhalawati" userId="37fdbcc7ad95746e" providerId="LiveId" clId="{FF85EA6D-4EB2-4929-95F1-E4291C77590E}" dt="2023-05-22T12:49:31.257" v="1709" actId="478"/>
          <ac:picMkLst>
            <pc:docMk/>
            <pc:sldMk cId="3298277682" sldId="267"/>
            <ac:picMk id="6" creationId="{737B3241-F430-238B-9F1D-69E0A0F24D0A}"/>
          </ac:picMkLst>
        </pc:picChg>
        <pc:picChg chg="add del mod">
          <ac:chgData name="Ali Elhalawati" userId="37fdbcc7ad95746e" providerId="LiveId" clId="{FF85EA6D-4EB2-4929-95F1-E4291C77590E}" dt="2023-05-22T13:27:45.176" v="1756" actId="478"/>
          <ac:picMkLst>
            <pc:docMk/>
            <pc:sldMk cId="3298277682" sldId="267"/>
            <ac:picMk id="12" creationId="{CF7621E4-7ED2-263E-CE08-46119876D8E9}"/>
          </ac:picMkLst>
        </pc:picChg>
        <pc:picChg chg="add mod">
          <ac:chgData name="Ali Elhalawati" userId="37fdbcc7ad95746e" providerId="LiveId" clId="{FF85EA6D-4EB2-4929-95F1-E4291C77590E}" dt="2023-05-22T13:34:29.188" v="1920" actId="1076"/>
          <ac:picMkLst>
            <pc:docMk/>
            <pc:sldMk cId="3298277682" sldId="267"/>
            <ac:picMk id="17" creationId="{59271DD0-BCE1-8086-D965-FF4A7EA6803D}"/>
          </ac:picMkLst>
        </pc:picChg>
        <pc:picChg chg="add mod">
          <ac:chgData name="Ali Elhalawati" userId="37fdbcc7ad95746e" providerId="LiveId" clId="{FF85EA6D-4EB2-4929-95F1-E4291C77590E}" dt="2023-05-22T13:36:18.073" v="2010" actId="1037"/>
          <ac:picMkLst>
            <pc:docMk/>
            <pc:sldMk cId="3298277682" sldId="267"/>
            <ac:picMk id="26" creationId="{F621670E-CB1E-3477-BF4A-0401398C6B4E}"/>
          </ac:picMkLst>
        </pc:picChg>
        <pc:picChg chg="add del mod">
          <ac:chgData name="Ali Elhalawati" userId="37fdbcc7ad95746e" providerId="LiveId" clId="{FF85EA6D-4EB2-4929-95F1-E4291C77590E}" dt="2023-05-22T13:30:52.591" v="1808" actId="478"/>
          <ac:picMkLst>
            <pc:docMk/>
            <pc:sldMk cId="3298277682" sldId="267"/>
            <ac:picMk id="30" creationId="{C315BC59-58AE-F2F8-59B2-31B362CAD4FB}"/>
          </ac:picMkLst>
        </pc:picChg>
        <pc:picChg chg="add mod">
          <ac:chgData name="Ali Elhalawati" userId="37fdbcc7ad95746e" providerId="LiveId" clId="{FF85EA6D-4EB2-4929-95F1-E4291C77590E}" dt="2023-05-22T12:49:35.049" v="1710" actId="1076"/>
          <ac:picMkLst>
            <pc:docMk/>
            <pc:sldMk cId="3298277682" sldId="267"/>
            <ac:picMk id="32" creationId="{D9C20A65-01D1-9D6D-3851-968BF831ED8D}"/>
          </ac:picMkLst>
        </pc:picChg>
        <pc:picChg chg="add mod">
          <ac:chgData name="Ali Elhalawati" userId="37fdbcc7ad95746e" providerId="LiveId" clId="{FF85EA6D-4EB2-4929-95F1-E4291C77590E}" dt="2023-05-22T13:28:31.424" v="1769" actId="1076"/>
          <ac:picMkLst>
            <pc:docMk/>
            <pc:sldMk cId="3298277682" sldId="267"/>
            <ac:picMk id="46" creationId="{0A8B4677-4088-A379-6F4F-50B78FC65706}"/>
          </ac:picMkLst>
        </pc:picChg>
        <pc:cxnChg chg="add mod">
          <ac:chgData name="Ali Elhalawati" userId="37fdbcc7ad95746e" providerId="LiveId" clId="{FF85EA6D-4EB2-4929-95F1-E4291C77590E}" dt="2023-05-22T12:49:44.529" v="1713" actId="14100"/>
          <ac:cxnSpMkLst>
            <pc:docMk/>
            <pc:sldMk cId="3298277682" sldId="267"/>
            <ac:cxnSpMk id="8" creationId="{301C6A46-F3F0-C038-A039-EAF471CC9DF5}"/>
          </ac:cxnSpMkLst>
        </pc:cxnChg>
        <pc:cxnChg chg="add mod">
          <ac:chgData name="Ali Elhalawati" userId="37fdbcc7ad95746e" providerId="LiveId" clId="{FF85EA6D-4EB2-4929-95F1-E4291C77590E}" dt="2023-05-22T13:28:34.535" v="1770" actId="14100"/>
          <ac:cxnSpMkLst>
            <pc:docMk/>
            <pc:sldMk cId="3298277682" sldId="267"/>
            <ac:cxnSpMk id="18" creationId="{4A2028F6-D9DC-5692-F9BE-64F43E167D1C}"/>
          </ac:cxnSpMkLst>
        </pc:cxnChg>
        <pc:cxnChg chg="add mod">
          <ac:chgData name="Ali Elhalawati" userId="37fdbcc7ad95746e" providerId="LiveId" clId="{FF85EA6D-4EB2-4929-95F1-E4291C77590E}" dt="2023-05-22T13:39:44.700" v="2040" actId="14100"/>
          <ac:cxnSpMkLst>
            <pc:docMk/>
            <pc:sldMk cId="3298277682" sldId="267"/>
            <ac:cxnSpMk id="27" creationId="{A6A7A76E-836D-E44C-20AB-C3A8289DEC9E}"/>
          </ac:cxnSpMkLst>
        </pc:cxnChg>
        <pc:cxnChg chg="add mod">
          <ac:chgData name="Ali Elhalawati" userId="37fdbcc7ad95746e" providerId="LiveId" clId="{FF85EA6D-4EB2-4929-95F1-E4291C77590E}" dt="2023-05-22T13:40:04.291" v="2043" actId="14100"/>
          <ac:cxnSpMkLst>
            <pc:docMk/>
            <pc:sldMk cId="3298277682" sldId="267"/>
            <ac:cxnSpMk id="52" creationId="{C28D2C83-588A-41DA-C29D-41BB7899D91A}"/>
          </ac:cxnSpMkLst>
        </pc:cxnChg>
        <pc:cxnChg chg="add mod">
          <ac:chgData name="Ali Elhalawati" userId="37fdbcc7ad95746e" providerId="LiveId" clId="{FF85EA6D-4EB2-4929-95F1-E4291C77590E}" dt="2023-05-22T13:37:36.782" v="2024" actId="14100"/>
          <ac:cxnSpMkLst>
            <pc:docMk/>
            <pc:sldMk cId="3298277682" sldId="267"/>
            <ac:cxnSpMk id="61" creationId="{0B8A072E-E2E2-F3D2-7F21-F22378BC3C60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16:28:56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2120 22 24575,'-2004'0'0,"1991"-1"42,1 0-1,1-1 1,-21-5 0,2 0-1574,13 4-5294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16:30:24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1466 0 24575,'-1446'0'-1365,"1426"0"-5461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F91A-919F-65F7-A16A-E77B57F67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4A6CE-F881-A1C0-472D-7D03CDAAF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2C919-F6CF-FB6A-647B-F15ED4D2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B21C-A97B-2B4E-A710-2876C6003E85}" type="datetimeFigureOut">
              <a:rPr lang="en-BE" smtClean="0"/>
              <a:t>22/05/2023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25C22-7B21-55FE-3819-BB03F546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D41C5-C97D-F958-EE85-8384968A8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AA35-378C-ED4E-B07F-BEAB1824CD9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6944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752A-07F4-EEDD-0C7C-72FB3D82E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52A1C-4D14-E8E8-8347-BAA0AB7EB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3201E-04ED-C63D-74B7-E564FDAE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B21C-A97B-2B4E-A710-2876C6003E85}" type="datetimeFigureOut">
              <a:rPr lang="en-BE" smtClean="0"/>
              <a:t>22/05/2023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1BC29-2275-FC6C-698B-32592A3E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86695-E9BC-7C1D-5739-21D2A732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AA35-378C-ED4E-B07F-BEAB1824CD9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900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87A06-F1DA-E0FA-CE93-148CF4A77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5774E-216C-DB70-C3E8-46012298D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D75C0-24FB-EA24-C990-D5C61CE5C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B21C-A97B-2B4E-A710-2876C6003E85}" type="datetimeFigureOut">
              <a:rPr lang="en-BE" smtClean="0"/>
              <a:t>22/05/2023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0B377-E2D0-4E15-EF2F-EA51492BE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6B14B-188D-01E0-7C87-827BC8DA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AA35-378C-ED4E-B07F-BEAB1824CD9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3409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8D577-A80D-4F4B-5DE7-BB37C5D8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EC096-C093-EC51-48E2-613B8E527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88284-A320-24C9-FCE2-929B4B25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B21C-A97B-2B4E-A710-2876C6003E85}" type="datetimeFigureOut">
              <a:rPr lang="en-BE" smtClean="0"/>
              <a:t>22/05/2023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74034-3008-B062-545D-D4EE107B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203D4-991F-CC98-DA04-84C77E77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AA35-378C-ED4E-B07F-BEAB1824CD9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9519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A90C-80CD-2AE4-2AB4-6B89DB5F4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FE6C3-BEDA-B1E0-711A-1E7E44841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6C83E-FDC9-94D6-AD64-B8990EC3D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B21C-A97B-2B4E-A710-2876C6003E85}" type="datetimeFigureOut">
              <a:rPr lang="en-BE" smtClean="0"/>
              <a:t>22/05/2023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50D9D-DA51-D2BE-0D2E-5173822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B41F7-3FAB-CF9A-C034-743CA57D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AA35-378C-ED4E-B07F-BEAB1824CD9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0722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E4E26-78A8-0979-C3BE-5F1948E4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6AEFA-CED8-E331-5E08-761385B56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96AC1-CE76-6E41-7E54-F2BDCA73F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701DD-CF81-C2AA-4284-CF504557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B21C-A97B-2B4E-A710-2876C6003E85}" type="datetimeFigureOut">
              <a:rPr lang="en-BE" smtClean="0"/>
              <a:t>22/05/2023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4A269-C08B-7C41-504E-05F675B8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E532C-E4D9-4599-1D1E-914AD4EB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AA35-378C-ED4E-B07F-BEAB1824CD9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2937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41D5-16D6-6C01-1D4D-B21AEAFB8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3369E-6764-5962-CB15-1AF5CA975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D4948-B8E8-0389-AA2E-EF5A66D2F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93EBDA-552D-1300-10D5-9FA2F9D61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0C55D7-315C-7F7A-6759-E767BFEBC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340719-4A59-0348-5D19-EE896595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B21C-A97B-2B4E-A710-2876C6003E85}" type="datetimeFigureOut">
              <a:rPr lang="en-BE" smtClean="0"/>
              <a:t>22/05/2023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0D57F-0232-05DE-7B1B-FE1DD159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27E55-2E13-6B7A-3703-4174A10E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AA35-378C-ED4E-B07F-BEAB1824CD9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4931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299-F5BA-7D3F-70C0-60AE765A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5D9595-0C6B-AC8D-81F3-89D60E45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B21C-A97B-2B4E-A710-2876C6003E85}" type="datetimeFigureOut">
              <a:rPr lang="en-BE" smtClean="0"/>
              <a:t>22/05/2023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8306F-FE80-4318-F795-4854A452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288CD-7DFB-61FB-03DE-41BD23AD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AA35-378C-ED4E-B07F-BEAB1824CD9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6840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9BD10-22A3-88EE-2A49-7857196F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B21C-A97B-2B4E-A710-2876C6003E85}" type="datetimeFigureOut">
              <a:rPr lang="en-BE" smtClean="0"/>
              <a:t>22/05/2023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77F5B3-F13E-EC62-B78B-8AA815BA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57507-196F-47CB-D793-D19702CC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AA35-378C-ED4E-B07F-BEAB1824CD9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9205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6CAA-FC60-61A8-0A01-5F52AC4B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4CC5B-7E73-5B48-5F53-A0EAD0C2B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24CE6-805F-B28C-BF40-7E9C14DBE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E7F96-35CF-BF18-BFCF-D5D9D25A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B21C-A97B-2B4E-A710-2876C6003E85}" type="datetimeFigureOut">
              <a:rPr lang="en-BE" smtClean="0"/>
              <a:t>22/05/2023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C51E0-0315-D088-EC21-EBA3BEE5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8ED9F-229C-882D-83C9-BC933A70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AA35-378C-ED4E-B07F-BEAB1824CD9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6655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9384-3AD5-8E71-B2B2-22B87459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6BE74-92FE-0DDA-F298-78EB6E28C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71830-FF09-E1EC-9A9B-34D279DCD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F5B72-D7C0-FB3E-24AA-3AC5DC704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B21C-A97B-2B4E-A710-2876C6003E85}" type="datetimeFigureOut">
              <a:rPr lang="en-BE" smtClean="0"/>
              <a:t>22/05/2023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251B8-4503-0CD1-C331-F9F8F1B0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5F444-7FA6-F97C-F182-0F35FAF5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AA35-378C-ED4E-B07F-BEAB1824CD9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3243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3A6B0C-CEB1-3326-7EFC-81BA3D51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D5CB4-F111-19AA-7BDD-79A4A478A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9C424-AC5B-E94F-2082-BCB2F159C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6B21C-A97B-2B4E-A710-2876C6003E85}" type="datetimeFigureOut">
              <a:rPr lang="en-BE" smtClean="0"/>
              <a:t>22/05/2023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A4EAE-F655-89F4-5FBC-F8373B8F5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960A0-D618-564E-E79F-6FC67C90C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FAA35-378C-ED4E-B07F-BEAB1824CD9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387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DCBA6AE7-2A8C-D12D-F452-E97359E50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389"/>
            <a:ext cx="12192000" cy="64889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EDEA88-D4E7-574A-8A7E-F26E0AC3259D}"/>
              </a:ext>
            </a:extLst>
          </p:cNvPr>
          <p:cNvSpPr txBox="1"/>
          <p:nvPr/>
        </p:nvSpPr>
        <p:spPr>
          <a:xfrm>
            <a:off x="5357191" y="715617"/>
            <a:ext cx="4572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BE" sz="1000" dirty="0"/>
              <a:t>0..n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6C8D02-8587-B247-9023-CBC2F18BFC0E}"/>
              </a:ext>
            </a:extLst>
          </p:cNvPr>
          <p:cNvSpPr txBox="1"/>
          <p:nvPr/>
        </p:nvSpPr>
        <p:spPr>
          <a:xfrm>
            <a:off x="7606748" y="1106556"/>
            <a:ext cx="4572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BE" sz="1000" dirty="0"/>
              <a:t>0..n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8C89EE-AC49-22BA-DCA4-E858C52D78E8}"/>
              </a:ext>
            </a:extLst>
          </p:cNvPr>
          <p:cNvSpPr txBox="1"/>
          <p:nvPr/>
        </p:nvSpPr>
        <p:spPr>
          <a:xfrm>
            <a:off x="6185452" y="1145015"/>
            <a:ext cx="4572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BE" sz="1000" dirty="0"/>
              <a:t>0..n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80FF4B-D199-6481-5AF3-A3FA54F11AFF}"/>
              </a:ext>
            </a:extLst>
          </p:cNvPr>
          <p:cNvSpPr txBox="1"/>
          <p:nvPr/>
        </p:nvSpPr>
        <p:spPr>
          <a:xfrm>
            <a:off x="6496877" y="4269215"/>
            <a:ext cx="4572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BE" sz="1000" dirty="0"/>
              <a:t>0..n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DA6D57-EE2D-B422-2C39-0A72B2205C6C}"/>
              </a:ext>
            </a:extLst>
          </p:cNvPr>
          <p:cNvSpPr/>
          <p:nvPr/>
        </p:nvSpPr>
        <p:spPr>
          <a:xfrm>
            <a:off x="110087" y="4042139"/>
            <a:ext cx="2613991" cy="2637183"/>
          </a:xfrm>
          <a:prstGeom prst="rect">
            <a:avLst/>
          </a:prstGeom>
          <a:solidFill>
            <a:srgbClr val="CCCCC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BE" sz="1100" b="1" dirty="0">
                <a:solidFill>
                  <a:schemeClr val="tx1"/>
                </a:solidFill>
              </a:rPr>
              <a:t>Type declarations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1100" dirty="0">
                <a:solidFill>
                  <a:schemeClr val="tx1"/>
                </a:solidFill>
              </a:rPr>
              <a:t>sector := {bio, chemical, 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1100" dirty="0">
                <a:solidFill>
                  <a:schemeClr val="tx1"/>
                </a:solidFill>
              </a:rPr>
              <a:t>rating := {aaa, aa, a, bbb, bb, 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1100" dirty="0">
                <a:solidFill>
                  <a:schemeClr val="tx1"/>
                </a:solidFill>
              </a:rPr>
              <a:t>currency := {euro, dollar, pond, ..}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1100" dirty="0">
                <a:solidFill>
                  <a:schemeClr val="tx1"/>
                </a:solidFill>
              </a:rPr>
              <a:t>country := {au,be,nl,fr,us,uk,…}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d</a:t>
            </a:r>
            <a:r>
              <a:rPr lang="en-BE" sz="1100" dirty="0">
                <a:solidFill>
                  <a:schemeClr val="tx1"/>
                </a:solidFill>
              </a:rPr>
              <a:t>ate := {dd/mm/yyyy}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f</a:t>
            </a:r>
            <a:r>
              <a:rPr lang="en-BE" sz="1100" dirty="0">
                <a:solidFill>
                  <a:schemeClr val="tx1"/>
                </a:solidFill>
              </a:rPr>
              <a:t>undtype :=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E</a:t>
            </a:r>
            <a:r>
              <a:rPr lang="en-BE" sz="1100" dirty="0">
                <a:solidFill>
                  <a:schemeClr val="tx1"/>
                </a:solidFill>
              </a:rPr>
              <a:t>quitytype :=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d</a:t>
            </a:r>
            <a:r>
              <a:rPr lang="en-BE" sz="1100" dirty="0">
                <a:solidFill>
                  <a:schemeClr val="tx1"/>
                </a:solidFill>
              </a:rPr>
              <a:t>ebtclass :=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d</a:t>
            </a:r>
            <a:r>
              <a:rPr lang="en-BE" sz="1100" dirty="0">
                <a:solidFill>
                  <a:schemeClr val="tx1"/>
                </a:solidFill>
              </a:rPr>
              <a:t>ebtprincipal :=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1100" dirty="0">
                <a:solidFill>
                  <a:schemeClr val="tx1"/>
                </a:solidFill>
              </a:rPr>
              <a:t>debtInterest :=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p</a:t>
            </a:r>
            <a:r>
              <a:rPr lang="en-BE" sz="1100" dirty="0">
                <a:solidFill>
                  <a:schemeClr val="tx1"/>
                </a:solidFill>
              </a:rPr>
              <a:t>ayout :=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1100" dirty="0">
                <a:solidFill>
                  <a:schemeClr val="tx1"/>
                </a:solidFill>
              </a:rPr>
              <a:t>tProvision:={…}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i</a:t>
            </a:r>
            <a:r>
              <a:rPr lang="en-BE" sz="1100" dirty="0">
                <a:solidFill>
                  <a:schemeClr val="tx1"/>
                </a:solidFill>
              </a:rPr>
              <a:t>ndex := {bel20,..}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1100" dirty="0">
                <a:solidFill>
                  <a:schemeClr val="tx1"/>
                </a:solidFill>
              </a:rPr>
              <a:t>exchange := {euronext,…}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sz="11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sz="11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sz="11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sz="11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sz="11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D31D60-E6BB-4354-B8BB-862ED56543AC}"/>
              </a:ext>
            </a:extLst>
          </p:cNvPr>
          <p:cNvSpPr txBox="1"/>
          <p:nvPr/>
        </p:nvSpPr>
        <p:spPr>
          <a:xfrm>
            <a:off x="8686801" y="1739349"/>
            <a:ext cx="477077" cy="2308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BE" sz="900" dirty="0"/>
              <a:t>:date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A8D8C7-030E-9E1B-0469-BF04EF674B43}"/>
              </a:ext>
            </a:extLst>
          </p:cNvPr>
          <p:cNvSpPr txBox="1"/>
          <p:nvPr/>
        </p:nvSpPr>
        <p:spPr>
          <a:xfrm>
            <a:off x="9852993" y="1739349"/>
            <a:ext cx="477077" cy="2308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BE" sz="900" dirty="0"/>
              <a:t>:date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38FB84-A2EE-4CDF-415D-6609F2F81108}"/>
              </a:ext>
            </a:extLst>
          </p:cNvPr>
          <p:cNvSpPr txBox="1"/>
          <p:nvPr/>
        </p:nvSpPr>
        <p:spPr>
          <a:xfrm>
            <a:off x="7904922" y="2243769"/>
            <a:ext cx="573156" cy="2308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BE" sz="900" dirty="0"/>
              <a:t>:rating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6729E5-367C-17C2-82EA-648FE3A0559F}"/>
              </a:ext>
            </a:extLst>
          </p:cNvPr>
          <p:cNvSpPr txBox="1"/>
          <p:nvPr/>
        </p:nvSpPr>
        <p:spPr>
          <a:xfrm>
            <a:off x="5241235" y="1782299"/>
            <a:ext cx="573156" cy="2308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BE" sz="900" dirty="0"/>
              <a:t>:rating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C97CC8-8891-D371-74D7-F070383DCC15}"/>
              </a:ext>
            </a:extLst>
          </p:cNvPr>
          <p:cNvSpPr txBox="1"/>
          <p:nvPr/>
        </p:nvSpPr>
        <p:spPr>
          <a:xfrm>
            <a:off x="3572779" y="1851873"/>
            <a:ext cx="573156" cy="2308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BE" sz="900" dirty="0"/>
              <a:t>:sector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22B70B-1418-E81A-C6E5-B7CA8C420F42}"/>
              </a:ext>
            </a:extLst>
          </p:cNvPr>
          <p:cNvSpPr txBox="1"/>
          <p:nvPr/>
        </p:nvSpPr>
        <p:spPr>
          <a:xfrm>
            <a:off x="6208644" y="1739349"/>
            <a:ext cx="675861" cy="2308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BE" sz="900" dirty="0"/>
              <a:t>:country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7368E7-EBF1-A363-1C25-F95E6331E49D}"/>
              </a:ext>
            </a:extLst>
          </p:cNvPr>
          <p:cNvSpPr txBox="1"/>
          <p:nvPr/>
        </p:nvSpPr>
        <p:spPr>
          <a:xfrm>
            <a:off x="2090152" y="1183999"/>
            <a:ext cx="583852" cy="2308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BE" sz="900" dirty="0"/>
              <a:t>:country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BB4F71-604E-BB7C-41B0-9B2B758C58E1}"/>
              </a:ext>
            </a:extLst>
          </p:cNvPr>
          <p:cNvSpPr txBox="1"/>
          <p:nvPr/>
        </p:nvSpPr>
        <p:spPr>
          <a:xfrm>
            <a:off x="3959088" y="1192556"/>
            <a:ext cx="80506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BE" sz="900" dirty="0"/>
              <a:t>:currency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D94F39-1D32-F633-E46F-79657F8452A5}"/>
              </a:ext>
            </a:extLst>
          </p:cNvPr>
          <p:cNvSpPr txBox="1"/>
          <p:nvPr/>
        </p:nvSpPr>
        <p:spPr>
          <a:xfrm>
            <a:off x="2287655" y="1854765"/>
            <a:ext cx="672549" cy="2308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BE" sz="900" dirty="0"/>
              <a:t>:exchange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8CA19E-69D3-8211-E8C6-DD00EDFAF345}"/>
              </a:ext>
            </a:extLst>
          </p:cNvPr>
          <p:cNvSpPr txBox="1"/>
          <p:nvPr/>
        </p:nvSpPr>
        <p:spPr>
          <a:xfrm>
            <a:off x="3034751" y="1851873"/>
            <a:ext cx="470452" cy="2308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BE" sz="900" dirty="0"/>
              <a:t>:index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C31CF3-DCE9-FD40-2A15-5B1EDAA07B76}"/>
              </a:ext>
            </a:extLst>
          </p:cNvPr>
          <p:cNvSpPr txBox="1"/>
          <p:nvPr/>
        </p:nvSpPr>
        <p:spPr>
          <a:xfrm>
            <a:off x="10419519" y="1747969"/>
            <a:ext cx="546655" cy="2308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BE" sz="900" dirty="0"/>
              <a:t>:payout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C14F91-0D91-49F4-51A2-027636D59130}"/>
              </a:ext>
            </a:extLst>
          </p:cNvPr>
          <p:cNvSpPr txBox="1"/>
          <p:nvPr/>
        </p:nvSpPr>
        <p:spPr>
          <a:xfrm>
            <a:off x="6617802" y="4040794"/>
            <a:ext cx="672549" cy="2308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BE" sz="900" dirty="0"/>
              <a:t>:fundtype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A6B163-5011-23D7-4C62-BE5B7B72FDD8}"/>
              </a:ext>
            </a:extLst>
          </p:cNvPr>
          <p:cNvSpPr txBox="1"/>
          <p:nvPr/>
        </p:nvSpPr>
        <p:spPr>
          <a:xfrm>
            <a:off x="4374907" y="4038383"/>
            <a:ext cx="80506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BE" sz="900" dirty="0"/>
              <a:t>:equitytype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0B8AB0-8C1C-7004-6A99-13AE666A00D6}"/>
              </a:ext>
            </a:extLst>
          </p:cNvPr>
          <p:cNvSpPr txBox="1"/>
          <p:nvPr/>
        </p:nvSpPr>
        <p:spPr>
          <a:xfrm>
            <a:off x="11290686" y="1731800"/>
            <a:ext cx="80506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BE" sz="900" dirty="0"/>
              <a:t>:tProvision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98D13A-FE82-0B29-D267-4DCFE27BCA38}"/>
              </a:ext>
            </a:extLst>
          </p:cNvPr>
          <p:cNvSpPr txBox="1"/>
          <p:nvPr/>
        </p:nvSpPr>
        <p:spPr>
          <a:xfrm>
            <a:off x="6368420" y="5418595"/>
            <a:ext cx="753343" cy="2308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BE" sz="900" dirty="0"/>
              <a:t>:debtinterst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2AE817-2B66-63E9-75F1-24CF91A7DBF9}"/>
              </a:ext>
            </a:extLst>
          </p:cNvPr>
          <p:cNvSpPr txBox="1"/>
          <p:nvPr/>
        </p:nvSpPr>
        <p:spPr>
          <a:xfrm>
            <a:off x="7270848" y="5418595"/>
            <a:ext cx="920652" cy="2308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BE" sz="900" dirty="0"/>
              <a:t>:debtprincipal</a:t>
            </a:r>
          </a:p>
        </p:txBody>
      </p:sp>
    </p:spTree>
    <p:extLst>
      <p:ext uri="{BB962C8B-B14F-4D97-AF65-F5344CB8AC3E}">
        <p14:creationId xmlns:p14="http://schemas.microsoft.com/office/powerpoint/2010/main" val="180340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DF7441-4380-A39F-4BE9-DF25B066C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696" y="542799"/>
            <a:ext cx="763160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76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018E-7F00-ACB6-881F-83BE0CB67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36"/>
            <a:ext cx="10515600" cy="5975627"/>
          </a:xfrm>
        </p:spPr>
        <p:txBody>
          <a:bodyPr/>
          <a:lstStyle/>
          <a:p>
            <a:r>
              <a:rPr lang="en-GB" dirty="0"/>
              <a:t>In case of the existence of CDM, data providers gets to view the KG of the CDM and decide which entities would fit their data.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Ex: </a:t>
            </a:r>
          </a:p>
          <a:p>
            <a:pPr marL="0" indent="0">
              <a:buNone/>
            </a:pP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C6C2D4-4D08-1E7A-A7B4-D078CB8980D7}"/>
              </a:ext>
            </a:extLst>
          </p:cNvPr>
          <p:cNvSpPr/>
          <p:nvPr/>
        </p:nvSpPr>
        <p:spPr>
          <a:xfrm>
            <a:off x="1631066" y="1654795"/>
            <a:ext cx="2047164" cy="559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Security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8B6E4F-49BA-A689-7B6A-C6B5C9E43995}"/>
              </a:ext>
            </a:extLst>
          </p:cNvPr>
          <p:cNvSpPr/>
          <p:nvPr/>
        </p:nvSpPr>
        <p:spPr>
          <a:xfrm>
            <a:off x="1631066" y="2214352"/>
            <a:ext cx="2047164" cy="17819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Type</a:t>
            </a:r>
          </a:p>
          <a:p>
            <a:pPr algn="ctr"/>
            <a:r>
              <a:rPr lang="en-BE" dirty="0"/>
              <a:t>Sub-Type</a:t>
            </a:r>
          </a:p>
          <a:p>
            <a:pPr algn="ctr"/>
            <a:r>
              <a:rPr lang="en-BE" dirty="0"/>
              <a:t>Default Prob</a:t>
            </a:r>
          </a:p>
          <a:p>
            <a:pPr algn="ctr"/>
            <a:r>
              <a:rPr lang="en-BE" dirty="0"/>
              <a:t>Country of Issuance</a:t>
            </a:r>
          </a:p>
          <a:p>
            <a:pPr algn="ctr"/>
            <a:r>
              <a:rPr lang="en-BE" dirty="0"/>
              <a:t>ISIN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A01B6B-C7BC-2827-8A97-00F66DB276F3}"/>
              </a:ext>
            </a:extLst>
          </p:cNvPr>
          <p:cNvSpPr txBox="1"/>
          <p:nvPr/>
        </p:nvSpPr>
        <p:spPr>
          <a:xfrm>
            <a:off x="3822047" y="2354055"/>
            <a:ext cx="330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Fixed income, shares, ucits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6CF07E-10DF-4231-4E58-ACEF554D1C00}"/>
              </a:ext>
            </a:extLst>
          </p:cNvPr>
          <p:cNvSpPr txBox="1"/>
          <p:nvPr/>
        </p:nvSpPr>
        <p:spPr>
          <a:xfrm>
            <a:off x="3822047" y="2608669"/>
            <a:ext cx="406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Sovereign, Agency, Warrants, Options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A4DFDF-A6B1-42AA-A71D-D53D57F087D4}"/>
              </a:ext>
            </a:extLst>
          </p:cNvPr>
          <p:cNvSpPr txBox="1"/>
          <p:nvPr/>
        </p:nvSpPr>
        <p:spPr>
          <a:xfrm>
            <a:off x="3822047" y="2920642"/>
            <a:ext cx="330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9557FF-1645-F1F6-EC77-1DB732E4D227}"/>
              </a:ext>
            </a:extLst>
          </p:cNvPr>
          <p:cNvSpPr txBox="1"/>
          <p:nvPr/>
        </p:nvSpPr>
        <p:spPr>
          <a:xfrm>
            <a:off x="3822047" y="3232615"/>
            <a:ext cx="330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Any Country</a:t>
            </a:r>
          </a:p>
        </p:txBody>
      </p:sp>
    </p:spTree>
    <p:extLst>
      <p:ext uri="{BB962C8B-B14F-4D97-AF65-F5344CB8AC3E}">
        <p14:creationId xmlns:p14="http://schemas.microsoft.com/office/powerpoint/2010/main" val="394500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774F4-A791-752A-D4ED-313A353BB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088" y="47158"/>
            <a:ext cx="10515600" cy="605163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/>
              <a:t>A model can be translated according to the standard model, embedded by annotations to restrict access.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 annotation can be provided with each entity describing the access level of each entity can be in numbers or description.</a:t>
            </a:r>
          </a:p>
          <a:p>
            <a:r>
              <a:rPr lang="en-GB" dirty="0"/>
              <a:t>We can do the mappings using </a:t>
            </a:r>
            <a:r>
              <a:rPr lang="en-GB" dirty="0" err="1"/>
              <a:t>datalog</a:t>
            </a:r>
            <a:r>
              <a:rPr lang="en-GB" dirty="0"/>
              <a:t> rules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528B-C2C3-81A3-7900-7EDDE385E6CE}"/>
              </a:ext>
            </a:extLst>
          </p:cNvPr>
          <p:cNvSpPr/>
          <p:nvPr/>
        </p:nvSpPr>
        <p:spPr>
          <a:xfrm>
            <a:off x="1172487" y="1411447"/>
            <a:ext cx="1334549" cy="792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Data_model1</a:t>
            </a:r>
            <a:endParaRPr lang="en-B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69E4EB-267C-BF5E-681D-F1B47F8F9B44}"/>
              </a:ext>
            </a:extLst>
          </p:cNvPr>
          <p:cNvSpPr/>
          <p:nvPr/>
        </p:nvSpPr>
        <p:spPr>
          <a:xfrm>
            <a:off x="4857225" y="1300293"/>
            <a:ext cx="1468773" cy="10150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Standard model</a:t>
            </a:r>
            <a:endParaRPr lang="en-B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701FAD-A6A9-D977-3F2A-77A2B7479121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2507036" y="1807827"/>
            <a:ext cx="2350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13BE12-03AD-A45F-428D-304A5CEE4C06}"/>
              </a:ext>
            </a:extLst>
          </p:cNvPr>
          <p:cNvSpPr txBox="1"/>
          <p:nvPr/>
        </p:nvSpPr>
        <p:spPr>
          <a:xfrm>
            <a:off x="3104383" y="1432095"/>
            <a:ext cx="102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mapping</a:t>
            </a:r>
            <a:endParaRPr lang="en-B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E4D41D-6290-B23B-4A54-5E11AAA082A1}"/>
              </a:ext>
            </a:extLst>
          </p:cNvPr>
          <p:cNvCxnSpPr>
            <a:stCxn id="5" idx="6"/>
          </p:cNvCxnSpPr>
          <p:nvPr/>
        </p:nvCxnSpPr>
        <p:spPr>
          <a:xfrm flipV="1">
            <a:off x="6325998" y="1793923"/>
            <a:ext cx="2180439" cy="1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7D0825F-B019-021C-550F-CB43C363F787}"/>
              </a:ext>
            </a:extLst>
          </p:cNvPr>
          <p:cNvSpPr/>
          <p:nvPr/>
        </p:nvSpPr>
        <p:spPr>
          <a:xfrm>
            <a:off x="8506437" y="1359018"/>
            <a:ext cx="1795244" cy="1085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 annotated standardized Data_model1 </a:t>
            </a:r>
            <a:r>
              <a:rPr lang="en-GB" dirty="0" err="1"/>
              <a:t>datalog</a:t>
            </a:r>
            <a:r>
              <a:rPr lang="en-GB" dirty="0"/>
              <a:t> rules</a:t>
            </a:r>
            <a:endParaRPr lang="en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00A33C-86CD-A721-64DD-C441049AEA25}"/>
              </a:ext>
            </a:extLst>
          </p:cNvPr>
          <p:cNvSpPr txBox="1"/>
          <p:nvPr/>
        </p:nvSpPr>
        <p:spPr>
          <a:xfrm>
            <a:off x="6721436" y="1436614"/>
            <a:ext cx="115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Annotate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1490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diagram, sketch, drawing, plan&#10;&#10;Description automatically generated">
            <a:extLst>
              <a:ext uri="{FF2B5EF4-FFF2-40B4-BE49-F238E27FC236}">
                <a16:creationId xmlns:a16="http://schemas.microsoft.com/office/drawing/2014/main" id="{CC0C7CE3-04D8-17FA-8E5B-942A9E4EC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381" y="-254952"/>
            <a:ext cx="9753187" cy="6106886"/>
          </a:xfrm>
          <a:prstGeom prst="rect">
            <a:avLst/>
          </a:prstGeom>
        </p:spPr>
      </p:pic>
      <p:pic>
        <p:nvPicPr>
          <p:cNvPr id="28" name="Content Placeholder 3">
            <a:extLst>
              <a:ext uri="{FF2B5EF4-FFF2-40B4-BE49-F238E27FC236}">
                <a16:creationId xmlns:a16="http://schemas.microsoft.com/office/drawing/2014/main" id="{17E47EAF-3A06-D14D-2243-0A8AACA89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3048786"/>
            <a:ext cx="4913161" cy="3586606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34FEA57-24BD-C8D3-D81D-927BDE51F21A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32121" y="2283828"/>
            <a:ext cx="3124749" cy="1006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4C10C89-8015-1B1F-0DCE-179426F6272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60647" y="1090569"/>
            <a:ext cx="3145871" cy="23237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5623D6-39DD-F84F-35C2-1211826725EB}"/>
              </a:ext>
            </a:extLst>
          </p:cNvPr>
          <p:cNvCxnSpPr>
            <a:cxnSpLocks/>
          </p:cNvCxnSpPr>
          <p:nvPr/>
        </p:nvCxnSpPr>
        <p:spPr>
          <a:xfrm flipV="1">
            <a:off x="2438814" y="1887523"/>
            <a:ext cx="4482103" cy="193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E17852B1-97C4-5535-EF3E-F7E500D09655}"/>
              </a:ext>
            </a:extLst>
          </p:cNvPr>
          <p:cNvCxnSpPr>
            <a:cxnSpLocks/>
          </p:cNvCxnSpPr>
          <p:nvPr/>
        </p:nvCxnSpPr>
        <p:spPr>
          <a:xfrm flipV="1">
            <a:off x="1149292" y="528506"/>
            <a:ext cx="6912528" cy="3389153"/>
          </a:xfrm>
          <a:prstGeom prst="bentConnector3">
            <a:avLst>
              <a:gd name="adj1" fmla="val -54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99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Content Placeholder 3">
            <a:extLst>
              <a:ext uri="{FF2B5EF4-FFF2-40B4-BE49-F238E27FC236}">
                <a16:creationId xmlns:a16="http://schemas.microsoft.com/office/drawing/2014/main" id="{E889A628-51C1-0B97-8378-E326B38E1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6481" y="221696"/>
            <a:ext cx="5867389" cy="428319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73529FD-3A48-6132-BE89-201F33FD5D66}"/>
              </a:ext>
            </a:extLst>
          </p:cNvPr>
          <p:cNvSpPr txBox="1"/>
          <p:nvPr/>
        </p:nvSpPr>
        <p:spPr>
          <a:xfrm>
            <a:off x="1912173" y="1920706"/>
            <a:ext cx="1141419" cy="2308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GB" sz="900" dirty="0"/>
              <a:t>Country of origins</a:t>
            </a:r>
            <a:endParaRPr lang="en-BE" sz="9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806FA09-9A70-F6D2-2EAC-04883567D905}"/>
                  </a:ext>
                </a:extLst>
              </p14:cNvPr>
              <p14:cNvContentPartPr/>
              <p14:nvPr/>
            </p14:nvContentPartPr>
            <p14:xfrm>
              <a:off x="3112114" y="1946642"/>
              <a:ext cx="763200" cy="82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806FA09-9A70-F6D2-2EAC-04883567D9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3474" y="1938002"/>
                <a:ext cx="780840" cy="2592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B6B887E4-78A8-5BD2-24DE-9C34691F67CA}"/>
              </a:ext>
            </a:extLst>
          </p:cNvPr>
          <p:cNvSpPr txBox="1"/>
          <p:nvPr/>
        </p:nvSpPr>
        <p:spPr>
          <a:xfrm>
            <a:off x="6460405" y="1058038"/>
            <a:ext cx="1316189" cy="2308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GB" sz="900" dirty="0" err="1"/>
              <a:t>Demonition_Currency</a:t>
            </a:r>
            <a:endParaRPr lang="en-BE" sz="9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E92A9B1-C4A6-8B01-3557-427C737ED5FB}"/>
                  </a:ext>
                </a:extLst>
              </p14:cNvPr>
              <p14:cNvContentPartPr/>
              <p14:nvPr/>
            </p14:nvContentPartPr>
            <p14:xfrm>
              <a:off x="6586114" y="1400882"/>
              <a:ext cx="52812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E92A9B1-C4A6-8B01-3557-427C737ED5F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77114" y="1391882"/>
                <a:ext cx="54576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BAC51CB1-B8F5-6406-BE09-7256020BE75E}"/>
              </a:ext>
            </a:extLst>
          </p:cNvPr>
          <p:cNvSpPr txBox="1"/>
          <p:nvPr/>
        </p:nvSpPr>
        <p:spPr>
          <a:xfrm>
            <a:off x="3422749" y="1383916"/>
            <a:ext cx="905130" cy="2308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GB" sz="900" dirty="0"/>
              <a:t>:</a:t>
            </a:r>
            <a:r>
              <a:rPr lang="en-GB" sz="900" dirty="0" err="1"/>
              <a:t>Access_level</a:t>
            </a:r>
            <a:endParaRPr lang="en-BE" sz="9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7472A1-A5F3-EF24-865E-69C65554ABA1}"/>
              </a:ext>
            </a:extLst>
          </p:cNvPr>
          <p:cNvSpPr txBox="1"/>
          <p:nvPr/>
        </p:nvSpPr>
        <p:spPr>
          <a:xfrm>
            <a:off x="5467610" y="1058038"/>
            <a:ext cx="905130" cy="2308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GB" sz="900" dirty="0"/>
              <a:t>:</a:t>
            </a:r>
            <a:r>
              <a:rPr lang="en-GB" sz="900" dirty="0" err="1"/>
              <a:t>Access_level</a:t>
            </a:r>
            <a:endParaRPr lang="en-BE" sz="9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4D7BD3-674A-D37C-A9E1-F4BB3CC7BEA8}"/>
              </a:ext>
            </a:extLst>
          </p:cNvPr>
          <p:cNvSpPr txBox="1"/>
          <p:nvPr/>
        </p:nvSpPr>
        <p:spPr>
          <a:xfrm>
            <a:off x="6586114" y="1616513"/>
            <a:ext cx="905130" cy="2308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GB" sz="900" dirty="0"/>
              <a:t>:</a:t>
            </a:r>
            <a:r>
              <a:rPr lang="en-GB" sz="900" dirty="0" err="1"/>
              <a:t>Access_level</a:t>
            </a:r>
            <a:endParaRPr lang="en-BE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2EB495B-04A6-AD97-5752-A89B093133DB}"/>
              </a:ext>
            </a:extLst>
          </p:cNvPr>
          <p:cNvSpPr txBox="1"/>
          <p:nvPr/>
        </p:nvSpPr>
        <p:spPr>
          <a:xfrm>
            <a:off x="7861924" y="1689874"/>
            <a:ext cx="905130" cy="2308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GB" sz="900" dirty="0"/>
              <a:t>:</a:t>
            </a:r>
            <a:r>
              <a:rPr lang="en-GB" sz="900" dirty="0" err="1"/>
              <a:t>Access_level</a:t>
            </a:r>
            <a:endParaRPr lang="en-BE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93544C9-866F-F3EC-3D82-DFCDA5B981A5}"/>
              </a:ext>
            </a:extLst>
          </p:cNvPr>
          <p:cNvSpPr txBox="1"/>
          <p:nvPr/>
        </p:nvSpPr>
        <p:spPr>
          <a:xfrm>
            <a:off x="310392" y="4636160"/>
            <a:ext cx="111489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KG(</a:t>
            </a:r>
            <a:r>
              <a:rPr lang="en-GB" dirty="0" err="1"/>
              <a:t>ID,ountryOfOrigin,ISSUER_COUNTRY</a:t>
            </a:r>
            <a:r>
              <a:rPr lang="en-GB" dirty="0"/>
              <a:t>) :- Data_provider1_Issuer(ID,ISSUER_COUNTRY,ISSUER_RATING).</a:t>
            </a:r>
          </a:p>
          <a:p>
            <a:r>
              <a:rPr lang="en-GB" dirty="0" err="1"/>
              <a:t>KG_Issuer</a:t>
            </a:r>
            <a:r>
              <a:rPr lang="en-GB" dirty="0"/>
              <a:t>(</a:t>
            </a:r>
            <a:r>
              <a:rPr lang="en-GB" dirty="0" err="1"/>
              <a:t>ID,AgencyRating,ISSUER_RATING</a:t>
            </a:r>
            <a:r>
              <a:rPr lang="en-GB" dirty="0"/>
              <a:t>) :- Data_provider1_Issuer(ID,ISSUER_COUNTRY,ISSUER_RATING).</a:t>
            </a:r>
          </a:p>
          <a:p>
            <a:r>
              <a:rPr lang="en-GB" dirty="0"/>
              <a:t>KG(ID,has_provider,Data_provider1) :- Data_provider1_Issuer(ID,ISSUER_COUNTRY,ISSUER_RATING).</a:t>
            </a:r>
          </a:p>
          <a:p>
            <a:r>
              <a:rPr lang="en-GB" dirty="0"/>
              <a:t>KG(</a:t>
            </a:r>
            <a:r>
              <a:rPr lang="en-GB" dirty="0" err="1"/>
              <a:t>ID,DemonitionCurrency,CURRENCY</a:t>
            </a:r>
            <a:r>
              <a:rPr lang="en-GB" dirty="0"/>
              <a:t>) :- Data_provider1_Currency(ID,CURRENCY).</a:t>
            </a:r>
          </a:p>
          <a:p>
            <a:endParaRPr lang="en-GB" dirty="0"/>
          </a:p>
          <a:p>
            <a:r>
              <a:rPr lang="en-GB" dirty="0"/>
              <a:t>Q-is Annotation different from one data to another or it relies on data source?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2EC871-FC01-9EB1-258B-4CB137F8A38B}"/>
              </a:ext>
            </a:extLst>
          </p:cNvPr>
          <p:cNvSpPr txBox="1"/>
          <p:nvPr/>
        </p:nvSpPr>
        <p:spPr>
          <a:xfrm>
            <a:off x="3041149" y="2182143"/>
            <a:ext cx="905130" cy="2308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GB" sz="900" dirty="0"/>
              <a:t>:</a:t>
            </a:r>
            <a:r>
              <a:rPr lang="en-GB" sz="900" dirty="0" err="1"/>
              <a:t>Access_level</a:t>
            </a:r>
            <a:endParaRPr lang="en-BE" sz="9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BB46AE4-0AE5-DCE0-B064-95F3B4EC261B}"/>
              </a:ext>
            </a:extLst>
          </p:cNvPr>
          <p:cNvSpPr txBox="1"/>
          <p:nvPr/>
        </p:nvSpPr>
        <p:spPr>
          <a:xfrm>
            <a:off x="4000947" y="2233128"/>
            <a:ext cx="905130" cy="2308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GB" sz="900" dirty="0"/>
              <a:t>:</a:t>
            </a:r>
            <a:r>
              <a:rPr lang="en-GB" sz="900" dirty="0" err="1"/>
              <a:t>Access_level</a:t>
            </a:r>
            <a:endParaRPr lang="en-BE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188E11-63A7-AD64-A7CD-3C23DA9204A4}"/>
              </a:ext>
            </a:extLst>
          </p:cNvPr>
          <p:cNvSpPr txBox="1"/>
          <p:nvPr/>
        </p:nvSpPr>
        <p:spPr>
          <a:xfrm>
            <a:off x="5468226" y="2348544"/>
            <a:ext cx="905130" cy="2308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GB" sz="900" dirty="0"/>
              <a:t>:</a:t>
            </a:r>
            <a:r>
              <a:rPr lang="en-GB" sz="900" dirty="0" err="1"/>
              <a:t>Access_level</a:t>
            </a:r>
            <a:endParaRPr lang="en-BE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4D7081-C87C-5FC9-307B-A1E169BA0544}"/>
              </a:ext>
            </a:extLst>
          </p:cNvPr>
          <p:cNvSpPr txBox="1"/>
          <p:nvPr/>
        </p:nvSpPr>
        <p:spPr>
          <a:xfrm>
            <a:off x="4919137" y="1997862"/>
            <a:ext cx="905130" cy="2308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GB" sz="900" dirty="0"/>
              <a:t>:</a:t>
            </a:r>
            <a:r>
              <a:rPr lang="en-GB" sz="900" dirty="0" err="1"/>
              <a:t>Access_level</a:t>
            </a:r>
            <a:endParaRPr lang="en-BE" sz="9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C30D1C-62C6-0C1E-1F5D-715EAC7A13E6}"/>
              </a:ext>
            </a:extLst>
          </p:cNvPr>
          <p:cNvSpPr txBox="1"/>
          <p:nvPr/>
        </p:nvSpPr>
        <p:spPr>
          <a:xfrm>
            <a:off x="6007840" y="1976650"/>
            <a:ext cx="905130" cy="2308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GB" sz="900" dirty="0"/>
              <a:t>:</a:t>
            </a:r>
            <a:r>
              <a:rPr lang="en-GB" sz="900" dirty="0" err="1"/>
              <a:t>Access_level</a:t>
            </a:r>
            <a:endParaRPr lang="en-BE" sz="900" dirty="0"/>
          </a:p>
        </p:txBody>
      </p:sp>
    </p:spTree>
    <p:extLst>
      <p:ext uri="{BB962C8B-B14F-4D97-AF65-F5344CB8AC3E}">
        <p14:creationId xmlns:p14="http://schemas.microsoft.com/office/powerpoint/2010/main" val="159562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blue and purple logo&#10;&#10;Description automatically generated with low confidence">
            <a:extLst>
              <a:ext uri="{FF2B5EF4-FFF2-40B4-BE49-F238E27FC236}">
                <a16:creationId xmlns:a16="http://schemas.microsoft.com/office/drawing/2014/main" id="{A3A5846F-25C1-6F58-7E7B-6E95FEA0D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7677" y="4344839"/>
            <a:ext cx="1736645" cy="998610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1C6A46-F3F0-C038-A039-EAF471CC9DF5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6079222" y="1920860"/>
            <a:ext cx="16778" cy="258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BEFAE5A-D524-514B-3EA4-78BBA4318B3C}"/>
              </a:ext>
            </a:extLst>
          </p:cNvPr>
          <p:cNvSpPr txBox="1"/>
          <p:nvPr/>
        </p:nvSpPr>
        <p:spPr>
          <a:xfrm>
            <a:off x="5777217" y="572963"/>
            <a:ext cx="63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Owl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874345-BB79-1DBC-F4FA-69DFC1B8F1D3}"/>
              </a:ext>
            </a:extLst>
          </p:cNvPr>
          <p:cNvSpPr txBox="1"/>
          <p:nvPr/>
        </p:nvSpPr>
        <p:spPr>
          <a:xfrm>
            <a:off x="1058279" y="4821248"/>
            <a:ext cx="1891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Oscar feature model</a:t>
            </a:r>
            <a:endParaRPr lang="en-BE" dirty="0"/>
          </a:p>
        </p:txBody>
      </p:sp>
      <p:pic>
        <p:nvPicPr>
          <p:cNvPr id="17" name="Picture 16" descr="A picture containing graphics, symbol, font, design&#10;&#10;Description automatically generated">
            <a:extLst>
              <a:ext uri="{FF2B5EF4-FFF2-40B4-BE49-F238E27FC236}">
                <a16:creationId xmlns:a16="http://schemas.microsoft.com/office/drawing/2014/main" id="{59271DD0-BCE1-8086-D965-FF4A7EA68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623936">
            <a:off x="2843668" y="1781733"/>
            <a:ext cx="599363" cy="599363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2028F6-D9DC-5692-F9BE-64F43E167D1C}"/>
              </a:ext>
            </a:extLst>
          </p:cNvPr>
          <p:cNvCxnSpPr>
            <a:cxnSpLocks/>
            <a:stCxn id="46" idx="0"/>
            <a:endCxn id="32" idx="1"/>
          </p:cNvCxnSpPr>
          <p:nvPr/>
        </p:nvCxnSpPr>
        <p:spPr>
          <a:xfrm flipV="1">
            <a:off x="1869173" y="1478075"/>
            <a:ext cx="3818102" cy="243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1D5F1DB-EA6B-8610-C5E5-66904A9CC342}"/>
              </a:ext>
            </a:extLst>
          </p:cNvPr>
          <p:cNvSpPr txBox="1"/>
          <p:nvPr/>
        </p:nvSpPr>
        <p:spPr>
          <a:xfrm rot="19671842">
            <a:off x="2141102" y="2042871"/>
            <a:ext cx="3328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Mapping source feature model using RML to RDF</a:t>
            </a:r>
            <a:endParaRPr lang="en-BE" dirty="0"/>
          </a:p>
        </p:txBody>
      </p:sp>
      <p:sp>
        <p:nvSpPr>
          <p:cNvPr id="22" name="Dodecagon 21">
            <a:extLst>
              <a:ext uri="{FF2B5EF4-FFF2-40B4-BE49-F238E27FC236}">
                <a16:creationId xmlns:a16="http://schemas.microsoft.com/office/drawing/2014/main" id="{75D692DE-C82F-5574-7CDB-4A127456F708}"/>
              </a:ext>
            </a:extLst>
          </p:cNvPr>
          <p:cNvSpPr/>
          <p:nvPr/>
        </p:nvSpPr>
        <p:spPr>
          <a:xfrm>
            <a:off x="5895711" y="3072717"/>
            <a:ext cx="383799" cy="356283"/>
          </a:xfrm>
          <a:prstGeom prst="dodec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en-BE" dirty="0"/>
          </a:p>
        </p:txBody>
      </p:sp>
      <p:sp>
        <p:nvSpPr>
          <p:cNvPr id="23" name="Dodecagon 22">
            <a:extLst>
              <a:ext uri="{FF2B5EF4-FFF2-40B4-BE49-F238E27FC236}">
                <a16:creationId xmlns:a16="http://schemas.microsoft.com/office/drawing/2014/main" id="{A251F04C-C822-921D-C1F5-B78EFC20BA6A}"/>
              </a:ext>
            </a:extLst>
          </p:cNvPr>
          <p:cNvSpPr/>
          <p:nvPr/>
        </p:nvSpPr>
        <p:spPr>
          <a:xfrm>
            <a:off x="4922824" y="1657573"/>
            <a:ext cx="383799" cy="356283"/>
          </a:xfrm>
          <a:prstGeom prst="dodec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B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1D4B13-9EB8-97A4-4026-220064CB313B}"/>
              </a:ext>
            </a:extLst>
          </p:cNvPr>
          <p:cNvSpPr txBox="1"/>
          <p:nvPr/>
        </p:nvSpPr>
        <p:spPr>
          <a:xfrm rot="16200000">
            <a:off x="5260522" y="2947904"/>
            <a:ext cx="236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KG using OWL</a:t>
            </a:r>
            <a:endParaRPr lang="en-BE" dirty="0"/>
          </a:p>
        </p:txBody>
      </p:sp>
      <p:pic>
        <p:nvPicPr>
          <p:cNvPr id="26" name="Picture 25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F621670E-CB1E-3477-BF4A-0401398C6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0476" y="3908611"/>
            <a:ext cx="2600399" cy="476409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A7A76E-836D-E44C-20AB-C3A8289DEC9E}"/>
              </a:ext>
            </a:extLst>
          </p:cNvPr>
          <p:cNvCxnSpPr>
            <a:cxnSpLocks/>
          </p:cNvCxnSpPr>
          <p:nvPr/>
        </p:nvCxnSpPr>
        <p:spPr>
          <a:xfrm>
            <a:off x="6463021" y="1207130"/>
            <a:ext cx="4391529" cy="2768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 descr="A picture containing symbol, graphics, clipart, font&#10;&#10;Description automatically generated">
            <a:extLst>
              <a:ext uri="{FF2B5EF4-FFF2-40B4-BE49-F238E27FC236}">
                <a16:creationId xmlns:a16="http://schemas.microsoft.com/office/drawing/2014/main" id="{D9C20A65-01D1-9D6D-3851-968BF831ED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7275" y="1035290"/>
            <a:ext cx="817449" cy="88557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2C1122B-A029-86DB-A74B-8EE2C4121D3B}"/>
              </a:ext>
            </a:extLst>
          </p:cNvPr>
          <p:cNvSpPr txBox="1"/>
          <p:nvPr/>
        </p:nvSpPr>
        <p:spPr>
          <a:xfrm rot="1936205">
            <a:off x="7558625" y="2236994"/>
            <a:ext cx="3328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Mapping CDM RDF to target feature model</a:t>
            </a:r>
            <a:endParaRPr lang="en-BE" dirty="0"/>
          </a:p>
        </p:txBody>
      </p:sp>
      <p:sp>
        <p:nvSpPr>
          <p:cNvPr id="37" name="Dodecagon 36">
            <a:extLst>
              <a:ext uri="{FF2B5EF4-FFF2-40B4-BE49-F238E27FC236}">
                <a16:creationId xmlns:a16="http://schemas.microsoft.com/office/drawing/2014/main" id="{63761851-4031-53A2-DA44-2C2713686FA3}"/>
              </a:ext>
            </a:extLst>
          </p:cNvPr>
          <p:cNvSpPr/>
          <p:nvPr/>
        </p:nvSpPr>
        <p:spPr>
          <a:xfrm>
            <a:off x="6688235" y="1267658"/>
            <a:ext cx="383799" cy="356283"/>
          </a:xfrm>
          <a:prstGeom prst="dodec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  <a:endParaRPr lang="en-BE" dirty="0"/>
          </a:p>
        </p:txBody>
      </p:sp>
      <p:pic>
        <p:nvPicPr>
          <p:cNvPr id="46" name="Picture 45" descr="A picture containing screenshot, diagram, text, plan&#10;&#10;Description automatically generated">
            <a:extLst>
              <a:ext uri="{FF2B5EF4-FFF2-40B4-BE49-F238E27FC236}">
                <a16:creationId xmlns:a16="http://schemas.microsoft.com/office/drawing/2014/main" id="{0A8B4677-4088-A379-6F4F-50B78FC657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406" y="3910796"/>
            <a:ext cx="1669533" cy="94224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42FEA20-F56C-0C5A-97FE-1C12A664FB34}"/>
              </a:ext>
            </a:extLst>
          </p:cNvPr>
          <p:cNvSpPr txBox="1"/>
          <p:nvPr/>
        </p:nvSpPr>
        <p:spPr>
          <a:xfrm>
            <a:off x="9145078" y="4344839"/>
            <a:ext cx="203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Bloomberg feature model</a:t>
            </a:r>
            <a:endParaRPr lang="en-BE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28D2C83-588A-41DA-C29D-41BB7899D91A}"/>
              </a:ext>
            </a:extLst>
          </p:cNvPr>
          <p:cNvCxnSpPr>
            <a:cxnSpLocks/>
            <a:endCxn id="46" idx="3"/>
          </p:cNvCxnSpPr>
          <p:nvPr/>
        </p:nvCxnSpPr>
        <p:spPr>
          <a:xfrm flipH="1">
            <a:off x="2703939" y="1934892"/>
            <a:ext cx="3107943" cy="2447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FE1B67A-FDD3-58A4-468D-5AE2FB7251E7}"/>
              </a:ext>
            </a:extLst>
          </p:cNvPr>
          <p:cNvSpPr txBox="1"/>
          <p:nvPr/>
        </p:nvSpPr>
        <p:spPr>
          <a:xfrm rot="19277382">
            <a:off x="2934061" y="2968407"/>
            <a:ext cx="3328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Mapping CDM RDF to target feature model</a:t>
            </a:r>
            <a:endParaRPr lang="en-BE" dirty="0"/>
          </a:p>
        </p:txBody>
      </p:sp>
      <p:sp>
        <p:nvSpPr>
          <p:cNvPr id="58" name="Dodecagon 57">
            <a:extLst>
              <a:ext uri="{FF2B5EF4-FFF2-40B4-BE49-F238E27FC236}">
                <a16:creationId xmlns:a16="http://schemas.microsoft.com/office/drawing/2014/main" id="{F5375D7E-0B7F-81C0-0D66-824A58CBF95C}"/>
              </a:ext>
            </a:extLst>
          </p:cNvPr>
          <p:cNvSpPr/>
          <p:nvPr/>
        </p:nvSpPr>
        <p:spPr>
          <a:xfrm>
            <a:off x="5378093" y="1998620"/>
            <a:ext cx="383799" cy="356283"/>
          </a:xfrm>
          <a:prstGeom prst="dodec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  <a:endParaRPr lang="en-BE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403945-4737-74C2-A515-D3EAFF32D809}"/>
              </a:ext>
            </a:extLst>
          </p:cNvPr>
          <p:cNvSpPr txBox="1"/>
          <p:nvPr/>
        </p:nvSpPr>
        <p:spPr>
          <a:xfrm rot="2663329">
            <a:off x="6551435" y="2715961"/>
            <a:ext cx="3032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Mapping source feature model using RML to RDF</a:t>
            </a:r>
            <a:endParaRPr lang="en-BE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8A072E-E2E2-F3D2-7F21-F22378BC3C60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6485802" y="1898625"/>
            <a:ext cx="2314674" cy="224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Dodecagon 66">
            <a:extLst>
              <a:ext uri="{FF2B5EF4-FFF2-40B4-BE49-F238E27FC236}">
                <a16:creationId xmlns:a16="http://schemas.microsoft.com/office/drawing/2014/main" id="{B8429F22-48E1-2164-B9A0-461B46DF3C19}"/>
              </a:ext>
            </a:extLst>
          </p:cNvPr>
          <p:cNvSpPr/>
          <p:nvPr/>
        </p:nvSpPr>
        <p:spPr>
          <a:xfrm>
            <a:off x="8405286" y="3797549"/>
            <a:ext cx="383799" cy="356283"/>
          </a:xfrm>
          <a:prstGeom prst="dodec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29827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7741</TotalTime>
  <Words>463</Words>
  <Application>Microsoft Office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Callewaert (EXT)</dc:creator>
  <cp:lastModifiedBy>Ali Elhalawati</cp:lastModifiedBy>
  <cp:revision>5</cp:revision>
  <dcterms:created xsi:type="dcterms:W3CDTF">2023-02-22T07:57:18Z</dcterms:created>
  <dcterms:modified xsi:type="dcterms:W3CDTF">2023-05-22T13:40:25Z</dcterms:modified>
</cp:coreProperties>
</file>