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E2CD2-EC9E-418A-B467-4123DFE1C345}" v="7" dt="2024-02-28T19:39:1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jura, Davi" userId="4ce78943-789c-439f-b413-bf6ec525946f" providerId="ADAL" clId="{CB7E2CD2-EC9E-418A-B467-4123DFE1C345}"/>
    <pc:docChg chg="delSld modSld">
      <pc:chgData name="Tanajura, Davi" userId="4ce78943-789c-439f-b413-bf6ec525946f" providerId="ADAL" clId="{CB7E2CD2-EC9E-418A-B467-4123DFE1C345}" dt="2024-02-28T19:39:41.689" v="134" actId="20577"/>
      <pc:docMkLst>
        <pc:docMk/>
      </pc:docMkLst>
      <pc:sldChg chg="addSp modSp del mod">
        <pc:chgData name="Tanajura, Davi" userId="4ce78943-789c-439f-b413-bf6ec525946f" providerId="ADAL" clId="{CB7E2CD2-EC9E-418A-B467-4123DFE1C345}" dt="2024-02-28T19:37:22.868" v="86" actId="20577"/>
        <pc:sldMkLst>
          <pc:docMk/>
          <pc:sldMk cId="2417884141" sldId="257"/>
        </pc:sldMkLst>
        <pc:spChg chg="add mod">
          <ac:chgData name="Tanajura, Davi" userId="4ce78943-789c-439f-b413-bf6ec525946f" providerId="ADAL" clId="{CB7E2CD2-EC9E-418A-B467-4123DFE1C345}" dt="2024-02-28T19:37:22.868" v="86" actId="20577"/>
          <ac:spMkLst>
            <pc:docMk/>
            <pc:sldMk cId="2417884141" sldId="257"/>
            <ac:spMk id="22" creationId="{C947BDB6-A649-C266-A032-0F016CC96009}"/>
          </ac:spMkLst>
        </pc:spChg>
        <pc:spChg chg="mod">
          <ac:chgData name="Tanajura, Davi" userId="4ce78943-789c-439f-b413-bf6ec525946f" providerId="ADAL" clId="{CB7E2CD2-EC9E-418A-B467-4123DFE1C345}" dt="2024-02-28T19:36:32.317" v="56" actId="20577"/>
          <ac:spMkLst>
            <pc:docMk/>
            <pc:sldMk cId="2417884141" sldId="257"/>
            <ac:spMk id="33" creationId="{BFDA0AB8-9D91-6D5C-5E49-1A3EBA153FE6}"/>
          </ac:spMkLst>
        </pc:spChg>
        <pc:spChg chg="mod">
          <ac:chgData name="Tanajura, Davi" userId="4ce78943-789c-439f-b413-bf6ec525946f" providerId="ADAL" clId="{CB7E2CD2-EC9E-418A-B467-4123DFE1C345}" dt="2024-02-28T19:36:18.977" v="53" actId="20577"/>
          <ac:spMkLst>
            <pc:docMk/>
            <pc:sldMk cId="2417884141" sldId="257"/>
            <ac:spMk id="36" creationId="{DE58E445-6B62-0A0F-B63F-3FFBF60BB2B2}"/>
          </ac:spMkLst>
        </pc:spChg>
        <pc:spChg chg="mod">
          <ac:chgData name="Tanajura, Davi" userId="4ce78943-789c-439f-b413-bf6ec525946f" providerId="ADAL" clId="{CB7E2CD2-EC9E-418A-B467-4123DFE1C345}" dt="2024-02-28T19:35:51.662" v="1" actId="20577"/>
          <ac:spMkLst>
            <pc:docMk/>
            <pc:sldMk cId="2417884141" sldId="257"/>
            <ac:spMk id="37" creationId="{E07D9B41-9724-DA2B-7A94-C043D7E900EB}"/>
          </ac:spMkLst>
        </pc:spChg>
      </pc:sldChg>
      <pc:sldChg chg="addSp modSp mod">
        <pc:chgData name="Tanajura, Davi" userId="4ce78943-789c-439f-b413-bf6ec525946f" providerId="ADAL" clId="{CB7E2CD2-EC9E-418A-B467-4123DFE1C345}" dt="2024-02-28T19:39:41.689" v="134" actId="20577"/>
        <pc:sldMkLst>
          <pc:docMk/>
          <pc:sldMk cId="1553906457" sldId="264"/>
        </pc:sldMkLst>
        <pc:spChg chg="add mod">
          <ac:chgData name="Tanajura, Davi" userId="4ce78943-789c-439f-b413-bf6ec525946f" providerId="ADAL" clId="{CB7E2CD2-EC9E-418A-B467-4123DFE1C345}" dt="2024-02-28T19:39:41.689" v="134" actId="20577"/>
          <ac:spMkLst>
            <pc:docMk/>
            <pc:sldMk cId="1553906457" sldId="264"/>
            <ac:spMk id="2" creationId="{1A90EF9C-ACA0-27DA-72E7-92087AE465A2}"/>
          </ac:spMkLst>
        </pc:spChg>
        <pc:picChg chg="mod">
          <ac:chgData name="Tanajura, Davi" userId="4ce78943-789c-439f-b413-bf6ec525946f" providerId="ADAL" clId="{CB7E2CD2-EC9E-418A-B467-4123DFE1C345}" dt="2024-02-28T19:39:03.679" v="89" actId="14100"/>
          <ac:picMkLst>
            <pc:docMk/>
            <pc:sldMk cId="1553906457" sldId="264"/>
            <ac:picMk id="5" creationId="{232431B3-DFA8-24AC-8D9D-C64816D14F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B9F0-F38E-DE64-2E30-5ACE26079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05A01-4B20-D086-96E3-DF6F167A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19DB9-24F9-726D-1E87-97088D9F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A6542-1377-66CA-92AD-E5DC8462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8F4EF-C7CD-3EEB-97BA-36C5DA0A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5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63CBF-9ECC-B7E3-C2B8-5A527F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E8F9EC-7E5E-4F78-3BEA-4F8C75C2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0853F2-C3C9-9541-16AE-E91C4E1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B334D-0F8B-6A8B-D3B2-18907114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F0437B-6E29-4E8E-E809-C9333685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0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2033D-D858-5D93-3A68-528CC3009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F79A7-353A-4E2D-525B-B9815B45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2238C-6089-64A7-BF2F-4B188F70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4F5B8-9DFC-9BFC-50B9-EAE273C7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9896D-6A28-424A-D651-3EDE649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6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D39A6-5CD8-8C81-0C10-A947D9EC2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36F21-A27C-242A-5E64-AF4A8BB60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4BCFA-F9BC-311B-7F10-B3B0422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A825F-69C1-6ACC-3138-19394801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C6726-9A66-D226-876B-C33A6C0D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9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80D74-FA8E-0FE4-C1EA-347F986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30278-86CA-8094-EB97-E36B858C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A03B3-5CFF-F391-430D-CF6724F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26ED77-8B2B-EDB2-B62C-8B8AC954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95EB2-2B1B-8AE2-C648-E5DD1610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7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2DB62-3DC1-9138-633A-38CC5571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3D21-DB57-B322-DA63-44C4E62C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31003-3D0A-3E2C-E907-069B8531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494A0-46BC-4EB8-0A57-0776A5FD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9A38F-D840-9051-5321-E69B4278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61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3303F-1490-09B1-A0BF-85F9893C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F3ADA-3E60-C13F-B2F8-AD8002451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3C660E-3A7A-BB90-3B74-82C9376E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2EB79-66A6-770B-38A2-31EA67EF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93DE7D-3C53-174E-DBE4-30F0A3F2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3C6DEC-140C-8BBD-6EBE-014376C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1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17900-59C2-E47F-1D24-9DDEDC46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DAE84-F239-E89A-E0C7-A6DD72CE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4AC414-0308-9017-E21E-E3FF60EC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1C5700-8BB5-0694-F0D7-4A920505C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5B084B-EE8D-7063-8185-37927700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D325A9-A568-C73B-9B91-60FC845C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9ECCFA-AC7F-A6F5-4213-B38BC384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ED95A-E0AE-53A5-8819-38FC9BB6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1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5AD41-414F-D1C1-4F31-5DA8344A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3BA9DF-719B-A7A4-518D-902E83A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48572A-CFD6-A7FE-4139-7CDE7F2D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0A2C3F-8DBD-C04C-C0C8-ACB1E5DC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850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4CA512-EAD3-7F74-D9BA-E0EB7D5A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71AF4F-29B5-71B8-FAD8-E85DD42B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19C160-9F1F-0DCD-211E-4877B3FD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445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FFB65-95A2-C2EC-A5BF-8F8DBCB1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3B5A9-3ADD-D0E5-FF40-47EFA688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A8AF7-ABAE-4CA8-5381-9506CD831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1F1D5A-51D8-AFA0-005C-FD9C11BD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55DED6-0739-38BA-775F-E7CB95BE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2BB92-7E16-4C65-90DD-C85E2F6A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8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944D3-C688-26D6-3E98-7895B079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B692C-E6C6-A0A1-CEDF-50B35F68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1E25E-F234-9027-8878-8F189498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2291-BB0A-438F-D039-809EC574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DCEBF5-F2DB-C021-6D76-16FAB91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35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47FFD-318A-5CF9-A551-38AC850B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A7FFFA-3F28-D5B4-07E0-33A678E3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7F9838-2C1E-889B-872C-790A7B54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8F4653-CEB2-D300-DCF3-917DD39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3DAF6-6801-C4F9-0582-FFEB154D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508A25-E084-1E19-86B8-D699E1E1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02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53384-2F85-6D88-C47E-24A720BA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D5C9E-3327-66CF-E7D5-BDE9E9CE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26AE4-1C89-50F2-4B68-F7E0C13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08BBB-1278-A357-2BBB-B10BFC9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E66E2-E0D0-DED8-91B0-0A99F0BD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21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14BDF5-2303-1D1F-ADA6-EC7C5197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A4AB3-CC5A-F8DE-30E2-84744D1B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68FFD-23AE-BE3A-92AC-37603307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677F6-6741-D5E3-43F9-383D89E3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EDF85-71A2-31BC-8FE3-FE6F3502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1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36FA6-FB91-BF1B-3B3E-44DC2908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76343-DCB1-0CF6-0C6F-C2828D63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53260-441B-8AA1-233A-27E6BD44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389BF-CC18-8DC4-B579-0FC96B88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7646A-7588-6D59-DB8E-090EC5D8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1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B5A52-96BF-1795-0F92-2F055EC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E0411-1377-9C5A-9E9A-DC8F24EB6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F6C6F9-1292-79D4-A69A-CBD5DAF2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A16AD0-E8EC-962E-DF5C-C801EF7F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20D76-CA91-C7C2-F409-D8F224E5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81CD5-8765-EDE5-ADEA-6CBE93BD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2BFC-CF3A-FF68-FC67-E5260DB3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07BBB-E865-FD34-DFB4-E693D9E7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235637-9778-2942-F7B1-2D1D55B3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772C64-821C-093C-8F8C-3E0C0D14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4BB427-C413-650C-C669-94322C1D8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28D82B-E6CA-49F4-1F90-19A2E51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2DD22C-6E7A-09D9-0F87-A919BABB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04503C-54E8-8728-21DE-E987026E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353A7-51F7-7F62-451A-608C667B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2A088D-97C5-AFF4-C3A8-81D1C0B3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746758-693F-ACF0-49BC-2A1156DD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63DAF6-0CFC-9651-5B43-97FF1AD7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4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AB9217-09FE-0091-2525-9D592FD2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6A7BCB-1A4A-9C61-5300-A76E820D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782C08-1D6F-7694-D42C-C82C73F6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7F271-BAA5-867C-AB9F-9E7A49F7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7C7A2-AF33-CF21-CD86-717C872E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11D790-874B-CFEE-1AD1-282EB5AF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F7D0C-6953-6B55-4596-108C8683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49214-69A8-27C8-AF37-1E8C1DC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8A3434-FB62-A2B9-A81E-4D41B97B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9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9C4CA-3EDC-1DC2-9D3A-166155BA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062670-4707-23CD-4D04-2D8777460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14D9E-A7E1-A420-3694-0B5668B6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B2834-F85F-D75F-1F30-DBAE4316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F7E9B-B47F-3FAE-826E-49A62D7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57743-644F-E8D6-D7DB-0C854450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7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5B6270-F5DD-4B1F-C812-1A75C612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86848-3AE4-556C-1A6F-70742817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5E8A0-1930-8665-F76C-49D4645F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F300B-F7CF-4E51-BDCB-8AA5840E6B4A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3FB5E-0FB6-FA33-FA14-1BBF4C18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EAA94-AE35-3F88-0DE0-E6B168FB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23AA3-8DDC-4C73-A616-BD213C9D6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3328DF-057D-F6C2-2E4F-159A2148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C29163-FAC3-85B5-28F5-67110674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4D5B4-E2C1-796F-111E-1075026BF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B5FB-A573-4D47-BDD3-0D9F0BC9DEA0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DABBB-CED8-1BF8-E128-6F707C28F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66AB1-0BCC-5CA9-161C-FA64FC7C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4891B-2B5F-4F2D-8535-C151404EB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1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E31621B-EAD4-AEBE-CA99-DCD116815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92325"/>
            <a:ext cx="3981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Fluxo de solicitação do ambiente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3BA84F8-1444-9914-10AA-E0811FDA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5" y="1831464"/>
            <a:ext cx="640135" cy="810838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3E4935B8-9A9A-5933-8C08-3924AAB7AEC6}"/>
              </a:ext>
            </a:extLst>
          </p:cNvPr>
          <p:cNvSpPr txBox="1"/>
          <p:nvPr/>
        </p:nvSpPr>
        <p:spPr>
          <a:xfrm>
            <a:off x="672290" y="2827275"/>
            <a:ext cx="13693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01:</a:t>
            </a:r>
          </a:p>
          <a:p>
            <a:pPr algn="ctr"/>
            <a:r>
              <a:rPr lang="pt-BR" sz="1100" dirty="0"/>
              <a:t>O usuário solicita acesso ao LAB, acessando o DEVHUB Portal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D76C97F-F01D-3235-2BDE-5BD03BD04495}"/>
              </a:ext>
            </a:extLst>
          </p:cNvPr>
          <p:cNvSpPr txBox="1"/>
          <p:nvPr/>
        </p:nvSpPr>
        <p:spPr>
          <a:xfrm>
            <a:off x="2463084" y="2827275"/>
            <a:ext cx="1369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02:</a:t>
            </a:r>
          </a:p>
          <a:p>
            <a:pPr algn="ctr"/>
            <a:r>
              <a:rPr lang="pt-BR" sz="1100" dirty="0"/>
              <a:t>No portal, informa:</a:t>
            </a:r>
          </a:p>
          <a:p>
            <a:pPr marL="228600" indent="-228600">
              <a:buAutoNum type="alphaLcParenR"/>
            </a:pPr>
            <a:r>
              <a:rPr lang="pt-BR" sz="1100" dirty="0"/>
              <a:t>Objetivo do LAB</a:t>
            </a:r>
          </a:p>
          <a:p>
            <a:pPr marL="228600" indent="-228600">
              <a:buAutoNum type="alphaLcParenR"/>
            </a:pPr>
            <a:r>
              <a:rPr lang="pt-BR" sz="1100" dirty="0"/>
              <a:t>Tecnologias e serviços envolvidos</a:t>
            </a:r>
          </a:p>
          <a:p>
            <a:pPr marL="228600" indent="-228600">
              <a:buAutoNum type="alphaLcParenR"/>
            </a:pPr>
            <a:r>
              <a:rPr lang="pt-BR" sz="1100" dirty="0"/>
              <a:t>Tempo previsto do LAB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3F18280C-B8FE-1C6D-3ACA-822BEC3F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06" y="1779644"/>
            <a:ext cx="914479" cy="914479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9F6316CD-0E95-1574-D813-F1A1DE4CCC88}"/>
              </a:ext>
            </a:extLst>
          </p:cNvPr>
          <p:cNvSpPr txBox="1"/>
          <p:nvPr/>
        </p:nvSpPr>
        <p:spPr>
          <a:xfrm>
            <a:off x="4253878" y="2827275"/>
            <a:ext cx="13693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03:</a:t>
            </a:r>
          </a:p>
          <a:p>
            <a:pPr algn="ctr"/>
            <a:r>
              <a:rPr lang="pt-BR" sz="1100" dirty="0"/>
              <a:t>A equipe de DEV Experience vai analisar a viabilidade e necessidade do LAB, bem como a disponibilidade de ambientes para execução do LAB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104D6807-B286-3CB3-8658-CE9FDDAE4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13" y="1927321"/>
            <a:ext cx="1657350" cy="61912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10DEA423-2D8B-89C8-1DFB-2BF2496708EB}"/>
              </a:ext>
            </a:extLst>
          </p:cNvPr>
          <p:cNvSpPr txBox="1"/>
          <p:nvPr/>
        </p:nvSpPr>
        <p:spPr>
          <a:xfrm>
            <a:off x="6044672" y="2827275"/>
            <a:ext cx="1369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04:</a:t>
            </a:r>
          </a:p>
          <a:p>
            <a:pPr algn="ctr"/>
            <a:r>
              <a:rPr lang="pt-BR" sz="1100" dirty="0"/>
              <a:t>São realizados os trâmites internos para liberação do acesso do usuário para o ambiente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CA4F4DA3-F043-4A56-B171-D3DB8AB15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678" y="1898746"/>
            <a:ext cx="1371600" cy="676275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11418A64-1ACB-558D-E66F-62BF90DE3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491" y="1865408"/>
            <a:ext cx="1181100" cy="742950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DED70ECC-3740-CEA7-5D80-85BB323EE1FD}"/>
              </a:ext>
            </a:extLst>
          </p:cNvPr>
          <p:cNvSpPr txBox="1"/>
          <p:nvPr/>
        </p:nvSpPr>
        <p:spPr>
          <a:xfrm>
            <a:off x="7835466" y="2827275"/>
            <a:ext cx="13693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05:</a:t>
            </a:r>
          </a:p>
          <a:p>
            <a:pPr algn="ctr"/>
            <a:r>
              <a:rPr lang="pt-BR" sz="1100" dirty="0"/>
              <a:t>A partir do Service </a:t>
            </a:r>
            <a:r>
              <a:rPr lang="pt-BR" sz="1100" dirty="0" err="1"/>
              <a:t>Catalog</a:t>
            </a:r>
            <a:r>
              <a:rPr lang="pt-BR" sz="1100" dirty="0"/>
              <a:t> (disponível no </a:t>
            </a:r>
            <a:r>
              <a:rPr lang="pt-BR" sz="1100" dirty="0" err="1"/>
              <a:t>DevHUB</a:t>
            </a:r>
            <a:r>
              <a:rPr lang="pt-BR" sz="1100" dirty="0"/>
              <a:t> Portal) é possível provisionar os serviços e componentes para o LAB</a:t>
            </a:r>
          </a:p>
        </p:txBody>
      </p:sp>
      <p:pic>
        <p:nvPicPr>
          <p:cNvPr id="73" name="Imagem 72">
            <a:extLst>
              <a:ext uri="{FF2B5EF4-FFF2-40B4-BE49-F238E27FC236}">
                <a16:creationId xmlns:a16="http://schemas.microsoft.com/office/drawing/2014/main" id="{60577EEE-4891-32A4-2E8C-40B635452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3720" y="1779644"/>
            <a:ext cx="914479" cy="914479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CD6D86F8-9F20-BABA-A3C5-8E426CD79DC9}"/>
              </a:ext>
            </a:extLst>
          </p:cNvPr>
          <p:cNvSpPr txBox="1"/>
          <p:nvPr/>
        </p:nvSpPr>
        <p:spPr>
          <a:xfrm>
            <a:off x="9626260" y="2827275"/>
            <a:ext cx="13693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u="sng" dirty="0"/>
              <a:t>Etapa 06:</a:t>
            </a:r>
          </a:p>
          <a:p>
            <a:pPr algn="ctr"/>
            <a:r>
              <a:rPr lang="pt-BR" sz="1100" dirty="0"/>
              <a:t>Ao final do tempo autorizado para o funcionamento do LAB, o acesso do usuário é removido e todos os serviços provisionados são excluídos</a:t>
            </a:r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8AD723BB-F565-C97E-479D-A248CF86F5CA}"/>
              </a:ext>
            </a:extLst>
          </p:cNvPr>
          <p:cNvSpPr/>
          <p:nvPr/>
        </p:nvSpPr>
        <p:spPr>
          <a:xfrm>
            <a:off x="2024540" y="2028029"/>
            <a:ext cx="290990" cy="400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166CEF08-3DCB-5511-A859-B9FFF3AAF884}"/>
              </a:ext>
            </a:extLst>
          </p:cNvPr>
          <p:cNvSpPr/>
          <p:nvPr/>
        </p:nvSpPr>
        <p:spPr>
          <a:xfrm>
            <a:off x="3832482" y="2028029"/>
            <a:ext cx="290990" cy="400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018F4296-56AB-CD63-A196-F3BD7673384D}"/>
              </a:ext>
            </a:extLst>
          </p:cNvPr>
          <p:cNvSpPr/>
          <p:nvPr/>
        </p:nvSpPr>
        <p:spPr>
          <a:xfrm>
            <a:off x="5356253" y="2028029"/>
            <a:ext cx="290990" cy="400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Seta: para a Direita 77">
            <a:extLst>
              <a:ext uri="{FF2B5EF4-FFF2-40B4-BE49-F238E27FC236}">
                <a16:creationId xmlns:a16="http://schemas.microsoft.com/office/drawing/2014/main" id="{D734DBAC-488B-D580-F379-68DC1F9310B5}"/>
              </a:ext>
            </a:extLst>
          </p:cNvPr>
          <p:cNvSpPr/>
          <p:nvPr/>
        </p:nvSpPr>
        <p:spPr>
          <a:xfrm>
            <a:off x="7689971" y="2028029"/>
            <a:ext cx="290990" cy="400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EDBFCC3F-C5E2-0C0B-7C59-031BF21FE754}"/>
              </a:ext>
            </a:extLst>
          </p:cNvPr>
          <p:cNvSpPr/>
          <p:nvPr/>
        </p:nvSpPr>
        <p:spPr>
          <a:xfrm>
            <a:off x="9375444" y="2028029"/>
            <a:ext cx="290990" cy="400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9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Nuvem 39">
            <a:extLst>
              <a:ext uri="{FF2B5EF4-FFF2-40B4-BE49-F238E27FC236}">
                <a16:creationId xmlns:a16="http://schemas.microsoft.com/office/drawing/2014/main" id="{1573DC85-2785-2D9E-2FF5-8B2FA569A1C2}"/>
              </a:ext>
            </a:extLst>
          </p:cNvPr>
          <p:cNvSpPr/>
          <p:nvPr/>
        </p:nvSpPr>
        <p:spPr>
          <a:xfrm>
            <a:off x="5321637" y="2315448"/>
            <a:ext cx="1366354" cy="51490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Homem do atendimento ao cliente frustrado">
            <a:extLst>
              <a:ext uri="{FF2B5EF4-FFF2-40B4-BE49-F238E27FC236}">
                <a16:creationId xmlns:a16="http://schemas.microsoft.com/office/drawing/2014/main" id="{B1CF689C-F453-612F-798F-469CB8340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802" y="1333500"/>
            <a:ext cx="843127" cy="838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A24FC7-807E-849B-76B0-D53FDF7C6BAF}"/>
              </a:ext>
            </a:extLst>
          </p:cNvPr>
          <p:cNvSpPr txBox="1"/>
          <p:nvPr/>
        </p:nvSpPr>
        <p:spPr>
          <a:xfrm>
            <a:off x="217836" y="2171700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desenvolvedor</a:t>
            </a:r>
          </a:p>
        </p:txBody>
      </p:sp>
      <p:sp>
        <p:nvSpPr>
          <p:cNvPr id="7" name="Retângulo: Cantos Diagonais Recortados 6">
            <a:extLst>
              <a:ext uri="{FF2B5EF4-FFF2-40B4-BE49-F238E27FC236}">
                <a16:creationId xmlns:a16="http://schemas.microsoft.com/office/drawing/2014/main" id="{F1FE6665-1899-6E95-6B7F-D16E13605A2B}"/>
              </a:ext>
            </a:extLst>
          </p:cNvPr>
          <p:cNvSpPr/>
          <p:nvPr/>
        </p:nvSpPr>
        <p:spPr>
          <a:xfrm>
            <a:off x="2260235" y="1333500"/>
            <a:ext cx="1419225" cy="838200"/>
          </a:xfrm>
          <a:prstGeom prst="snip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DevHub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Portal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4EB6FEA-5E4A-A88F-FE2E-B188D04F97AD}"/>
              </a:ext>
            </a:extLst>
          </p:cNvPr>
          <p:cNvSpPr/>
          <p:nvPr/>
        </p:nvSpPr>
        <p:spPr>
          <a:xfrm>
            <a:off x="1625759" y="1583293"/>
            <a:ext cx="514905" cy="36933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71CD26-9063-CB52-2EAB-BFC04DE146C9}"/>
              </a:ext>
            </a:extLst>
          </p:cNvPr>
          <p:cNvSpPr txBox="1"/>
          <p:nvPr/>
        </p:nvSpPr>
        <p:spPr>
          <a:xfrm>
            <a:off x="1625759" y="745093"/>
            <a:ext cx="553998" cy="8382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 de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A4F85D8D-2964-16B2-45CA-BDCA47BD572E}"/>
              </a:ext>
            </a:extLst>
          </p:cNvPr>
          <p:cNvSpPr/>
          <p:nvPr/>
        </p:nvSpPr>
        <p:spPr>
          <a:xfrm>
            <a:off x="4399379" y="1348858"/>
            <a:ext cx="994299" cy="838200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Aprovação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67B90C4-CEA2-6932-2028-46936D832167}"/>
              </a:ext>
            </a:extLst>
          </p:cNvPr>
          <p:cNvSpPr/>
          <p:nvPr/>
        </p:nvSpPr>
        <p:spPr>
          <a:xfrm>
            <a:off x="3781967" y="1583293"/>
            <a:ext cx="514905" cy="36933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áfico 13" descr="Chave estrutura de tópicos">
            <a:extLst>
              <a:ext uri="{FF2B5EF4-FFF2-40B4-BE49-F238E27FC236}">
                <a16:creationId xmlns:a16="http://schemas.microsoft.com/office/drawing/2014/main" id="{1B52FC9E-568A-44E1-8421-F947BED21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9339" y="2724150"/>
            <a:ext cx="914400" cy="91440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D3B3B1F2-FECE-2363-6374-D6001D2F14BB}"/>
              </a:ext>
            </a:extLst>
          </p:cNvPr>
          <p:cNvSpPr/>
          <p:nvPr/>
        </p:nvSpPr>
        <p:spPr>
          <a:xfrm rot="5400000">
            <a:off x="4639075" y="2429153"/>
            <a:ext cx="514905" cy="36933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BE3C84-DE63-6DB6-9C9A-8A80C26657B7}"/>
              </a:ext>
            </a:extLst>
          </p:cNvPr>
          <p:cNvSpPr txBox="1"/>
          <p:nvPr/>
        </p:nvSpPr>
        <p:spPr>
          <a:xfrm>
            <a:off x="4019873" y="2724150"/>
            <a:ext cx="553998" cy="914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Chave de Acesso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0135A6B-426A-97A0-0799-E29B731B55A8}"/>
              </a:ext>
            </a:extLst>
          </p:cNvPr>
          <p:cNvCxnSpPr>
            <a:cxnSpLocks/>
          </p:cNvCxnSpPr>
          <p:nvPr/>
        </p:nvCxnSpPr>
        <p:spPr>
          <a:xfrm>
            <a:off x="8660899" y="1236499"/>
            <a:ext cx="29250" cy="4971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B5D80D0-46DC-7E0A-B3A8-6A29D20909CF}"/>
              </a:ext>
            </a:extLst>
          </p:cNvPr>
          <p:cNvCxnSpPr>
            <a:cxnSpLocks/>
          </p:cNvCxnSpPr>
          <p:nvPr/>
        </p:nvCxnSpPr>
        <p:spPr>
          <a:xfrm>
            <a:off x="10330271" y="1211884"/>
            <a:ext cx="29250" cy="49714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FDA0AB8-9D91-6D5C-5E49-1A3EBA153FE6}"/>
              </a:ext>
            </a:extLst>
          </p:cNvPr>
          <p:cNvSpPr txBox="1"/>
          <p:nvPr/>
        </p:nvSpPr>
        <p:spPr>
          <a:xfrm>
            <a:off x="10544114" y="3537580"/>
            <a:ext cx="14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Rotinas:</a:t>
            </a:r>
          </a:p>
        </p:txBody>
      </p:sp>
      <p:sp>
        <p:nvSpPr>
          <p:cNvPr id="34" name="Chave Esquerda 33">
            <a:extLst>
              <a:ext uri="{FF2B5EF4-FFF2-40B4-BE49-F238E27FC236}">
                <a16:creationId xmlns:a16="http://schemas.microsoft.com/office/drawing/2014/main" id="{26C469E8-AC27-5B21-1552-C7D0F6FE6A72}"/>
              </a:ext>
            </a:extLst>
          </p:cNvPr>
          <p:cNvSpPr/>
          <p:nvPr/>
        </p:nvSpPr>
        <p:spPr>
          <a:xfrm>
            <a:off x="9265022" y="3042724"/>
            <a:ext cx="239172" cy="1022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9014BDC-99C9-6F19-5EAF-11A8FB3CA8F0}"/>
              </a:ext>
            </a:extLst>
          </p:cNvPr>
          <p:cNvSpPr txBox="1"/>
          <p:nvPr/>
        </p:nvSpPr>
        <p:spPr>
          <a:xfrm>
            <a:off x="9420891" y="3107264"/>
            <a:ext cx="738664" cy="914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Provisiona serviços e monta 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58E445-6B62-0A0F-B63F-3FFBF60BB2B2}"/>
              </a:ext>
            </a:extLst>
          </p:cNvPr>
          <p:cNvSpPr txBox="1"/>
          <p:nvPr/>
        </p:nvSpPr>
        <p:spPr>
          <a:xfrm>
            <a:off x="10449070" y="4082575"/>
            <a:ext cx="1841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Instance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scheduler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Mantem o ambiente ligado durante o Office Hours - SP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7D9B41-9724-DA2B-7A94-C043D7E900EB}"/>
              </a:ext>
            </a:extLst>
          </p:cNvPr>
          <p:cNvSpPr txBox="1"/>
          <p:nvPr/>
        </p:nvSpPr>
        <p:spPr>
          <a:xfrm>
            <a:off x="10453747" y="5375145"/>
            <a:ext cx="184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Enviroment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sweeper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Limpa o ambiente</a:t>
            </a:r>
          </a:p>
        </p:txBody>
      </p:sp>
      <p:sp>
        <p:nvSpPr>
          <p:cNvPr id="39" name="Texto Explicativo: Seta para Baixo 38">
            <a:extLst>
              <a:ext uri="{FF2B5EF4-FFF2-40B4-BE49-F238E27FC236}">
                <a16:creationId xmlns:a16="http://schemas.microsoft.com/office/drawing/2014/main" id="{13B27EAF-526E-30A1-7027-5351957D2882}"/>
              </a:ext>
            </a:extLst>
          </p:cNvPr>
          <p:cNvSpPr/>
          <p:nvPr/>
        </p:nvSpPr>
        <p:spPr>
          <a:xfrm>
            <a:off x="5403172" y="191634"/>
            <a:ext cx="1283014" cy="2089730"/>
          </a:xfrm>
          <a:prstGeom prst="downArrowCallout">
            <a:avLst>
              <a:gd name="adj1" fmla="val 10843"/>
              <a:gd name="adj2" fmla="val 10843"/>
              <a:gd name="adj3" fmla="val 13371"/>
              <a:gd name="adj4" fmla="val 49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Definir serviços, tipos de instâncias, regiões, etc..  que serão liberados</a:t>
            </a:r>
          </a:p>
        </p:txBody>
      </p:sp>
      <p:pic>
        <p:nvPicPr>
          <p:cNvPr id="42" name="Imagem 41" descr="Homem do atendimento ao cliente confuso">
            <a:extLst>
              <a:ext uri="{FF2B5EF4-FFF2-40B4-BE49-F238E27FC236}">
                <a16:creationId xmlns:a16="http://schemas.microsoft.com/office/drawing/2014/main" id="{CEC510A7-C12F-67B2-4745-13CCBD710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47" y="1730766"/>
            <a:ext cx="1036598" cy="1140505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752E36F-760A-1D2D-8465-C42D24D633BD}"/>
              </a:ext>
            </a:extLst>
          </p:cNvPr>
          <p:cNvGrpSpPr/>
          <p:nvPr/>
        </p:nvGrpSpPr>
        <p:grpSpPr>
          <a:xfrm>
            <a:off x="5052999" y="4218929"/>
            <a:ext cx="4152753" cy="1156216"/>
            <a:chOff x="4980002" y="4230618"/>
            <a:chExt cx="4152753" cy="1156216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155329F-FBF3-A694-99A5-219481980F7C}"/>
                </a:ext>
              </a:extLst>
            </p:cNvPr>
            <p:cNvSpPr/>
            <p:nvPr/>
          </p:nvSpPr>
          <p:spPr>
            <a:xfrm>
              <a:off x="7696288" y="4230618"/>
              <a:ext cx="1436467" cy="115621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VPC</a:t>
              </a:r>
            </a:p>
          </p:txBody>
        </p:sp>
        <p:sp>
          <p:nvSpPr>
            <p:cNvPr id="27" name="Seta: para a Direita 26">
              <a:extLst>
                <a:ext uri="{FF2B5EF4-FFF2-40B4-BE49-F238E27FC236}">
                  <a16:creationId xmlns:a16="http://schemas.microsoft.com/office/drawing/2014/main" id="{99812388-A807-6CA8-8FB5-24E04DE30264}"/>
                </a:ext>
              </a:extLst>
            </p:cNvPr>
            <p:cNvSpPr/>
            <p:nvPr/>
          </p:nvSpPr>
          <p:spPr>
            <a:xfrm>
              <a:off x="7092300" y="4624061"/>
              <a:ext cx="514905" cy="36933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Seta: para a Direita 1">
              <a:extLst>
                <a:ext uri="{FF2B5EF4-FFF2-40B4-BE49-F238E27FC236}">
                  <a16:creationId xmlns:a16="http://schemas.microsoft.com/office/drawing/2014/main" id="{3BE50422-7B22-F537-A0A4-D9A41417158A}"/>
                </a:ext>
              </a:extLst>
            </p:cNvPr>
            <p:cNvSpPr/>
            <p:nvPr/>
          </p:nvSpPr>
          <p:spPr>
            <a:xfrm>
              <a:off x="4980002" y="4624061"/>
              <a:ext cx="514905" cy="369331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184F248-1AB6-B834-8259-9BB8842F2CDA}"/>
                </a:ext>
              </a:extLst>
            </p:cNvPr>
            <p:cNvSpPr/>
            <p:nvPr/>
          </p:nvSpPr>
          <p:spPr>
            <a:xfrm>
              <a:off x="5583991" y="4351526"/>
              <a:ext cx="1419225" cy="9144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 AWS 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Sandbox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8C16A68-4047-5E3B-AE73-FFE2FB0D49B4}"/>
              </a:ext>
            </a:extLst>
          </p:cNvPr>
          <p:cNvGrpSpPr/>
          <p:nvPr/>
        </p:nvGrpSpPr>
        <p:grpSpPr>
          <a:xfrm>
            <a:off x="5065735" y="2980663"/>
            <a:ext cx="4140017" cy="1156216"/>
            <a:chOff x="4969750" y="3311130"/>
            <a:chExt cx="4140017" cy="1156216"/>
          </a:xfrm>
        </p:grpSpPr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ABC9A421-FA7E-C3E7-3708-326EA5BB1B76}"/>
                </a:ext>
              </a:extLst>
            </p:cNvPr>
            <p:cNvSpPr/>
            <p:nvPr/>
          </p:nvSpPr>
          <p:spPr>
            <a:xfrm>
              <a:off x="4969750" y="3626998"/>
              <a:ext cx="514905" cy="369331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5941893-1471-BD64-B17E-120F8EC12BE3}"/>
                </a:ext>
              </a:extLst>
            </p:cNvPr>
            <p:cNvSpPr/>
            <p:nvPr/>
          </p:nvSpPr>
          <p:spPr>
            <a:xfrm>
              <a:off x="5569493" y="3354464"/>
              <a:ext cx="1419225" cy="9144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 AWS 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Sandbox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E9D1C15-7B4A-E9FB-690A-DDA0451C66F1}"/>
                </a:ext>
              </a:extLst>
            </p:cNvPr>
            <p:cNvSpPr/>
            <p:nvPr/>
          </p:nvSpPr>
          <p:spPr>
            <a:xfrm>
              <a:off x="7673300" y="3311130"/>
              <a:ext cx="1436467" cy="115621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VPC</a:t>
              </a:r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86B8FE2A-C340-BA44-A74F-6E32D579B92A}"/>
                </a:ext>
              </a:extLst>
            </p:cNvPr>
            <p:cNvSpPr/>
            <p:nvPr/>
          </p:nvSpPr>
          <p:spPr>
            <a:xfrm>
              <a:off x="7073556" y="3704573"/>
              <a:ext cx="514905" cy="369331"/>
            </a:xfrm>
            <a:prstGeom prst="rightArrow">
              <a:avLst/>
            </a:prstGeom>
            <a:solidFill>
              <a:srgbClr val="4472C4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6BEF60A-9221-B884-B7AD-106439A71E4A}"/>
              </a:ext>
            </a:extLst>
          </p:cNvPr>
          <p:cNvGrpSpPr/>
          <p:nvPr/>
        </p:nvGrpSpPr>
        <p:grpSpPr>
          <a:xfrm>
            <a:off x="5059963" y="5457195"/>
            <a:ext cx="4145789" cy="1156216"/>
            <a:chOff x="4996918" y="5457195"/>
            <a:chExt cx="4145789" cy="1156216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C9EE2E7-F712-B304-4836-9DE3A2F1D2D5}"/>
                </a:ext>
              </a:extLst>
            </p:cNvPr>
            <p:cNvSpPr/>
            <p:nvPr/>
          </p:nvSpPr>
          <p:spPr>
            <a:xfrm>
              <a:off x="7706240" y="5457195"/>
              <a:ext cx="1436467" cy="115621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VPC</a:t>
              </a:r>
            </a:p>
          </p:txBody>
        </p:sp>
        <p:sp>
          <p:nvSpPr>
            <p:cNvPr id="4" name="Seta: para a Direita 3">
              <a:extLst>
                <a:ext uri="{FF2B5EF4-FFF2-40B4-BE49-F238E27FC236}">
                  <a16:creationId xmlns:a16="http://schemas.microsoft.com/office/drawing/2014/main" id="{1290D783-7F39-EB31-5486-4E3E45DAED85}"/>
                </a:ext>
              </a:extLst>
            </p:cNvPr>
            <p:cNvSpPr/>
            <p:nvPr/>
          </p:nvSpPr>
          <p:spPr>
            <a:xfrm>
              <a:off x="4996918" y="5850638"/>
              <a:ext cx="514905" cy="369331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C84EE5E-78AF-ED3C-6C56-C911B0B3EA76}"/>
                </a:ext>
              </a:extLst>
            </p:cNvPr>
            <p:cNvSpPr/>
            <p:nvPr/>
          </p:nvSpPr>
          <p:spPr>
            <a:xfrm>
              <a:off x="5598585" y="5578103"/>
              <a:ext cx="1419225" cy="9144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 AWS 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Sandbox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F07B1336-D745-BEF8-6D8C-5239CA944616}"/>
                </a:ext>
              </a:extLst>
            </p:cNvPr>
            <p:cNvSpPr/>
            <p:nvPr/>
          </p:nvSpPr>
          <p:spPr>
            <a:xfrm>
              <a:off x="7104572" y="5850638"/>
              <a:ext cx="514905" cy="369331"/>
            </a:xfrm>
            <a:prstGeom prst="rightArrow">
              <a:avLst/>
            </a:prstGeom>
            <a:solidFill>
              <a:srgbClr val="70AD47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Chave Esquerda 31">
            <a:extLst>
              <a:ext uri="{FF2B5EF4-FFF2-40B4-BE49-F238E27FC236}">
                <a16:creationId xmlns:a16="http://schemas.microsoft.com/office/drawing/2014/main" id="{2D6028A5-4916-66EA-B629-EE239A068A81}"/>
              </a:ext>
            </a:extLst>
          </p:cNvPr>
          <p:cNvSpPr/>
          <p:nvPr/>
        </p:nvSpPr>
        <p:spPr>
          <a:xfrm>
            <a:off x="9265022" y="4321322"/>
            <a:ext cx="239172" cy="1022865"/>
          </a:xfrm>
          <a:prstGeom prst="leftBrac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3264A42-6512-DF58-9EDE-145606799C56}"/>
              </a:ext>
            </a:extLst>
          </p:cNvPr>
          <p:cNvSpPr txBox="1"/>
          <p:nvPr/>
        </p:nvSpPr>
        <p:spPr>
          <a:xfrm>
            <a:off x="9420891" y="4385862"/>
            <a:ext cx="738664" cy="914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Provisiona serviços e monta 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have Esquerda 42">
            <a:extLst>
              <a:ext uri="{FF2B5EF4-FFF2-40B4-BE49-F238E27FC236}">
                <a16:creationId xmlns:a16="http://schemas.microsoft.com/office/drawing/2014/main" id="{32ECBFF6-AA7D-2E20-0888-0DD6FA4CE7E2}"/>
              </a:ext>
            </a:extLst>
          </p:cNvPr>
          <p:cNvSpPr/>
          <p:nvPr/>
        </p:nvSpPr>
        <p:spPr>
          <a:xfrm>
            <a:off x="9265022" y="5513563"/>
            <a:ext cx="239172" cy="1022865"/>
          </a:xfrm>
          <a:prstGeom prst="leftBrac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A0802-6CA7-17B1-5229-17EB33A072CC}"/>
              </a:ext>
            </a:extLst>
          </p:cNvPr>
          <p:cNvSpPr txBox="1"/>
          <p:nvPr/>
        </p:nvSpPr>
        <p:spPr>
          <a:xfrm>
            <a:off x="9420891" y="5578103"/>
            <a:ext cx="738664" cy="914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Provisiona serviços e monta o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 Explicativo: Seta para Baixo 19">
            <a:extLst>
              <a:ext uri="{FF2B5EF4-FFF2-40B4-BE49-F238E27FC236}">
                <a16:creationId xmlns:a16="http://schemas.microsoft.com/office/drawing/2014/main" id="{63577650-F597-59DC-33A3-B7645AD1ADBA}"/>
              </a:ext>
            </a:extLst>
          </p:cNvPr>
          <p:cNvSpPr/>
          <p:nvPr/>
        </p:nvSpPr>
        <p:spPr>
          <a:xfrm>
            <a:off x="9046631" y="191634"/>
            <a:ext cx="1283014" cy="1539132"/>
          </a:xfrm>
          <a:prstGeom prst="downArrowCallout">
            <a:avLst>
              <a:gd name="adj1" fmla="val 10843"/>
              <a:gd name="adj2" fmla="val 10843"/>
              <a:gd name="adj3" fmla="val 13371"/>
              <a:gd name="adj4" fmla="val 677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 equipe é direcionada a sua conta – todas as contas possuem as mesmas configurações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947BDB6-A649-C266-A032-0F016CC9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" y="143113"/>
            <a:ext cx="3981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Estrutura do ambiente de LAB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2431B3-DFA8-24AC-8D9D-C64816D1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84" y="1053239"/>
            <a:ext cx="9802340" cy="567611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A90EF9C-ACA0-27DA-72E7-92087AE46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9" y="143113"/>
            <a:ext cx="3981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Modelo de arquitetura de um ambiente LAB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06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238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Calibri Light</vt:lpstr>
      <vt:lpstr>Tema do Office</vt:lpstr>
      <vt:lpstr>1_Tema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Tanajura, Davi</dc:creator>
  <cp:lastModifiedBy>Tanajura, Davi</cp:lastModifiedBy>
  <cp:revision>1</cp:revision>
  <dcterms:created xsi:type="dcterms:W3CDTF">2024-02-28T18:58:09Z</dcterms:created>
  <dcterms:modified xsi:type="dcterms:W3CDTF">2024-02-28T19:39:52Z</dcterms:modified>
</cp:coreProperties>
</file>