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282BD5-F55B-4D9E-B5BD-80727839451F}" v="13" dt="2024-02-21T16:05:10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Tandel" userId="037cd54f296e6382" providerId="LiveId" clId="{8B282BD5-F55B-4D9E-B5BD-80727839451F}"/>
    <pc:docChg chg="modSld">
      <pc:chgData name="Divya Tandel" userId="037cd54f296e6382" providerId="LiveId" clId="{8B282BD5-F55B-4D9E-B5BD-80727839451F}" dt="2024-02-21T16:05:10.386" v="35"/>
      <pc:docMkLst>
        <pc:docMk/>
      </pc:docMkLst>
      <pc:sldChg chg="modAnim">
        <pc:chgData name="Divya Tandel" userId="037cd54f296e6382" providerId="LiveId" clId="{8B282BD5-F55B-4D9E-B5BD-80727839451F}" dt="2024-02-21T16:04:11.017" v="24"/>
        <pc:sldMkLst>
          <pc:docMk/>
          <pc:sldMk cId="1034157261" sldId="256"/>
        </pc:sldMkLst>
      </pc:sldChg>
      <pc:sldChg chg="modSp mod modAnim">
        <pc:chgData name="Divya Tandel" userId="037cd54f296e6382" providerId="LiveId" clId="{8B282BD5-F55B-4D9E-B5BD-80727839451F}" dt="2024-02-21T16:04:43.036" v="31"/>
        <pc:sldMkLst>
          <pc:docMk/>
          <pc:sldMk cId="4166199236" sldId="257"/>
        </pc:sldMkLst>
        <pc:spChg chg="mod">
          <ac:chgData name="Divya Tandel" userId="037cd54f296e6382" providerId="LiveId" clId="{8B282BD5-F55B-4D9E-B5BD-80727839451F}" dt="2024-02-21T16:01:01.590" v="16" actId="255"/>
          <ac:spMkLst>
            <pc:docMk/>
            <pc:sldMk cId="4166199236" sldId="257"/>
            <ac:spMk id="3" creationId="{E96E40A5-A5C1-73B3-B626-28259D71DFB7}"/>
          </ac:spMkLst>
        </pc:spChg>
      </pc:sldChg>
      <pc:sldChg chg="modSp mod modAnim">
        <pc:chgData name="Divya Tandel" userId="037cd54f296e6382" providerId="LiveId" clId="{8B282BD5-F55B-4D9E-B5BD-80727839451F}" dt="2024-02-21T16:05:02.378" v="34"/>
        <pc:sldMkLst>
          <pc:docMk/>
          <pc:sldMk cId="289812729" sldId="258"/>
        </pc:sldMkLst>
        <pc:spChg chg="mod">
          <ac:chgData name="Divya Tandel" userId="037cd54f296e6382" providerId="LiveId" clId="{8B282BD5-F55B-4D9E-B5BD-80727839451F}" dt="2024-02-21T16:01:35.079" v="21" actId="20577"/>
          <ac:spMkLst>
            <pc:docMk/>
            <pc:sldMk cId="289812729" sldId="258"/>
            <ac:spMk id="3" creationId="{2BA9DED3-E17C-C56D-70C4-3D90D315E545}"/>
          </ac:spMkLst>
        </pc:spChg>
      </pc:sldChg>
      <pc:sldChg chg="modSp mod modAnim">
        <pc:chgData name="Divya Tandel" userId="037cd54f296e6382" providerId="LiveId" clId="{8B282BD5-F55B-4D9E-B5BD-80727839451F}" dt="2024-02-21T16:03:43.252" v="23"/>
        <pc:sldMkLst>
          <pc:docMk/>
          <pc:sldMk cId="939117113" sldId="259"/>
        </pc:sldMkLst>
        <pc:spChg chg="mod">
          <ac:chgData name="Divya Tandel" userId="037cd54f296e6382" providerId="LiveId" clId="{8B282BD5-F55B-4D9E-B5BD-80727839451F}" dt="2024-02-21T16:02:53.226" v="22" actId="20577"/>
          <ac:spMkLst>
            <pc:docMk/>
            <pc:sldMk cId="939117113" sldId="259"/>
            <ac:spMk id="3" creationId="{53AFF28D-4122-FD22-4F5B-4E8D0B15B0A4}"/>
          </ac:spMkLst>
        </pc:spChg>
      </pc:sldChg>
      <pc:sldChg chg="modAnim">
        <pc:chgData name="Divya Tandel" userId="037cd54f296e6382" providerId="LiveId" clId="{8B282BD5-F55B-4D9E-B5BD-80727839451F}" dt="2024-02-21T16:05:10.386" v="35"/>
        <pc:sldMkLst>
          <pc:docMk/>
          <pc:sldMk cId="4214919274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FC8D-886C-19E7-0E76-07284BAEA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A2D4E-8F96-765D-59DB-F995D589B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5226F-31A0-CFD5-2FD3-B51B4078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0A29-F0C1-4116-891C-F4AB0F503AC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2F846-0C21-CDD1-4277-CEB2D225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C8D6A-7445-F5BC-2097-B59FB159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2CE0-86E0-4CE5-8F59-3B5BE324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47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37A7-9517-2CF6-C846-8C250D40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EC545-23F4-1CAB-40A2-7B50B6A8C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D72D3-8E79-740F-FCB5-95521371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0A29-F0C1-4116-891C-F4AB0F503AC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6E66A-3B00-2B65-AFBC-3ECE8C28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4BA9F-6962-DBC3-9E91-0936931B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2CE0-86E0-4CE5-8F59-3B5BE324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04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4B559-4A72-ABE9-D73D-A4E2D8303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EEA9A-7421-FB97-051B-8838A2C53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C5025-CBA3-16C8-1F60-BC687175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0A29-F0C1-4116-891C-F4AB0F503AC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7B11F-3228-EC20-1575-50E9AB72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50C3-7BC8-72A2-6EAC-CCE1F8A6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2CE0-86E0-4CE5-8F59-3B5BE324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99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AC47-EEA5-00B4-DAA9-608E975B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A6DD-41A7-3701-3CB3-8049AAC4D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D0BA-CD31-6056-4B64-D6F9E502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0A29-F0C1-4116-891C-F4AB0F503AC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F96EC-7B8A-CADA-80D0-D209FECF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5970-4BFC-6C4E-08C4-6C9FE705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2CE0-86E0-4CE5-8F59-3B5BE324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34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D15-A1DE-3865-CB76-7C1B4D22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82C55-ED06-D0D4-021D-CAED81EA3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113F8-6E51-A4E7-4658-62FF8157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0A29-F0C1-4116-891C-F4AB0F503AC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A389D-2922-DA46-511C-D51F9DA6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66FD5-3FA2-A32F-81FD-F8BA7D46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2CE0-86E0-4CE5-8F59-3B5BE324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54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7E13-8CAB-5FD2-3405-62CDA103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5BFA2-97A5-365F-5A55-E90B2B9F2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36FA6-4ECD-1EA0-73C4-A90B53BB1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EC832-404F-4DC5-44BC-2D2076D3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0A29-F0C1-4116-891C-F4AB0F503AC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40960-47C6-4BDF-5E41-26C52F44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579C6-9A52-E440-3147-552B5D7B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2CE0-86E0-4CE5-8F59-3B5BE324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24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8872-43A8-E998-3C86-9DD4CC53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2A475-B39A-8A99-3A0C-1DB0CB7E0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83EC7-5327-2BB2-D184-049C261A0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6D732-88F2-5998-C69D-22A2B6C2A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62837-DAF7-6D75-C16A-987C75588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E77E1-3543-0552-B74B-2F27CB54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0A29-F0C1-4116-891C-F4AB0F503AC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AC0DD-DD89-681E-945D-3CA3254B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9D5C2-BF03-ABCF-167A-7BD49187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2CE0-86E0-4CE5-8F59-3B5BE324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15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6075-ACF2-BFFA-C736-EB3489F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7EB3A-593C-1C9E-DBB4-4AD7868D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0A29-F0C1-4116-891C-F4AB0F503AC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B96CC-5692-D176-9697-3A9A695C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B2BB6-67BB-1BCB-11C0-BC5C1F00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2CE0-86E0-4CE5-8F59-3B5BE324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50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3C1DF-E3CD-00F3-C5BE-00627D40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0A29-F0C1-4116-891C-F4AB0F503AC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F3449-DD98-E6D9-5B8D-C860DA76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832B6-BA82-13A2-6857-3C07E80D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2CE0-86E0-4CE5-8F59-3B5BE324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75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826C-A08E-B18B-C101-DDF4B9EB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42784-048F-7FDF-B746-CFAE26596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879AA-8244-B0DA-E916-E34945B41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F637E-7408-1CF7-5E14-9E0BE77B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0A29-F0C1-4116-891C-F4AB0F503AC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438B5-B709-48B1-F980-8EE18326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C2E42-26F6-5507-B6A6-E9DCC0CC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2CE0-86E0-4CE5-8F59-3B5BE324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30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4E3D-8612-3D93-6A22-EC906B49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42949-C2A9-C2B9-1BC9-FC4AEC797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8C33B-5D2C-001A-737C-CD39C5B6E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CBDE7-D1C8-7961-56EE-F7F8E917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0A29-F0C1-4116-891C-F4AB0F503AC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018B0-0292-AFA4-F4FF-0CEE7D2E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1885B-6A19-0BA2-3459-70B5AD8D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2CE0-86E0-4CE5-8F59-3B5BE324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12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03FC1-4A26-0610-D6B3-DFCE7698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1D6F8-F179-3E2C-12CD-B588EFEB1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64853-9FE0-80F8-E52A-C2978F706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90A29-F0C1-4116-891C-F4AB0F503ACA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BD3C4-08C2-5D68-2077-740933BC2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80CD-56D1-4802-9B74-F4D97F2A3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72CE0-86E0-4CE5-8F59-3B5BE324C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01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C4AF05-467C-F70E-4B46-9CC9113A62CD}"/>
              </a:ext>
            </a:extLst>
          </p:cNvPr>
          <p:cNvSpPr txBox="1"/>
          <p:nvPr/>
        </p:nvSpPr>
        <p:spPr>
          <a:xfrm>
            <a:off x="629920" y="4003989"/>
            <a:ext cx="111658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err="1">
                <a:latin typeface="Aptos Narrow" panose="020B0004020202020204" pitchFamily="34" charset="0"/>
              </a:rPr>
              <a:t>DreamStudio</a:t>
            </a:r>
            <a:r>
              <a:rPr lang="en-IN" sz="4000" b="1" dirty="0">
                <a:latin typeface="Aptos Narrow" panose="020B0004020202020204" pitchFamily="34" charset="0"/>
              </a:rPr>
              <a:t> AI Tool</a:t>
            </a:r>
          </a:p>
          <a:p>
            <a:pPr algn="ctr"/>
            <a:r>
              <a:rPr lang="en-IN" sz="2400" dirty="0">
                <a:latin typeface="ABCFavorit"/>
              </a:rPr>
              <a:t>Unleash your creativity with AI-powered image generation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0B4FC-C023-644D-D9C1-4212E7D5E320}"/>
              </a:ext>
            </a:extLst>
          </p:cNvPr>
          <p:cNvSpPr txBox="1"/>
          <p:nvPr/>
        </p:nvSpPr>
        <p:spPr>
          <a:xfrm>
            <a:off x="10166554" y="6086168"/>
            <a:ext cx="1822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CFavorit"/>
              </a:rPr>
              <a:t>Tandel Divya </a:t>
            </a:r>
          </a:p>
          <a:p>
            <a:r>
              <a:rPr lang="en-IN" dirty="0">
                <a:latin typeface="ABCFavorit"/>
              </a:rPr>
              <a:t>12102130601022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547AFD-76F3-247B-E64D-F6D368538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37" y="1666557"/>
            <a:ext cx="2143125" cy="21431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415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9049-54CF-F3AB-119E-BF22BFF9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184"/>
            <a:ext cx="10515600" cy="864235"/>
          </a:xfrm>
        </p:spPr>
        <p:txBody>
          <a:bodyPr/>
          <a:lstStyle/>
          <a:p>
            <a:r>
              <a:rPr lang="en-IN" b="1" dirty="0">
                <a:latin typeface="Aptos Narrow" panose="020B00040202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40A5-A5C1-73B3-B626-28259D71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9924" cy="4351338"/>
          </a:xfrm>
        </p:spPr>
        <p:txBody>
          <a:bodyPr/>
          <a:lstStyle/>
          <a:p>
            <a:r>
              <a:rPr lang="en-US" sz="2700" dirty="0" err="1">
                <a:latin typeface="Aptos Narrow" panose="020B0004020202020204" pitchFamily="34" charset="0"/>
              </a:rPr>
              <a:t>DreamStudio</a:t>
            </a:r>
            <a:r>
              <a:rPr lang="en-US" sz="2700" dirty="0">
                <a:latin typeface="Aptos Narrow" panose="020B0004020202020204" pitchFamily="34" charset="0"/>
              </a:rPr>
              <a:t> is an </a:t>
            </a:r>
            <a:r>
              <a:rPr lang="en-US" b="1" dirty="0">
                <a:latin typeface="Aptos Narrow" panose="020B0004020202020204" pitchFamily="34" charset="0"/>
              </a:rPr>
              <a:t>AI-powered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b="1" dirty="0">
                <a:latin typeface="Aptos Narrow" panose="020B0004020202020204" pitchFamily="34" charset="0"/>
              </a:rPr>
              <a:t>platform </a:t>
            </a:r>
            <a:r>
              <a:rPr lang="en-US" sz="2700" dirty="0">
                <a:latin typeface="Aptos Narrow" panose="020B0004020202020204" pitchFamily="34" charset="0"/>
              </a:rPr>
              <a:t>that allows anyone to easily </a:t>
            </a:r>
            <a:r>
              <a:rPr lang="en-US" b="1" dirty="0">
                <a:latin typeface="Aptos Narrow" panose="020B0004020202020204" pitchFamily="34" charset="0"/>
              </a:rPr>
              <a:t>generate, edit, and modify images through text prompts</a:t>
            </a:r>
            <a:r>
              <a:rPr lang="en-US" dirty="0">
                <a:latin typeface="Aptos Narrow" panose="020B0004020202020204" pitchFamily="34" charset="0"/>
              </a:rPr>
              <a:t>.</a:t>
            </a:r>
          </a:p>
          <a:p>
            <a:r>
              <a:rPr lang="en-US" sz="2700" dirty="0">
                <a:latin typeface="Aptos Narrow" panose="020B0004020202020204" pitchFamily="34" charset="0"/>
              </a:rPr>
              <a:t>It</a:t>
            </a:r>
            <a:r>
              <a:rPr lang="en-US" dirty="0">
                <a:latin typeface="Aptos Narrow" panose="020B0004020202020204" pitchFamily="34" charset="0"/>
              </a:rPr>
              <a:t> </a:t>
            </a:r>
            <a:r>
              <a:rPr lang="en-US" b="1" dirty="0">
                <a:latin typeface="Aptos Narrow" panose="020B0004020202020204" pitchFamily="34" charset="0"/>
              </a:rPr>
              <a:t>Utilizes Stable </a:t>
            </a:r>
            <a:r>
              <a:rPr lang="en-US" sz="2700" b="1" dirty="0">
                <a:latin typeface="Aptos Narrow" panose="020B0004020202020204" pitchFamily="34" charset="0"/>
              </a:rPr>
              <a:t>Diffusion </a:t>
            </a:r>
            <a:r>
              <a:rPr lang="en-US" sz="2700" dirty="0">
                <a:latin typeface="Aptos Narrow" panose="020B0004020202020204" pitchFamily="34" charset="0"/>
              </a:rPr>
              <a:t>models to create images in any style imaginable.</a:t>
            </a:r>
            <a:endParaRPr lang="en-IN" sz="2700" dirty="0">
              <a:latin typeface="Aptos Narrow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2410D7-A15C-8EA5-9F7D-F4F937E38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364" y="1825625"/>
            <a:ext cx="5331154" cy="328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9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64B4-FAB1-DA07-7D21-A9298ABA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Aptos Narrow" panose="020B0004020202020204" pitchFamily="34" charset="0"/>
              </a:rPr>
              <a:t>How Does </a:t>
            </a:r>
            <a:r>
              <a:rPr lang="en-IN" b="1" i="0" dirty="0" err="1">
                <a:effectLst/>
                <a:latin typeface="Aptos Narrow" panose="020B0004020202020204" pitchFamily="34" charset="0"/>
              </a:rPr>
              <a:t>DreamStudio</a:t>
            </a:r>
            <a:r>
              <a:rPr lang="en-IN" b="1" i="0" dirty="0">
                <a:effectLst/>
                <a:latin typeface="Aptos Narrow" panose="020B0004020202020204" pitchFamily="34" charset="0"/>
              </a:rPr>
              <a:t> Work?</a:t>
            </a:r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DED3-E17C-C56D-70C4-3D90D315E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ABCFavorit"/>
              </a:rPr>
              <a:t>DreamStudio</a:t>
            </a:r>
            <a:r>
              <a:rPr lang="en-US" b="0" i="0" dirty="0">
                <a:effectLst/>
                <a:latin typeface="ABCFavorit"/>
              </a:rPr>
              <a:t> uses a </a:t>
            </a:r>
            <a:r>
              <a:rPr lang="en-US" b="1" dirty="0">
                <a:latin typeface="ABCFavorit"/>
              </a:rPr>
              <a:t>T</a:t>
            </a:r>
            <a:r>
              <a:rPr lang="en-US" b="1" i="0" dirty="0">
                <a:effectLst/>
                <a:latin typeface="ABCFavorit"/>
              </a:rPr>
              <a:t>ext-to-Image</a:t>
            </a:r>
            <a:r>
              <a:rPr lang="en-US" b="0" i="0" dirty="0">
                <a:effectLst/>
                <a:latin typeface="ABCFavorit"/>
              </a:rPr>
              <a:t> AI model called Stable Diffusion to generate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BCFavorit"/>
              </a:rPr>
              <a:t>You simply type a text prompt describing the image you want to create.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BCFavorit"/>
              </a:rPr>
              <a:t>The AI will then generate an image matching the description.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BCFavorit"/>
              </a:rPr>
              <a:t>You can iterate and refine the images by editing the text prompts.</a:t>
            </a:r>
          </a:p>
          <a:p>
            <a:pPr marL="0" indent="0">
              <a:buNone/>
            </a:pPr>
            <a:br>
              <a:rPr lang="en-US" dirty="0">
                <a:latin typeface="ABCFavorit"/>
              </a:rPr>
            </a:br>
            <a:endParaRPr lang="en-IN" dirty="0">
              <a:latin typeface="ABCFavorit"/>
            </a:endParaRPr>
          </a:p>
        </p:txBody>
      </p:sp>
    </p:spTree>
    <p:extLst>
      <p:ext uri="{BB962C8B-B14F-4D97-AF65-F5344CB8AC3E}">
        <p14:creationId xmlns:p14="http://schemas.microsoft.com/office/powerpoint/2010/main" val="28981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65A1-F7ED-157D-5632-21E07912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8005"/>
            <a:ext cx="10515600" cy="935355"/>
          </a:xfrm>
        </p:spPr>
        <p:txBody>
          <a:bodyPr/>
          <a:lstStyle/>
          <a:p>
            <a:r>
              <a:rPr lang="en-IN" b="1" i="0" dirty="0">
                <a:effectLst/>
                <a:latin typeface="Aptos Narrow" panose="020B0004020202020204" pitchFamily="34" charset="0"/>
              </a:rPr>
              <a:t>Use Cases and Applications</a:t>
            </a:r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FF28D-4122-FD22-4F5B-4E8D0B15B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82994"/>
            <a:ext cx="10744200" cy="4909881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>
                <a:latin typeface="ABCFavorit"/>
              </a:rPr>
              <a:t>Digital art </a:t>
            </a:r>
          </a:p>
          <a:p>
            <a:pPr marL="0" indent="0">
              <a:buNone/>
            </a:pPr>
            <a:r>
              <a:rPr lang="en-IN" dirty="0">
                <a:latin typeface="ABCFavorit"/>
              </a:rPr>
              <a:t>    Create original artworks, illustrations, concept art etc.</a:t>
            </a:r>
          </a:p>
          <a:p>
            <a:r>
              <a:rPr lang="en-IN" b="1" dirty="0">
                <a:latin typeface="ABCFavorit"/>
              </a:rPr>
              <a:t>Graphic design </a:t>
            </a:r>
          </a:p>
          <a:p>
            <a:pPr marL="0" indent="0">
              <a:buNone/>
            </a:pPr>
            <a:r>
              <a:rPr lang="en-IN" dirty="0">
                <a:latin typeface="ABCFavorit"/>
              </a:rPr>
              <a:t>    Design logos, posters, marketing materials, presentations</a:t>
            </a:r>
          </a:p>
          <a:p>
            <a:r>
              <a:rPr lang="en-IN" b="1" dirty="0">
                <a:latin typeface="ABCFavorit"/>
              </a:rPr>
              <a:t>Photography  </a:t>
            </a:r>
          </a:p>
          <a:p>
            <a:pPr marL="0" indent="0">
              <a:buNone/>
            </a:pPr>
            <a:r>
              <a:rPr lang="en-IN" dirty="0">
                <a:latin typeface="ABCFavorit"/>
              </a:rPr>
              <a:t>    Enhance, edit, or modify photos with inpainting and </a:t>
            </a:r>
            <a:r>
              <a:rPr lang="en-IN" dirty="0" err="1">
                <a:latin typeface="ABCFavorit"/>
              </a:rPr>
              <a:t>outpainting</a:t>
            </a:r>
            <a:r>
              <a:rPr lang="en-IN" dirty="0">
                <a:latin typeface="ABCFavorit"/>
              </a:rPr>
              <a:t>.</a:t>
            </a:r>
          </a:p>
          <a:p>
            <a:r>
              <a:rPr lang="en-IN" b="1" dirty="0">
                <a:latin typeface="ABCFavorit"/>
              </a:rPr>
              <a:t>3D rendering </a:t>
            </a:r>
          </a:p>
          <a:p>
            <a:pPr marL="0" indent="0">
              <a:buNone/>
            </a:pPr>
            <a:r>
              <a:rPr lang="en-IN" dirty="0">
                <a:latin typeface="ABCFavorit"/>
              </a:rPr>
              <a:t>    Use AI to quickly create realistic 3D renders and textures</a:t>
            </a:r>
          </a:p>
          <a:p>
            <a:r>
              <a:rPr lang="en-IN" b="1" dirty="0">
                <a:latin typeface="ABCFavorit"/>
              </a:rPr>
              <a:t>Gaming</a:t>
            </a:r>
            <a:r>
              <a:rPr lang="en-IN" dirty="0">
                <a:latin typeface="ABCFavorit"/>
              </a:rPr>
              <a:t> </a:t>
            </a:r>
          </a:p>
          <a:p>
            <a:pPr marL="0" indent="0">
              <a:buNone/>
            </a:pPr>
            <a:r>
              <a:rPr lang="en-IN" dirty="0">
                <a:latin typeface="ABCFavorit"/>
              </a:rPr>
              <a:t>    Design game assets like environments, characters, props etc.</a:t>
            </a:r>
          </a:p>
          <a:p>
            <a:r>
              <a:rPr lang="en-IN" b="1" dirty="0">
                <a:latin typeface="ABCFavorit"/>
              </a:rPr>
              <a:t>Special effects </a:t>
            </a:r>
          </a:p>
          <a:p>
            <a:pPr marL="0" indent="0">
              <a:buNone/>
            </a:pPr>
            <a:r>
              <a:rPr lang="en-IN" dirty="0">
                <a:latin typeface="ABCFavorit"/>
              </a:rPr>
              <a:t>     Add visual effects and touch up images/videos</a:t>
            </a:r>
          </a:p>
        </p:txBody>
      </p:sp>
    </p:spTree>
    <p:extLst>
      <p:ext uri="{BB962C8B-B14F-4D97-AF65-F5344CB8AC3E}">
        <p14:creationId xmlns:p14="http://schemas.microsoft.com/office/powerpoint/2010/main" val="93911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A5D7-787E-DB59-0C4E-37E57E2A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81" y="681037"/>
            <a:ext cx="10515600" cy="991727"/>
          </a:xfrm>
        </p:spPr>
        <p:txBody>
          <a:bodyPr/>
          <a:lstStyle/>
          <a:p>
            <a:r>
              <a:rPr lang="en-IN" b="1" i="0" dirty="0">
                <a:effectLst/>
                <a:latin typeface="Aptos Narrow" panose="020B0004020202020204" pitchFamily="34" charset="0"/>
              </a:rPr>
              <a:t>Who is </a:t>
            </a:r>
            <a:r>
              <a:rPr lang="en-IN" b="1" i="0" dirty="0" err="1">
                <a:effectLst/>
                <a:latin typeface="Aptos Narrow" panose="020B0004020202020204" pitchFamily="34" charset="0"/>
              </a:rPr>
              <a:t>DreamStudio</a:t>
            </a:r>
            <a:r>
              <a:rPr lang="en-IN" b="1" i="0" dirty="0">
                <a:effectLst/>
                <a:latin typeface="Aptos Narrow" panose="020B0004020202020204" pitchFamily="34" charset="0"/>
              </a:rPr>
              <a:t> For?</a:t>
            </a:r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6590-92A6-3192-4637-34AA0CBFC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BCFavorit"/>
              </a:rPr>
              <a:t>Artists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BCFavorit"/>
              </a:rPr>
              <a:t>Designers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BCFavorit"/>
              </a:rPr>
              <a:t>Photographers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BCFavorit"/>
              </a:rPr>
              <a:t>3D Artists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BCFavorit"/>
              </a:rPr>
              <a:t>Game Developers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BCFavorit"/>
              </a:rPr>
              <a:t>Marketers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BCFavorit"/>
              </a:rPr>
              <a:t>Social Media Influencers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BCFavorit"/>
              </a:rPr>
              <a:t>Students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BCFavorit"/>
              </a:rPr>
              <a:t>AI Enthusiasts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80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DE31-4591-56F9-C853-3EC420E4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Aptos Narrow" panose="020B0004020202020204" pitchFamily="34" charset="0"/>
              </a:rPr>
              <a:t>Key Features and Benefits</a:t>
            </a:r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4A1E-EFF9-89D3-AD52-BE98410BC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BCFavorit"/>
              </a:rPr>
              <a:t>Generate images</a:t>
            </a:r>
            <a:r>
              <a:rPr lang="en-US" b="0" i="0" dirty="0">
                <a:effectLst/>
                <a:latin typeface="ABCFavorit"/>
              </a:rPr>
              <a:t> 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ABCFavorit"/>
              </a:rPr>
              <a:t>    Create art, photos, and illustrations in any style with text prompts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BCFavorit"/>
              </a:rPr>
              <a:t>Edit images</a:t>
            </a:r>
            <a:r>
              <a:rPr lang="en-US" b="0" i="0" dirty="0">
                <a:effectLst/>
                <a:latin typeface="ABCFavorit"/>
              </a:rPr>
              <a:t> 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ABCFavorit"/>
              </a:rPr>
              <a:t>    Seamlessly edit images by adding, removing, or modifying elements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BCFavorit"/>
              </a:rPr>
              <a:t>Inpainting &amp; </a:t>
            </a:r>
            <a:r>
              <a:rPr lang="en-US" b="1" i="0" dirty="0" err="1">
                <a:effectLst/>
                <a:latin typeface="ABCFavorit"/>
              </a:rPr>
              <a:t>Outpainting</a:t>
            </a:r>
            <a:r>
              <a:rPr lang="en-US" b="0" i="0" dirty="0">
                <a:effectLst/>
                <a:latin typeface="ABCFavorit"/>
              </a:rPr>
              <a:t> 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ABCFavorit"/>
              </a:rPr>
              <a:t>    Replace or add new elements in images with inpainting and </a:t>
            </a:r>
            <a:r>
              <a:rPr lang="en-US" b="0" i="0" dirty="0" err="1">
                <a:effectLst/>
                <a:latin typeface="ABCFavorit"/>
              </a:rPr>
              <a:t>outpainting</a:t>
            </a:r>
            <a:endParaRPr lang="en-US" b="0" i="0" dirty="0">
              <a:effectLst/>
              <a:latin typeface="ABCFavori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BCFavorit"/>
              </a:rPr>
              <a:t>History</a:t>
            </a:r>
            <a:r>
              <a:rPr lang="en-US" b="0" i="0" dirty="0">
                <a:effectLst/>
                <a:latin typeface="ABCFavorit"/>
              </a:rPr>
              <a:t> 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ABCFavorit"/>
              </a:rPr>
              <a:t>    Revisit and iterate on past generated images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BCFavorit"/>
              </a:rPr>
              <a:t>Canvas</a:t>
            </a:r>
            <a:r>
              <a:rPr lang="en-US" b="0" i="0" dirty="0">
                <a:effectLst/>
                <a:latin typeface="ABCFavorit"/>
              </a:rPr>
              <a:t> 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ABCFavorit"/>
              </a:rPr>
              <a:t>    Infinite workspace to visualize and create images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BCFavorit"/>
              </a:rPr>
              <a:t>Cutting-edge AI</a:t>
            </a:r>
            <a:r>
              <a:rPr lang="en-US" b="0" i="0" dirty="0">
                <a:effectLst/>
                <a:latin typeface="ABCFavorit"/>
              </a:rPr>
              <a:t> 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ABCFavorit"/>
              </a:rPr>
              <a:t>    Use the latest and most advanced Stable Diffusion models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82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54EC9-32CC-75BC-A444-90A422913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0231-DFA7-9E70-9CAF-7D4E6AD8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1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latin typeface="Aptos Narrow" panose="020B0004020202020204" pitchFamily="34" charset="0"/>
              </a:rPr>
              <a:t>Thank You </a:t>
            </a:r>
            <a:endParaRPr lang="en-IN" sz="60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91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286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ABCFavorit</vt:lpstr>
      <vt:lpstr>Aptos Narrow</vt:lpstr>
      <vt:lpstr>Arial</vt:lpstr>
      <vt:lpstr>Calibri</vt:lpstr>
      <vt:lpstr>Calibri Light</vt:lpstr>
      <vt:lpstr>Office Theme</vt:lpstr>
      <vt:lpstr>PowerPoint Presentation</vt:lpstr>
      <vt:lpstr>Overview</vt:lpstr>
      <vt:lpstr>How Does DreamStudio Work?</vt:lpstr>
      <vt:lpstr>Use Cases and Applications</vt:lpstr>
      <vt:lpstr>Who is DreamStudio For?</vt:lpstr>
      <vt:lpstr>Key Features and Benefits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Tandel</dc:creator>
  <cp:lastModifiedBy>Divya Tandel</cp:lastModifiedBy>
  <cp:revision>1</cp:revision>
  <dcterms:created xsi:type="dcterms:W3CDTF">2024-02-21T15:45:42Z</dcterms:created>
  <dcterms:modified xsi:type="dcterms:W3CDTF">2024-02-21T16:05:15Z</dcterms:modified>
</cp:coreProperties>
</file>