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Dosis"/>
      <p:regular r:id="rId19"/>
      <p:bold r:id="rId20"/>
    </p:embeddedFont>
    <p:embeddedFont>
      <p:font typeface="Open Sans"/>
      <p:regular r:id="rId21"/>
      <p:bold r:id="rId22"/>
      <p:italic r:id="rId23"/>
      <p:boldItalic r:id="rId24"/>
    </p:embeddedFont>
    <p:embeddedFont>
      <p:font typeface="Alegrey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aniel T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Dosis-bold.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greya-bold.fntdata"/><Relationship Id="rId25" Type="http://schemas.openxmlformats.org/officeDocument/2006/relationships/font" Target="fonts/Alegreya-regular.fntdata"/><Relationship Id="rId28" Type="http://schemas.openxmlformats.org/officeDocument/2006/relationships/font" Target="fonts/Alegreya-boldItalic.fntdata"/><Relationship Id="rId27" Type="http://schemas.openxmlformats.org/officeDocument/2006/relationships/font" Target="fonts/Alegrey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osis-regular.fntdata"/><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18T06:56:55.205">
    <p:pos x="6000" y="0"/>
    <p:text>Need some more conclusions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&lt;a href='http://www.freepik.com/free-photo/close-up-of-financial-report-with-businesspeople-background_867775.htm'&gt;Designed by Freepik&lt;/a&gt;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5C64"/>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44575" y="766625"/>
            <a:ext cx="9188700" cy="2510100"/>
          </a:xfrm>
          <a:prstGeom prst="rect">
            <a:avLst/>
          </a:prstGeom>
        </p:spPr>
        <p:txBody>
          <a:bodyPr anchorCtr="0" anchor="b" bIns="91425" lIns="91425" spcFirstLastPara="1" rIns="91425" wrap="square" tIns="91425"/>
          <a:lstStyle>
            <a:lvl1pPr lvl="0" algn="ctr">
              <a:spcBef>
                <a:spcPts val="0"/>
              </a:spcBef>
              <a:spcAft>
                <a:spcPts val="0"/>
              </a:spcAft>
              <a:buClr>
                <a:srgbClr val="FFFFFF"/>
              </a:buClr>
              <a:buSzPts val="8000"/>
              <a:buFont typeface="Dosis"/>
              <a:buNone/>
              <a:defRPr b="1" sz="8000">
                <a:solidFill>
                  <a:srgbClr val="FFFFFF"/>
                </a:solidFill>
                <a:latin typeface="Dosis"/>
                <a:ea typeface="Dosis"/>
                <a:cs typeface="Dosis"/>
                <a:sym typeface="Dosis"/>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p:txBody>
      </p:sp>
      <p:sp>
        <p:nvSpPr>
          <p:cNvPr id="11" name="Shape 11"/>
          <p:cNvSpPr txBox="1"/>
          <p:nvPr>
            <p:ph idx="1" type="subTitle"/>
          </p:nvPr>
        </p:nvSpPr>
        <p:spPr>
          <a:xfrm>
            <a:off x="311700" y="3276600"/>
            <a:ext cx="8520600" cy="636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1pPr>
            <a:lvl2pPr lvl="1"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2pPr>
            <a:lvl3pPr lvl="2"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3pPr>
            <a:lvl4pPr lvl="3"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4pPr>
            <a:lvl5pPr lvl="4"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5pPr>
            <a:lvl6pPr lvl="5"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6pPr>
            <a:lvl7pPr lvl="6"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7pPr>
            <a:lvl8pPr lvl="7"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8pPr>
            <a:lvl9pPr lvl="8" algn="ctr">
              <a:lnSpc>
                <a:spcPct val="100000"/>
              </a:lnSpc>
              <a:spcBef>
                <a:spcPts val="0"/>
              </a:spcBef>
              <a:spcAft>
                <a:spcPts val="0"/>
              </a:spcAft>
              <a:buClr>
                <a:srgbClr val="FFFFFF"/>
              </a:buClr>
              <a:buSzPts val="2600"/>
              <a:buFont typeface="Open Sans"/>
              <a:buNone/>
              <a:defRPr sz="2600">
                <a:solidFill>
                  <a:srgbClr val="FFFFFF"/>
                </a:solidFill>
                <a:latin typeface="Open Sans"/>
                <a:ea typeface="Open Sans"/>
                <a:cs typeface="Open Sans"/>
                <a:sym typeface="Open Sans"/>
              </a:defRPr>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5" name="Shape 85"/>
        <p:cNvGrpSpPr/>
        <p:nvPr/>
      </p:nvGrpSpPr>
      <p:grpSpPr>
        <a:xfrm>
          <a:off x="0" y="0"/>
          <a:ext cx="0" cy="0"/>
          <a:chOff x="0" y="0"/>
          <a:chExt cx="0" cy="0"/>
        </a:xfrm>
      </p:grpSpPr>
      <p:sp>
        <p:nvSpPr>
          <p:cNvPr id="86" name="Shape 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8" name="Shape 8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Shape 8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1" name="Shape 91"/>
        <p:cNvGrpSpPr/>
        <p:nvPr/>
      </p:nvGrpSpPr>
      <p:grpSpPr>
        <a:xfrm>
          <a:off x="0" y="0"/>
          <a:ext cx="0" cy="0"/>
          <a:chOff x="0" y="0"/>
          <a:chExt cx="0" cy="0"/>
        </a:xfrm>
      </p:grpSpPr>
      <p:sp>
        <p:nvSpPr>
          <p:cNvPr id="92" name="Shape 9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93" name="Shape 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4" name="Shape 94"/>
        <p:cNvGrpSpPr/>
        <p:nvPr/>
      </p:nvGrpSpPr>
      <p:grpSpPr>
        <a:xfrm>
          <a:off x="0" y="0"/>
          <a:ext cx="0" cy="0"/>
          <a:chOff x="0" y="0"/>
          <a:chExt cx="0" cy="0"/>
        </a:xfrm>
      </p:grpSpPr>
      <p:sp>
        <p:nvSpPr>
          <p:cNvPr id="95" name="Shape 95"/>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96" name="Shape 9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Clr>
                <a:srgbClr val="666666"/>
              </a:buClr>
              <a:buSzPts val="12500"/>
              <a:buFont typeface="Dosis"/>
              <a:buNone/>
              <a:defRPr sz="12500">
                <a:solidFill>
                  <a:srgbClr val="666666"/>
                </a:solidFill>
                <a:latin typeface="Dosis"/>
                <a:ea typeface="Dosis"/>
                <a:cs typeface="Dosis"/>
                <a:sym typeface="Dosis"/>
              </a:defRPr>
            </a:lvl1pPr>
            <a:lvl2pPr lvl="1" algn="ctr">
              <a:spcBef>
                <a:spcPts val="0"/>
              </a:spcBef>
              <a:spcAft>
                <a:spcPts val="0"/>
              </a:spcAft>
              <a:buSzPts val="12500"/>
              <a:buFont typeface="Dosis"/>
              <a:buNone/>
              <a:defRPr sz="12500">
                <a:latin typeface="Dosis"/>
                <a:ea typeface="Dosis"/>
                <a:cs typeface="Dosis"/>
                <a:sym typeface="Dosis"/>
              </a:defRPr>
            </a:lvl2pPr>
            <a:lvl3pPr lvl="2" algn="ctr">
              <a:spcBef>
                <a:spcPts val="0"/>
              </a:spcBef>
              <a:spcAft>
                <a:spcPts val="0"/>
              </a:spcAft>
              <a:buSzPts val="12500"/>
              <a:buFont typeface="Dosis"/>
              <a:buNone/>
              <a:defRPr sz="12500">
                <a:latin typeface="Dosis"/>
                <a:ea typeface="Dosis"/>
                <a:cs typeface="Dosis"/>
                <a:sym typeface="Dosis"/>
              </a:defRPr>
            </a:lvl3pPr>
            <a:lvl4pPr lvl="3" algn="ctr">
              <a:spcBef>
                <a:spcPts val="0"/>
              </a:spcBef>
              <a:spcAft>
                <a:spcPts val="0"/>
              </a:spcAft>
              <a:buSzPts val="12500"/>
              <a:buFont typeface="Dosis"/>
              <a:buNone/>
              <a:defRPr sz="12500">
                <a:latin typeface="Dosis"/>
                <a:ea typeface="Dosis"/>
                <a:cs typeface="Dosis"/>
                <a:sym typeface="Dosis"/>
              </a:defRPr>
            </a:lvl4pPr>
            <a:lvl5pPr lvl="4" algn="ctr">
              <a:spcBef>
                <a:spcPts val="0"/>
              </a:spcBef>
              <a:spcAft>
                <a:spcPts val="0"/>
              </a:spcAft>
              <a:buSzPts val="12500"/>
              <a:buFont typeface="Dosis"/>
              <a:buNone/>
              <a:defRPr sz="12500">
                <a:latin typeface="Dosis"/>
                <a:ea typeface="Dosis"/>
                <a:cs typeface="Dosis"/>
                <a:sym typeface="Dosis"/>
              </a:defRPr>
            </a:lvl5pPr>
            <a:lvl6pPr lvl="5" algn="ctr">
              <a:spcBef>
                <a:spcPts val="0"/>
              </a:spcBef>
              <a:spcAft>
                <a:spcPts val="0"/>
              </a:spcAft>
              <a:buSzPts val="12500"/>
              <a:buFont typeface="Dosis"/>
              <a:buNone/>
              <a:defRPr sz="12500">
                <a:latin typeface="Dosis"/>
                <a:ea typeface="Dosis"/>
                <a:cs typeface="Dosis"/>
                <a:sym typeface="Dosis"/>
              </a:defRPr>
            </a:lvl6pPr>
            <a:lvl7pPr lvl="6" algn="ctr">
              <a:spcBef>
                <a:spcPts val="0"/>
              </a:spcBef>
              <a:spcAft>
                <a:spcPts val="0"/>
              </a:spcAft>
              <a:buSzPts val="12500"/>
              <a:buFont typeface="Dosis"/>
              <a:buNone/>
              <a:defRPr sz="12500">
                <a:latin typeface="Dosis"/>
                <a:ea typeface="Dosis"/>
                <a:cs typeface="Dosis"/>
                <a:sym typeface="Dosis"/>
              </a:defRPr>
            </a:lvl7pPr>
            <a:lvl8pPr lvl="7" algn="ctr">
              <a:spcBef>
                <a:spcPts val="0"/>
              </a:spcBef>
              <a:spcAft>
                <a:spcPts val="0"/>
              </a:spcAft>
              <a:buSzPts val="12500"/>
              <a:buFont typeface="Dosis"/>
              <a:buNone/>
              <a:defRPr sz="12500">
                <a:latin typeface="Dosis"/>
                <a:ea typeface="Dosis"/>
                <a:cs typeface="Dosis"/>
                <a:sym typeface="Dosis"/>
              </a:defRPr>
            </a:lvl8pPr>
            <a:lvl9pPr lvl="8" algn="ctr">
              <a:spcBef>
                <a:spcPts val="0"/>
              </a:spcBef>
              <a:spcAft>
                <a:spcPts val="0"/>
              </a:spcAft>
              <a:buSzPts val="12500"/>
              <a:buFont typeface="Dosis"/>
              <a:buNone/>
              <a:defRPr sz="12500">
                <a:latin typeface="Dosis"/>
                <a:ea typeface="Dosis"/>
                <a:cs typeface="Dosis"/>
                <a:sym typeface="Dosis"/>
              </a:defRPr>
            </a:lvl9pPr>
          </a:lstStyle>
          <a:p>
            <a:r>
              <a:t>xx%</a:t>
            </a:r>
          </a:p>
        </p:txBody>
      </p:sp>
      <p:sp>
        <p:nvSpPr>
          <p:cNvPr id="97" name="Shape 9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Font typeface="Open Sans"/>
              <a:buChar char="●"/>
              <a:defRPr>
                <a:latin typeface="Open Sans"/>
                <a:ea typeface="Open Sans"/>
                <a:cs typeface="Open Sans"/>
                <a:sym typeface="Open Sans"/>
              </a:defRPr>
            </a:lvl1pPr>
            <a:lvl2pPr indent="-317500" lvl="1" marL="914400" algn="ctr">
              <a:spcBef>
                <a:spcPts val="1600"/>
              </a:spcBef>
              <a:spcAft>
                <a:spcPts val="0"/>
              </a:spcAft>
              <a:buSzPts val="1400"/>
              <a:buFont typeface="Open Sans"/>
              <a:buChar char="○"/>
              <a:defRPr>
                <a:latin typeface="Open Sans"/>
                <a:ea typeface="Open Sans"/>
                <a:cs typeface="Open Sans"/>
                <a:sym typeface="Open Sans"/>
              </a:defRPr>
            </a:lvl2pPr>
            <a:lvl3pPr indent="-317500" lvl="2" marL="1371600" algn="ctr">
              <a:spcBef>
                <a:spcPts val="1600"/>
              </a:spcBef>
              <a:spcAft>
                <a:spcPts val="0"/>
              </a:spcAft>
              <a:buSzPts val="1400"/>
              <a:buFont typeface="Open Sans"/>
              <a:buChar char="■"/>
              <a:defRPr>
                <a:latin typeface="Open Sans"/>
                <a:ea typeface="Open Sans"/>
                <a:cs typeface="Open Sans"/>
                <a:sym typeface="Open Sans"/>
              </a:defRPr>
            </a:lvl3pPr>
            <a:lvl4pPr indent="-317500" lvl="3" marL="1828800" algn="ctr">
              <a:spcBef>
                <a:spcPts val="1600"/>
              </a:spcBef>
              <a:spcAft>
                <a:spcPts val="0"/>
              </a:spcAft>
              <a:buSzPts val="1400"/>
              <a:buFont typeface="Open Sans"/>
              <a:buChar char="●"/>
              <a:defRPr>
                <a:latin typeface="Open Sans"/>
                <a:ea typeface="Open Sans"/>
                <a:cs typeface="Open Sans"/>
                <a:sym typeface="Open Sans"/>
              </a:defRPr>
            </a:lvl4pPr>
            <a:lvl5pPr indent="-317500" lvl="4" marL="2286000" algn="ctr">
              <a:spcBef>
                <a:spcPts val="1600"/>
              </a:spcBef>
              <a:spcAft>
                <a:spcPts val="0"/>
              </a:spcAft>
              <a:buSzPts val="1400"/>
              <a:buFont typeface="Open Sans"/>
              <a:buChar char="○"/>
              <a:defRPr>
                <a:latin typeface="Open Sans"/>
                <a:ea typeface="Open Sans"/>
                <a:cs typeface="Open Sans"/>
                <a:sym typeface="Open Sans"/>
              </a:defRPr>
            </a:lvl5pPr>
            <a:lvl6pPr indent="-317500" lvl="5" marL="2743200" algn="ctr">
              <a:spcBef>
                <a:spcPts val="1600"/>
              </a:spcBef>
              <a:spcAft>
                <a:spcPts val="0"/>
              </a:spcAft>
              <a:buSzPts val="1400"/>
              <a:buFont typeface="Open Sans"/>
              <a:buChar char="■"/>
              <a:defRPr>
                <a:latin typeface="Open Sans"/>
                <a:ea typeface="Open Sans"/>
                <a:cs typeface="Open Sans"/>
                <a:sym typeface="Open Sans"/>
              </a:defRPr>
            </a:lvl6pPr>
            <a:lvl7pPr indent="-317500" lvl="6" marL="3200400" algn="ctr">
              <a:spcBef>
                <a:spcPts val="1600"/>
              </a:spcBef>
              <a:spcAft>
                <a:spcPts val="0"/>
              </a:spcAft>
              <a:buSzPts val="1400"/>
              <a:buFont typeface="Open Sans"/>
              <a:buChar char="●"/>
              <a:defRPr>
                <a:latin typeface="Open Sans"/>
                <a:ea typeface="Open Sans"/>
                <a:cs typeface="Open Sans"/>
                <a:sym typeface="Open Sans"/>
              </a:defRPr>
            </a:lvl7pPr>
            <a:lvl8pPr indent="-317500" lvl="7" marL="3657600" algn="ctr">
              <a:spcBef>
                <a:spcPts val="1600"/>
              </a:spcBef>
              <a:spcAft>
                <a:spcPts val="0"/>
              </a:spcAft>
              <a:buSzPts val="1400"/>
              <a:buFont typeface="Open Sans"/>
              <a:buChar char="○"/>
              <a:defRPr>
                <a:latin typeface="Open Sans"/>
                <a:ea typeface="Open Sans"/>
                <a:cs typeface="Open Sans"/>
                <a:sym typeface="Open Sans"/>
              </a:defRPr>
            </a:lvl8pPr>
            <a:lvl9pPr indent="-317500" lvl="8" marL="4114800" algn="ctr">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98" name="Shape 9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101" name="Shape 101"/>
          <p:cNvGrpSpPr/>
          <p:nvPr/>
        </p:nvGrpSpPr>
        <p:grpSpPr>
          <a:xfrm>
            <a:off x="197970" y="4683259"/>
            <a:ext cx="297191" cy="365407"/>
            <a:chOff x="2149550" y="2870305"/>
            <a:chExt cx="378395" cy="465250"/>
          </a:xfrm>
        </p:grpSpPr>
        <p:sp>
          <p:nvSpPr>
            <p:cNvPr id="102" name="Shape 102"/>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3" name="Shape 103"/>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4" name="Shape 104"/>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105" name="Shape 105"/>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106" name="Shape 106"/>
          <p:cNvSpPr txBox="1"/>
          <p:nvPr>
            <p:ph idx="2"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07" name="Shape 107"/>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8" name="Shape 108"/>
        <p:cNvGrpSpPr/>
        <p:nvPr/>
      </p:nvGrpSpPr>
      <p:grpSpPr>
        <a:xfrm>
          <a:off x="0" y="0"/>
          <a:ext cx="0" cy="0"/>
          <a:chOff x="0" y="0"/>
          <a:chExt cx="0" cy="0"/>
        </a:xfrm>
      </p:grpSpPr>
      <p:sp>
        <p:nvSpPr>
          <p:cNvPr id="109" name="Shape 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ally Blank">
  <p:cSld name="BLANK_1">
    <p:spTree>
      <p:nvGrpSpPr>
        <p:cNvPr id="110" name="Shape 11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slide">
  <p:cSld name="1_slidemodel2">
    <p:bg>
      <p:bgPr>
        <a:noFill/>
      </p:bgPr>
    </p:bg>
    <p:spTree>
      <p:nvGrpSpPr>
        <p:cNvPr id="111" name="Shape 111"/>
        <p:cNvGrpSpPr/>
        <p:nvPr/>
      </p:nvGrpSpPr>
      <p:grpSpPr>
        <a:xfrm>
          <a:off x="0" y="0"/>
          <a:ext cx="0" cy="0"/>
          <a:chOff x="0" y="0"/>
          <a:chExt cx="0" cy="0"/>
        </a:xfrm>
      </p:grpSpPr>
      <p:sp>
        <p:nvSpPr>
          <p:cNvPr id="112" name="Shape 1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e">
  <p:cSld name="CUSTOM">
    <p:spTree>
      <p:nvGrpSpPr>
        <p:cNvPr id="13" name="Shape 13"/>
        <p:cNvGrpSpPr/>
        <p:nvPr/>
      </p:nvGrpSpPr>
      <p:grpSpPr>
        <a:xfrm>
          <a:off x="0" y="0"/>
          <a:ext cx="0" cy="0"/>
          <a:chOff x="0" y="0"/>
          <a:chExt cx="0" cy="0"/>
        </a:xfrm>
      </p:grpSpPr>
      <p:sp>
        <p:nvSpPr>
          <p:cNvPr id="14" name="Shape 14"/>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15" name="Shape 15"/>
          <p:cNvSpPr txBox="1"/>
          <p:nvPr>
            <p:ph idx="1" type="subTitle"/>
          </p:nvPr>
        </p:nvSpPr>
        <p:spPr>
          <a:xfrm>
            <a:off x="2249850" y="606800"/>
            <a:ext cx="4644300" cy="244800"/>
          </a:xfrm>
          <a:prstGeom prst="rect">
            <a:avLst/>
          </a:prstGeom>
        </p:spPr>
        <p:txBody>
          <a:bodyPr anchorCtr="0" anchor="t" bIns="91425" lIns="91425" spcFirstLastPara="1" rIns="91425" wrap="square" tIns="91425"/>
          <a:lstStyle>
            <a:lvl1pPr lvl="0" algn="ctr">
              <a:spcBef>
                <a:spcPts val="0"/>
              </a:spcBef>
              <a:spcAft>
                <a:spcPts val="0"/>
              </a:spcAft>
              <a:buNone/>
              <a:defRPr sz="1600">
                <a:latin typeface="Open Sans"/>
                <a:ea typeface="Open Sans"/>
                <a:cs typeface="Open Sans"/>
                <a:sym typeface="Open Sans"/>
              </a:defRPr>
            </a:lvl1pPr>
            <a:lvl2pPr lvl="1" algn="ctr">
              <a:spcBef>
                <a:spcPts val="1600"/>
              </a:spcBef>
              <a:spcAft>
                <a:spcPts val="0"/>
              </a:spcAft>
              <a:buNone/>
              <a:defRPr sz="1600">
                <a:latin typeface="Open Sans"/>
                <a:ea typeface="Open Sans"/>
                <a:cs typeface="Open Sans"/>
                <a:sym typeface="Open Sans"/>
              </a:defRPr>
            </a:lvl2pPr>
            <a:lvl3pPr lvl="2" algn="ctr">
              <a:spcBef>
                <a:spcPts val="1600"/>
              </a:spcBef>
              <a:spcAft>
                <a:spcPts val="0"/>
              </a:spcAft>
              <a:buNone/>
              <a:defRPr sz="1600">
                <a:latin typeface="Open Sans"/>
                <a:ea typeface="Open Sans"/>
                <a:cs typeface="Open Sans"/>
                <a:sym typeface="Open Sans"/>
              </a:defRPr>
            </a:lvl3pPr>
            <a:lvl4pPr lvl="3" algn="ctr">
              <a:spcBef>
                <a:spcPts val="1600"/>
              </a:spcBef>
              <a:spcAft>
                <a:spcPts val="0"/>
              </a:spcAft>
              <a:buNone/>
              <a:defRPr sz="1600">
                <a:latin typeface="Open Sans"/>
                <a:ea typeface="Open Sans"/>
                <a:cs typeface="Open Sans"/>
                <a:sym typeface="Open Sans"/>
              </a:defRPr>
            </a:lvl4pPr>
            <a:lvl5pPr lvl="4" algn="ctr">
              <a:spcBef>
                <a:spcPts val="1600"/>
              </a:spcBef>
              <a:spcAft>
                <a:spcPts val="0"/>
              </a:spcAft>
              <a:buNone/>
              <a:defRPr sz="1600">
                <a:latin typeface="Open Sans"/>
                <a:ea typeface="Open Sans"/>
                <a:cs typeface="Open Sans"/>
                <a:sym typeface="Open Sans"/>
              </a:defRPr>
            </a:lvl5pPr>
            <a:lvl6pPr lvl="5" algn="ctr">
              <a:spcBef>
                <a:spcPts val="1600"/>
              </a:spcBef>
              <a:spcAft>
                <a:spcPts val="0"/>
              </a:spcAft>
              <a:buNone/>
              <a:defRPr sz="1600">
                <a:latin typeface="Open Sans"/>
                <a:ea typeface="Open Sans"/>
                <a:cs typeface="Open Sans"/>
                <a:sym typeface="Open Sans"/>
              </a:defRPr>
            </a:lvl6pPr>
            <a:lvl7pPr lvl="6" algn="ctr">
              <a:spcBef>
                <a:spcPts val="1600"/>
              </a:spcBef>
              <a:spcAft>
                <a:spcPts val="0"/>
              </a:spcAft>
              <a:buNone/>
              <a:defRPr sz="1600">
                <a:latin typeface="Open Sans"/>
                <a:ea typeface="Open Sans"/>
                <a:cs typeface="Open Sans"/>
                <a:sym typeface="Open Sans"/>
              </a:defRPr>
            </a:lvl7pPr>
            <a:lvl8pPr lvl="7" algn="ctr">
              <a:spcBef>
                <a:spcPts val="1600"/>
              </a:spcBef>
              <a:spcAft>
                <a:spcPts val="0"/>
              </a:spcAft>
              <a:buNone/>
              <a:defRPr sz="1600">
                <a:latin typeface="Open Sans"/>
                <a:ea typeface="Open Sans"/>
                <a:cs typeface="Open Sans"/>
                <a:sym typeface="Open Sans"/>
              </a:defRPr>
            </a:lvl8pPr>
            <a:lvl9pPr lvl="8" algn="ctr">
              <a:spcBef>
                <a:spcPts val="1600"/>
              </a:spcBef>
              <a:spcAft>
                <a:spcPts val="1600"/>
              </a:spcAft>
              <a:buNone/>
              <a:defRPr sz="1600">
                <a:latin typeface="Open Sans"/>
                <a:ea typeface="Open Sans"/>
                <a:cs typeface="Open Sans"/>
                <a:sym typeface="Open Sans"/>
              </a:defRPr>
            </a:lvl9pPr>
          </a:lstStyle>
          <a:p/>
        </p:txBody>
      </p:sp>
      <p:sp>
        <p:nvSpPr>
          <p:cNvPr id="16" name="Shape 16"/>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algn="ctr">
              <a:buNone/>
              <a:defRPr sz="1300">
                <a:solidFill>
                  <a:srgbClr val="FFFFFF"/>
                </a:solidFill>
              </a:defRPr>
            </a:lvl1pPr>
            <a:lvl2pPr lvl="1" algn="ctr">
              <a:buNone/>
              <a:defRPr sz="1300">
                <a:solidFill>
                  <a:srgbClr val="FFFFFF"/>
                </a:solidFill>
              </a:defRPr>
            </a:lvl2pPr>
            <a:lvl3pPr lvl="2" algn="ctr">
              <a:buNone/>
              <a:defRPr sz="1300">
                <a:solidFill>
                  <a:srgbClr val="FFFFFF"/>
                </a:solidFill>
              </a:defRPr>
            </a:lvl3pPr>
            <a:lvl4pPr lvl="3" algn="ctr">
              <a:buNone/>
              <a:defRPr sz="1300">
                <a:solidFill>
                  <a:srgbClr val="FFFFFF"/>
                </a:solidFill>
              </a:defRPr>
            </a:lvl4pPr>
            <a:lvl5pPr lvl="4" algn="ctr">
              <a:buNone/>
              <a:defRPr sz="1300">
                <a:solidFill>
                  <a:srgbClr val="FFFFFF"/>
                </a:solidFill>
              </a:defRPr>
            </a:lvl5pPr>
            <a:lvl6pPr lvl="5" algn="ctr">
              <a:buNone/>
              <a:defRPr sz="1300">
                <a:solidFill>
                  <a:srgbClr val="FFFFFF"/>
                </a:solidFill>
              </a:defRPr>
            </a:lvl6pPr>
            <a:lvl7pPr lvl="6" algn="ctr">
              <a:buNone/>
              <a:defRPr sz="1300">
                <a:solidFill>
                  <a:srgbClr val="FFFFFF"/>
                </a:solidFill>
              </a:defRPr>
            </a:lvl7pPr>
            <a:lvl8pPr lvl="7" algn="ctr">
              <a:buNone/>
              <a:defRPr sz="1300">
                <a:solidFill>
                  <a:srgbClr val="FFFFFF"/>
                </a:solidFill>
              </a:defRPr>
            </a:lvl8pPr>
            <a:lvl9pPr lvl="8"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19" name="Shape 1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20" name="Shape 20"/>
          <p:cNvGrpSpPr/>
          <p:nvPr/>
        </p:nvGrpSpPr>
        <p:grpSpPr>
          <a:xfrm>
            <a:off x="197970" y="4683259"/>
            <a:ext cx="297191" cy="365405"/>
            <a:chOff x="2149550" y="2870305"/>
            <a:chExt cx="378395" cy="465247"/>
          </a:xfrm>
        </p:grpSpPr>
        <p:sp>
          <p:nvSpPr>
            <p:cNvPr id="21" name="Shape 21"/>
            <p:cNvSpPr/>
            <p:nvPr/>
          </p:nvSpPr>
          <p:spPr>
            <a:xfrm>
              <a:off x="2149569" y="2870305"/>
              <a:ext cx="378376" cy="465247"/>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2" name="Shape 22"/>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3" name="Shape 23"/>
            <p:cNvSpPr/>
            <p:nvPr/>
          </p:nvSpPr>
          <p:spPr>
            <a:xfrm>
              <a:off x="2414965" y="2980088"/>
              <a:ext cx="112980" cy="112980"/>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24" name="Shape 24"/>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ight">
  <p:cSld name="CUSTOM_1">
    <p:spTree>
      <p:nvGrpSpPr>
        <p:cNvPr id="25" name="Shape 25"/>
        <p:cNvGrpSpPr/>
        <p:nvPr/>
      </p:nvGrpSpPr>
      <p:grpSpPr>
        <a:xfrm>
          <a:off x="0" y="0"/>
          <a:ext cx="0" cy="0"/>
          <a:chOff x="0" y="0"/>
          <a:chExt cx="0" cy="0"/>
        </a:xfrm>
      </p:grpSpPr>
      <p:sp>
        <p:nvSpPr>
          <p:cNvPr id="26" name="Shape 26"/>
          <p:cNvSpPr txBox="1"/>
          <p:nvPr>
            <p:ph type="title"/>
          </p:nvPr>
        </p:nvSpPr>
        <p:spPr>
          <a:xfrm>
            <a:off x="4563000" y="34100"/>
            <a:ext cx="39054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27" name="Shape 27"/>
          <p:cNvSpPr txBox="1"/>
          <p:nvPr>
            <p:ph idx="1" type="subTitle"/>
          </p:nvPr>
        </p:nvSpPr>
        <p:spPr>
          <a:xfrm>
            <a:off x="4563150" y="606800"/>
            <a:ext cx="39054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
        <p:nvSpPr>
          <p:cNvPr id="28" name="Shape 28"/>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31" name="Shape 31"/>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32" name="Shape 32"/>
          <p:cNvGrpSpPr/>
          <p:nvPr/>
        </p:nvGrpSpPr>
        <p:grpSpPr>
          <a:xfrm>
            <a:off x="197970" y="4683259"/>
            <a:ext cx="297191" cy="365407"/>
            <a:chOff x="2149550" y="2870305"/>
            <a:chExt cx="378395" cy="465250"/>
          </a:xfrm>
        </p:grpSpPr>
        <p:sp>
          <p:nvSpPr>
            <p:cNvPr id="33" name="Shape 33"/>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4" name="Shape 34"/>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5" name="Shape 35"/>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36" name="Shape 36"/>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7" name="Shape 37"/>
        <p:cNvGrpSpPr/>
        <p:nvPr/>
      </p:nvGrpSpPr>
      <p:grpSpPr>
        <a:xfrm>
          <a:off x="0" y="0"/>
          <a:ext cx="0" cy="0"/>
          <a:chOff x="0" y="0"/>
          <a:chExt cx="0" cy="0"/>
        </a:xfrm>
      </p:grpSpPr>
      <p:sp>
        <p:nvSpPr>
          <p:cNvPr id="38" name="Shape 38"/>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100"/>
              <a:buNone/>
              <a:defRPr b="1" sz="5100">
                <a:solidFill>
                  <a:srgbClr val="666666"/>
                </a:solidFill>
                <a:latin typeface="Dosis"/>
                <a:ea typeface="Dosis"/>
                <a:cs typeface="Dosis"/>
                <a:sym typeface="Dosis"/>
              </a:defRPr>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39" name="Shape 39"/>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 name="Shape 40"/>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sp>
        <p:nvSpPr>
          <p:cNvPr id="42" name="Shape 42"/>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grpSp>
        <p:nvGrpSpPr>
          <p:cNvPr id="43" name="Shape 43"/>
          <p:cNvGrpSpPr/>
          <p:nvPr/>
        </p:nvGrpSpPr>
        <p:grpSpPr>
          <a:xfrm>
            <a:off x="197970" y="4683259"/>
            <a:ext cx="297191" cy="365407"/>
            <a:chOff x="2149550" y="2870305"/>
            <a:chExt cx="378395" cy="465250"/>
          </a:xfrm>
        </p:grpSpPr>
        <p:sp>
          <p:nvSpPr>
            <p:cNvPr id="44" name="Shape 44"/>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5" name="Shape 45"/>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6" name="Shape 46"/>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47" name="Shape 47"/>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8" name="Shape 48"/>
        <p:cNvGrpSpPr/>
        <p:nvPr/>
      </p:nvGrpSpPr>
      <p:grpSpPr>
        <a:xfrm>
          <a:off x="0" y="0"/>
          <a:ext cx="0" cy="0"/>
          <a:chOff x="0" y="0"/>
          <a:chExt cx="0" cy="0"/>
        </a:xfrm>
      </p:grpSpPr>
      <p:sp>
        <p:nvSpPr>
          <p:cNvPr id="49" name="Shape 49"/>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50" name="Shape 50"/>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Font typeface="Open Sans"/>
              <a:buChar char="●"/>
              <a:defRPr>
                <a:latin typeface="Open Sans"/>
                <a:ea typeface="Open Sans"/>
                <a:cs typeface="Open Sans"/>
                <a:sym typeface="Open Sans"/>
              </a:defRPr>
            </a:lvl1pPr>
            <a:lvl2pPr indent="-317500" lvl="1" marL="914400">
              <a:spcBef>
                <a:spcPts val="1600"/>
              </a:spcBef>
              <a:spcAft>
                <a:spcPts val="0"/>
              </a:spcAft>
              <a:buSzPts val="1400"/>
              <a:buFont typeface="Open Sans"/>
              <a:buChar char="○"/>
              <a:defRPr>
                <a:latin typeface="Open Sans"/>
                <a:ea typeface="Open Sans"/>
                <a:cs typeface="Open Sans"/>
                <a:sym typeface="Open Sans"/>
              </a:defRPr>
            </a:lvl2pPr>
            <a:lvl3pPr indent="-317500" lvl="2" marL="1371600">
              <a:spcBef>
                <a:spcPts val="1600"/>
              </a:spcBef>
              <a:spcAft>
                <a:spcPts val="0"/>
              </a:spcAft>
              <a:buSzPts val="1400"/>
              <a:buFont typeface="Open Sans"/>
              <a:buChar char="■"/>
              <a:defRPr>
                <a:latin typeface="Open Sans"/>
                <a:ea typeface="Open Sans"/>
                <a:cs typeface="Open Sans"/>
                <a:sym typeface="Open Sans"/>
              </a:defRPr>
            </a:lvl3pPr>
            <a:lvl4pPr indent="-317500" lvl="3" marL="1828800">
              <a:spcBef>
                <a:spcPts val="1600"/>
              </a:spcBef>
              <a:spcAft>
                <a:spcPts val="0"/>
              </a:spcAft>
              <a:buSzPts val="1400"/>
              <a:buFont typeface="Open Sans"/>
              <a:buChar char="●"/>
              <a:defRPr>
                <a:latin typeface="Open Sans"/>
                <a:ea typeface="Open Sans"/>
                <a:cs typeface="Open Sans"/>
                <a:sym typeface="Open Sans"/>
              </a:defRPr>
            </a:lvl4pPr>
            <a:lvl5pPr indent="-317500" lvl="4" marL="2286000">
              <a:spcBef>
                <a:spcPts val="1600"/>
              </a:spcBef>
              <a:spcAft>
                <a:spcPts val="0"/>
              </a:spcAft>
              <a:buSzPts val="1400"/>
              <a:buFont typeface="Open Sans"/>
              <a:buChar char="○"/>
              <a:defRPr>
                <a:latin typeface="Open Sans"/>
                <a:ea typeface="Open Sans"/>
                <a:cs typeface="Open Sans"/>
                <a:sym typeface="Open Sans"/>
              </a:defRPr>
            </a:lvl5pPr>
            <a:lvl6pPr indent="-317500" lvl="5" marL="2743200">
              <a:spcBef>
                <a:spcPts val="1600"/>
              </a:spcBef>
              <a:spcAft>
                <a:spcPts val="0"/>
              </a:spcAft>
              <a:buSzPts val="1400"/>
              <a:buFont typeface="Open Sans"/>
              <a:buChar char="■"/>
              <a:defRPr>
                <a:latin typeface="Open Sans"/>
                <a:ea typeface="Open Sans"/>
                <a:cs typeface="Open Sans"/>
                <a:sym typeface="Open Sans"/>
              </a:defRPr>
            </a:lvl6pPr>
            <a:lvl7pPr indent="-317500" lvl="6" marL="3200400">
              <a:spcBef>
                <a:spcPts val="1600"/>
              </a:spcBef>
              <a:spcAft>
                <a:spcPts val="0"/>
              </a:spcAft>
              <a:buSzPts val="1400"/>
              <a:buFont typeface="Open Sans"/>
              <a:buChar char="●"/>
              <a:defRPr>
                <a:latin typeface="Open Sans"/>
                <a:ea typeface="Open Sans"/>
                <a:cs typeface="Open Sans"/>
                <a:sym typeface="Open Sans"/>
              </a:defRPr>
            </a:lvl7pPr>
            <a:lvl8pPr indent="-317500" lvl="7" marL="3657600">
              <a:spcBef>
                <a:spcPts val="1600"/>
              </a:spcBef>
              <a:spcAft>
                <a:spcPts val="0"/>
              </a:spcAft>
              <a:buSzPts val="1400"/>
              <a:buFont typeface="Open Sans"/>
              <a:buChar char="○"/>
              <a:defRPr>
                <a:latin typeface="Open Sans"/>
                <a:ea typeface="Open Sans"/>
                <a:cs typeface="Open Sans"/>
                <a:sym typeface="Open Sans"/>
              </a:defRPr>
            </a:lvl8pPr>
            <a:lvl9pPr indent="-317500" lvl="8" marL="411480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51" name="Shape 51"/>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54" name="Shape 54"/>
          <p:cNvGrpSpPr/>
          <p:nvPr/>
        </p:nvGrpSpPr>
        <p:grpSpPr>
          <a:xfrm>
            <a:off x="197970" y="4683259"/>
            <a:ext cx="297191" cy="365407"/>
            <a:chOff x="2149550" y="2870305"/>
            <a:chExt cx="378395" cy="465250"/>
          </a:xfrm>
        </p:grpSpPr>
        <p:sp>
          <p:nvSpPr>
            <p:cNvPr id="55" name="Shape 55"/>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6" name="Shape 56"/>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7" name="Shape 57"/>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58" name="Shape 58"/>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59" name="Shape 59"/>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60" name="Shape 60"/>
          <p:cNvSpPr txBox="1"/>
          <p:nvPr>
            <p:ph idx="2"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1" name="Shape 61"/>
        <p:cNvGrpSpPr/>
        <p:nvPr/>
      </p:nvGrpSpPr>
      <p:grpSpPr>
        <a:xfrm>
          <a:off x="0" y="0"/>
          <a:ext cx="0" cy="0"/>
          <a:chOff x="0" y="0"/>
          <a:chExt cx="0" cy="0"/>
        </a:xfrm>
      </p:grpSpPr>
      <p:sp>
        <p:nvSpPr>
          <p:cNvPr id="62" name="Shape 6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3" name="Shape 6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Font typeface="Open Sans"/>
              <a:buChar char="●"/>
              <a:defRPr sz="1400">
                <a:latin typeface="Open Sans"/>
                <a:ea typeface="Open Sans"/>
                <a:cs typeface="Open Sans"/>
                <a:sym typeface="Open Sans"/>
              </a:defRPr>
            </a:lvl1pPr>
            <a:lvl2pPr indent="-304800" lvl="1" marL="914400">
              <a:spcBef>
                <a:spcPts val="1600"/>
              </a:spcBef>
              <a:spcAft>
                <a:spcPts val="0"/>
              </a:spcAft>
              <a:buSzPts val="1200"/>
              <a:buFont typeface="Open Sans"/>
              <a:buChar char="○"/>
              <a:defRPr sz="1200">
                <a:latin typeface="Open Sans"/>
                <a:ea typeface="Open Sans"/>
                <a:cs typeface="Open Sans"/>
                <a:sym typeface="Open Sans"/>
              </a:defRPr>
            </a:lvl2pPr>
            <a:lvl3pPr indent="-304800" lvl="2" marL="1371600">
              <a:spcBef>
                <a:spcPts val="1600"/>
              </a:spcBef>
              <a:spcAft>
                <a:spcPts val="0"/>
              </a:spcAft>
              <a:buSzPts val="1200"/>
              <a:buFont typeface="Open Sans"/>
              <a:buChar char="■"/>
              <a:defRPr sz="1200">
                <a:latin typeface="Open Sans"/>
                <a:ea typeface="Open Sans"/>
                <a:cs typeface="Open Sans"/>
                <a:sym typeface="Open Sans"/>
              </a:defRPr>
            </a:lvl3pPr>
            <a:lvl4pPr indent="-304800" lvl="3" marL="1828800">
              <a:spcBef>
                <a:spcPts val="1600"/>
              </a:spcBef>
              <a:spcAft>
                <a:spcPts val="0"/>
              </a:spcAft>
              <a:buSzPts val="1200"/>
              <a:buFont typeface="Open Sans"/>
              <a:buChar char="●"/>
              <a:defRPr sz="1200">
                <a:latin typeface="Open Sans"/>
                <a:ea typeface="Open Sans"/>
                <a:cs typeface="Open Sans"/>
                <a:sym typeface="Open Sans"/>
              </a:defRPr>
            </a:lvl4pPr>
            <a:lvl5pPr indent="-304800" lvl="4" marL="2286000">
              <a:spcBef>
                <a:spcPts val="1600"/>
              </a:spcBef>
              <a:spcAft>
                <a:spcPts val="0"/>
              </a:spcAft>
              <a:buSzPts val="1200"/>
              <a:buFont typeface="Open Sans"/>
              <a:buChar char="○"/>
              <a:defRPr sz="1200">
                <a:latin typeface="Open Sans"/>
                <a:ea typeface="Open Sans"/>
                <a:cs typeface="Open Sans"/>
                <a:sym typeface="Open Sans"/>
              </a:defRPr>
            </a:lvl5pPr>
            <a:lvl6pPr indent="-304800" lvl="5" marL="2743200">
              <a:spcBef>
                <a:spcPts val="1600"/>
              </a:spcBef>
              <a:spcAft>
                <a:spcPts val="0"/>
              </a:spcAft>
              <a:buSzPts val="1200"/>
              <a:buFont typeface="Open Sans"/>
              <a:buChar char="■"/>
              <a:defRPr sz="1200">
                <a:latin typeface="Open Sans"/>
                <a:ea typeface="Open Sans"/>
                <a:cs typeface="Open Sans"/>
                <a:sym typeface="Open Sans"/>
              </a:defRPr>
            </a:lvl6pPr>
            <a:lvl7pPr indent="-304800" lvl="6" marL="3200400">
              <a:spcBef>
                <a:spcPts val="1600"/>
              </a:spcBef>
              <a:spcAft>
                <a:spcPts val="0"/>
              </a:spcAft>
              <a:buSzPts val="1200"/>
              <a:buFont typeface="Open Sans"/>
              <a:buChar char="●"/>
              <a:defRPr sz="1200">
                <a:latin typeface="Open Sans"/>
                <a:ea typeface="Open Sans"/>
                <a:cs typeface="Open Sans"/>
                <a:sym typeface="Open Sans"/>
              </a:defRPr>
            </a:lvl7pPr>
            <a:lvl8pPr indent="-304800" lvl="7" marL="3657600">
              <a:spcBef>
                <a:spcPts val="1600"/>
              </a:spcBef>
              <a:spcAft>
                <a:spcPts val="0"/>
              </a:spcAft>
              <a:buSzPts val="1200"/>
              <a:buFont typeface="Open Sans"/>
              <a:buChar char="○"/>
              <a:defRPr sz="1200">
                <a:latin typeface="Open Sans"/>
                <a:ea typeface="Open Sans"/>
                <a:cs typeface="Open Sans"/>
                <a:sym typeface="Open Sans"/>
              </a:defRPr>
            </a:lvl8pPr>
            <a:lvl9pPr indent="-304800" lvl="8" marL="4114800">
              <a:spcBef>
                <a:spcPts val="1600"/>
              </a:spcBef>
              <a:spcAft>
                <a:spcPts val="1600"/>
              </a:spcAft>
              <a:buSzPts val="1200"/>
              <a:buFont typeface="Open Sans"/>
              <a:buChar char="■"/>
              <a:defRPr sz="1200">
                <a:latin typeface="Open Sans"/>
                <a:ea typeface="Open Sans"/>
                <a:cs typeface="Open Sans"/>
                <a:sym typeface="Open Sans"/>
              </a:defRPr>
            </a:lvl9pPr>
          </a:lstStyle>
          <a:p/>
        </p:txBody>
      </p:sp>
      <p:sp>
        <p:nvSpPr>
          <p:cNvPr id="64" name="Shape 64"/>
          <p:cNvSpPr txBox="1"/>
          <p:nvPr/>
        </p:nvSpPr>
        <p:spPr>
          <a:xfrm>
            <a:off x="6819375" y="4714900"/>
            <a:ext cx="2236800" cy="3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Open Sans"/>
                <a:ea typeface="Open Sans"/>
                <a:cs typeface="Open Sans"/>
                <a:sym typeface="Open Sans"/>
              </a:rPr>
              <a:t>freegoogleslidestemplates.com</a:t>
            </a:r>
            <a:endParaRPr sz="1000">
              <a:solidFill>
                <a:srgbClr val="666666"/>
              </a:solidFill>
              <a:latin typeface="Open Sans"/>
              <a:ea typeface="Open Sans"/>
              <a:cs typeface="Open Sans"/>
              <a:sym typeface="Open Sans"/>
            </a:endParaRPr>
          </a:p>
        </p:txBody>
      </p:sp>
      <p:sp>
        <p:nvSpPr>
          <p:cNvPr id="65" name="Shape 65"/>
          <p:cNvSpPr/>
          <p:nvPr/>
        </p:nvSpPr>
        <p:spPr>
          <a:xfrm>
            <a:off x="8468475" y="152350"/>
            <a:ext cx="454500" cy="365400"/>
          </a:xfrm>
          <a:prstGeom prst="rect">
            <a:avLst/>
          </a:prstGeom>
          <a:solidFill>
            <a:srgbClr val="93C47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8468475" y="517700"/>
            <a:ext cx="454500" cy="89100"/>
          </a:xfrm>
          <a:prstGeom prst="rect">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lvl1pPr lvl="0" rtl="0" algn="ctr">
              <a:buNone/>
              <a:defRPr sz="1300">
                <a:solidFill>
                  <a:srgbClr val="FFFFFF"/>
                </a:solidFill>
              </a:defRPr>
            </a:lvl1pPr>
            <a:lvl2pPr lvl="1" rtl="0" algn="ctr">
              <a:buNone/>
              <a:defRPr sz="1300">
                <a:solidFill>
                  <a:srgbClr val="FFFFFF"/>
                </a:solidFill>
              </a:defRPr>
            </a:lvl2pPr>
            <a:lvl3pPr lvl="2" rtl="0" algn="ctr">
              <a:buNone/>
              <a:defRPr sz="1300">
                <a:solidFill>
                  <a:srgbClr val="FFFFFF"/>
                </a:solidFill>
              </a:defRPr>
            </a:lvl3pPr>
            <a:lvl4pPr lvl="3" rtl="0" algn="ctr">
              <a:buNone/>
              <a:defRPr sz="1300">
                <a:solidFill>
                  <a:srgbClr val="FFFFFF"/>
                </a:solidFill>
              </a:defRPr>
            </a:lvl4pPr>
            <a:lvl5pPr lvl="4" rtl="0" algn="ctr">
              <a:buNone/>
              <a:defRPr sz="1300">
                <a:solidFill>
                  <a:srgbClr val="FFFFFF"/>
                </a:solidFill>
              </a:defRPr>
            </a:lvl5pPr>
            <a:lvl6pPr lvl="5" rtl="0" algn="ctr">
              <a:buNone/>
              <a:defRPr sz="1300">
                <a:solidFill>
                  <a:srgbClr val="FFFFFF"/>
                </a:solidFill>
              </a:defRPr>
            </a:lvl6pPr>
            <a:lvl7pPr lvl="6" rtl="0" algn="ctr">
              <a:buNone/>
              <a:defRPr sz="1300">
                <a:solidFill>
                  <a:srgbClr val="FFFFFF"/>
                </a:solidFill>
              </a:defRPr>
            </a:lvl7pPr>
            <a:lvl8pPr lvl="7" rtl="0" algn="ctr">
              <a:buNone/>
              <a:defRPr sz="1300">
                <a:solidFill>
                  <a:srgbClr val="FFFFFF"/>
                </a:solidFill>
              </a:defRPr>
            </a:lvl8pPr>
            <a:lvl9pPr lvl="8" rtl="0" algn="ctr">
              <a:buNone/>
              <a:defRPr sz="1300">
                <a:solidFill>
                  <a:srgbClr val="FFFFFF"/>
                </a:solidFill>
              </a:defRPr>
            </a:lvl9pPr>
          </a:lstStyle>
          <a:p>
            <a:pPr indent="0" lvl="0" marL="0">
              <a:spcBef>
                <a:spcPts val="0"/>
              </a:spcBef>
              <a:spcAft>
                <a:spcPts val="0"/>
              </a:spcAft>
              <a:buNone/>
            </a:pPr>
            <a:fld id="{00000000-1234-1234-1234-123412341234}" type="slidenum">
              <a:rPr lang="en"/>
              <a:t>‹#›</a:t>
            </a:fld>
            <a:endParaRPr/>
          </a:p>
        </p:txBody>
      </p:sp>
      <p:grpSp>
        <p:nvGrpSpPr>
          <p:cNvPr id="68" name="Shape 68"/>
          <p:cNvGrpSpPr/>
          <p:nvPr/>
        </p:nvGrpSpPr>
        <p:grpSpPr>
          <a:xfrm>
            <a:off x="197970" y="4683259"/>
            <a:ext cx="297191" cy="365407"/>
            <a:chOff x="2149550" y="2870305"/>
            <a:chExt cx="378395" cy="465250"/>
          </a:xfrm>
        </p:grpSpPr>
        <p:sp>
          <p:nvSpPr>
            <p:cNvPr id="69" name="Shape 69"/>
            <p:cNvSpPr/>
            <p:nvPr/>
          </p:nvSpPr>
          <p:spPr>
            <a:xfrm>
              <a:off x="2149569" y="2870305"/>
              <a:ext cx="378375" cy="465250"/>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0" name="Shape 70"/>
            <p:cNvSpPr/>
            <p:nvPr/>
          </p:nvSpPr>
          <p:spPr>
            <a:xfrm>
              <a:off x="2414965" y="2870305"/>
              <a:ext cx="112980"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1" name="Shape 71"/>
            <p:cNvSpPr/>
            <p:nvPr/>
          </p:nvSpPr>
          <p:spPr>
            <a:xfrm>
              <a:off x="2414965" y="2980088"/>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p:txBody>
        </p:sp>
        <p:sp>
          <p:nvSpPr>
            <p:cNvPr id="72" name="Shape 72"/>
            <p:cNvSpPr/>
            <p:nvPr/>
          </p:nvSpPr>
          <p:spPr>
            <a:xfrm>
              <a:off x="2149550" y="3036900"/>
              <a:ext cx="378300" cy="227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Font typeface="Calibri"/>
                <a:buNone/>
              </a:pPr>
              <a:r>
                <a:rPr b="0" i="0" lang="en" sz="800" u="none" cap="none" strike="noStrike">
                  <a:solidFill>
                    <a:srgbClr val="FFFFFF"/>
                  </a:solidFill>
                  <a:latin typeface="Open Sans"/>
                  <a:ea typeface="Open Sans"/>
                  <a:cs typeface="Open Sans"/>
                  <a:sym typeface="Open Sans"/>
                </a:rPr>
                <a:t>FGST</a:t>
              </a:r>
              <a:endParaRPr b="0" i="0" sz="800" u="none" cap="none" strike="noStrike">
                <a:solidFill>
                  <a:srgbClr val="000000"/>
                </a:solidFill>
                <a:latin typeface="Open Sans"/>
                <a:ea typeface="Open Sans"/>
                <a:cs typeface="Open Sans"/>
                <a:sym typeface="Open Sans"/>
              </a:endParaRPr>
            </a:p>
          </p:txBody>
        </p:sp>
      </p:grpSp>
      <p:sp>
        <p:nvSpPr>
          <p:cNvPr id="73" name="Shape 73"/>
          <p:cNvSpPr txBox="1"/>
          <p:nvPr>
            <p:ph type="title"/>
          </p:nvPr>
        </p:nvSpPr>
        <p:spPr>
          <a:xfrm>
            <a:off x="311700" y="34100"/>
            <a:ext cx="8520600" cy="572700"/>
          </a:xfrm>
          <a:prstGeom prst="rect">
            <a:avLst/>
          </a:prstGeom>
        </p:spPr>
        <p:txBody>
          <a:bodyPr anchorCtr="0" anchor="t" bIns="91425" lIns="91425" spcFirstLastPara="1" rIns="91425" wrap="square" tIns="91425"/>
          <a:lstStyle>
            <a:lvl1pPr lvl="0" rtl="0" algn="ctr">
              <a:spcBef>
                <a:spcPts val="0"/>
              </a:spcBef>
              <a:spcAft>
                <a:spcPts val="0"/>
              </a:spcAft>
              <a:buNone/>
              <a:defRPr b="1" sz="3800">
                <a:solidFill>
                  <a:srgbClr val="666666"/>
                </a:solidFill>
                <a:latin typeface="Dosis"/>
                <a:ea typeface="Dosis"/>
                <a:cs typeface="Dosis"/>
                <a:sym typeface="Dosis"/>
              </a:defRPr>
            </a:lvl1pPr>
            <a:lvl2pPr lvl="1" rtl="0">
              <a:spcBef>
                <a:spcPts val="0"/>
              </a:spcBef>
              <a:spcAft>
                <a:spcPts val="0"/>
              </a:spcAft>
              <a:buNone/>
              <a:defRPr b="1" sz="3600">
                <a:latin typeface="Dosis"/>
                <a:ea typeface="Dosis"/>
                <a:cs typeface="Dosis"/>
                <a:sym typeface="Dosis"/>
              </a:defRPr>
            </a:lvl2pPr>
            <a:lvl3pPr lvl="2" rtl="0">
              <a:spcBef>
                <a:spcPts val="0"/>
              </a:spcBef>
              <a:spcAft>
                <a:spcPts val="0"/>
              </a:spcAft>
              <a:buNone/>
              <a:defRPr b="1" sz="3600">
                <a:latin typeface="Dosis"/>
                <a:ea typeface="Dosis"/>
                <a:cs typeface="Dosis"/>
                <a:sym typeface="Dosis"/>
              </a:defRPr>
            </a:lvl3pPr>
            <a:lvl4pPr lvl="3" rtl="0">
              <a:spcBef>
                <a:spcPts val="0"/>
              </a:spcBef>
              <a:spcAft>
                <a:spcPts val="0"/>
              </a:spcAft>
              <a:buNone/>
              <a:defRPr b="1" sz="3600">
                <a:latin typeface="Dosis"/>
                <a:ea typeface="Dosis"/>
                <a:cs typeface="Dosis"/>
                <a:sym typeface="Dosis"/>
              </a:defRPr>
            </a:lvl4pPr>
            <a:lvl5pPr lvl="4" rtl="0">
              <a:spcBef>
                <a:spcPts val="0"/>
              </a:spcBef>
              <a:spcAft>
                <a:spcPts val="0"/>
              </a:spcAft>
              <a:buNone/>
              <a:defRPr b="1" sz="3600">
                <a:latin typeface="Dosis"/>
                <a:ea typeface="Dosis"/>
                <a:cs typeface="Dosis"/>
                <a:sym typeface="Dosis"/>
              </a:defRPr>
            </a:lvl5pPr>
            <a:lvl6pPr lvl="5" rtl="0">
              <a:spcBef>
                <a:spcPts val="0"/>
              </a:spcBef>
              <a:spcAft>
                <a:spcPts val="0"/>
              </a:spcAft>
              <a:buNone/>
              <a:defRPr b="1" sz="3600">
                <a:latin typeface="Dosis"/>
                <a:ea typeface="Dosis"/>
                <a:cs typeface="Dosis"/>
                <a:sym typeface="Dosis"/>
              </a:defRPr>
            </a:lvl6pPr>
            <a:lvl7pPr lvl="6" rtl="0">
              <a:spcBef>
                <a:spcPts val="0"/>
              </a:spcBef>
              <a:spcAft>
                <a:spcPts val="0"/>
              </a:spcAft>
              <a:buNone/>
              <a:defRPr b="1" sz="3600">
                <a:latin typeface="Dosis"/>
                <a:ea typeface="Dosis"/>
                <a:cs typeface="Dosis"/>
                <a:sym typeface="Dosis"/>
              </a:defRPr>
            </a:lvl7pPr>
            <a:lvl8pPr lvl="7" rtl="0">
              <a:spcBef>
                <a:spcPts val="0"/>
              </a:spcBef>
              <a:spcAft>
                <a:spcPts val="0"/>
              </a:spcAft>
              <a:buNone/>
              <a:defRPr b="1" sz="3600">
                <a:latin typeface="Dosis"/>
                <a:ea typeface="Dosis"/>
                <a:cs typeface="Dosis"/>
                <a:sym typeface="Dosis"/>
              </a:defRPr>
            </a:lvl8pPr>
            <a:lvl9pPr lvl="8" rtl="0">
              <a:spcBef>
                <a:spcPts val="0"/>
              </a:spcBef>
              <a:spcAft>
                <a:spcPts val="0"/>
              </a:spcAft>
              <a:buNone/>
              <a:defRPr b="1" sz="3600">
                <a:latin typeface="Dosis"/>
                <a:ea typeface="Dosis"/>
                <a:cs typeface="Dosis"/>
                <a:sym typeface="Dosis"/>
              </a:defRPr>
            </a:lvl9pPr>
          </a:lstStyle>
          <a:p/>
        </p:txBody>
      </p:sp>
      <p:sp>
        <p:nvSpPr>
          <p:cNvPr id="74" name="Shape 74"/>
          <p:cNvSpPr txBox="1"/>
          <p:nvPr>
            <p:ph idx="3" type="subTitle"/>
          </p:nvPr>
        </p:nvSpPr>
        <p:spPr>
          <a:xfrm>
            <a:off x="2249850" y="606800"/>
            <a:ext cx="4644300" cy="244800"/>
          </a:xfrm>
          <a:prstGeom prst="rect">
            <a:avLst/>
          </a:prstGeom>
        </p:spPr>
        <p:txBody>
          <a:bodyPr anchorCtr="0" anchor="t" bIns="91425" lIns="91425" spcFirstLastPara="1" rIns="91425" wrap="square" tIns="91425"/>
          <a:lstStyle>
            <a:lvl1pPr lvl="0" rtl="0" algn="ctr">
              <a:spcBef>
                <a:spcPts val="0"/>
              </a:spcBef>
              <a:spcAft>
                <a:spcPts val="0"/>
              </a:spcAft>
              <a:buNone/>
              <a:defRPr sz="1600">
                <a:latin typeface="Open Sans"/>
                <a:ea typeface="Open Sans"/>
                <a:cs typeface="Open Sans"/>
                <a:sym typeface="Open Sans"/>
              </a:defRPr>
            </a:lvl1pPr>
            <a:lvl2pPr lvl="1" rtl="0" algn="ctr">
              <a:spcBef>
                <a:spcPts val="1600"/>
              </a:spcBef>
              <a:spcAft>
                <a:spcPts val="0"/>
              </a:spcAft>
              <a:buNone/>
              <a:defRPr sz="1600">
                <a:latin typeface="Open Sans"/>
                <a:ea typeface="Open Sans"/>
                <a:cs typeface="Open Sans"/>
                <a:sym typeface="Open Sans"/>
              </a:defRPr>
            </a:lvl2pPr>
            <a:lvl3pPr lvl="2" rtl="0" algn="ctr">
              <a:spcBef>
                <a:spcPts val="1600"/>
              </a:spcBef>
              <a:spcAft>
                <a:spcPts val="0"/>
              </a:spcAft>
              <a:buNone/>
              <a:defRPr sz="1600">
                <a:latin typeface="Open Sans"/>
                <a:ea typeface="Open Sans"/>
                <a:cs typeface="Open Sans"/>
                <a:sym typeface="Open Sans"/>
              </a:defRPr>
            </a:lvl3pPr>
            <a:lvl4pPr lvl="3" rtl="0" algn="ctr">
              <a:spcBef>
                <a:spcPts val="1600"/>
              </a:spcBef>
              <a:spcAft>
                <a:spcPts val="0"/>
              </a:spcAft>
              <a:buNone/>
              <a:defRPr sz="1600">
                <a:latin typeface="Open Sans"/>
                <a:ea typeface="Open Sans"/>
                <a:cs typeface="Open Sans"/>
                <a:sym typeface="Open Sans"/>
              </a:defRPr>
            </a:lvl4pPr>
            <a:lvl5pPr lvl="4" rtl="0" algn="ctr">
              <a:spcBef>
                <a:spcPts val="1600"/>
              </a:spcBef>
              <a:spcAft>
                <a:spcPts val="0"/>
              </a:spcAft>
              <a:buNone/>
              <a:defRPr sz="1600">
                <a:latin typeface="Open Sans"/>
                <a:ea typeface="Open Sans"/>
                <a:cs typeface="Open Sans"/>
                <a:sym typeface="Open Sans"/>
              </a:defRPr>
            </a:lvl5pPr>
            <a:lvl6pPr lvl="5" rtl="0" algn="ctr">
              <a:spcBef>
                <a:spcPts val="1600"/>
              </a:spcBef>
              <a:spcAft>
                <a:spcPts val="0"/>
              </a:spcAft>
              <a:buNone/>
              <a:defRPr sz="1600">
                <a:latin typeface="Open Sans"/>
                <a:ea typeface="Open Sans"/>
                <a:cs typeface="Open Sans"/>
                <a:sym typeface="Open Sans"/>
              </a:defRPr>
            </a:lvl6pPr>
            <a:lvl7pPr lvl="6" rtl="0" algn="ctr">
              <a:spcBef>
                <a:spcPts val="1600"/>
              </a:spcBef>
              <a:spcAft>
                <a:spcPts val="0"/>
              </a:spcAft>
              <a:buNone/>
              <a:defRPr sz="1600">
                <a:latin typeface="Open Sans"/>
                <a:ea typeface="Open Sans"/>
                <a:cs typeface="Open Sans"/>
                <a:sym typeface="Open Sans"/>
              </a:defRPr>
            </a:lvl7pPr>
            <a:lvl8pPr lvl="7" rtl="0" algn="ctr">
              <a:spcBef>
                <a:spcPts val="1600"/>
              </a:spcBef>
              <a:spcAft>
                <a:spcPts val="0"/>
              </a:spcAft>
              <a:buNone/>
              <a:defRPr sz="1600">
                <a:latin typeface="Open Sans"/>
                <a:ea typeface="Open Sans"/>
                <a:cs typeface="Open Sans"/>
                <a:sym typeface="Open Sans"/>
              </a:defRPr>
            </a:lvl8pPr>
            <a:lvl9pPr lvl="8" rtl="0" algn="ctr">
              <a:spcBef>
                <a:spcPts val="1600"/>
              </a:spcBef>
              <a:spcAft>
                <a:spcPts val="1600"/>
              </a:spcAft>
              <a:buNone/>
              <a:defRPr sz="1600">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Shape 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Shape 7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 name="Shape 8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81" name="Shape 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2" name="Shape 82"/>
        <p:cNvGrpSpPr/>
        <p:nvPr/>
      </p:nvGrpSpPr>
      <p:grpSpPr>
        <a:xfrm>
          <a:off x="0" y="0"/>
          <a:ext cx="0" cy="0"/>
          <a:chOff x="0" y="0"/>
          <a:chExt cx="0" cy="0"/>
        </a:xfrm>
      </p:grpSpPr>
      <p:sp>
        <p:nvSpPr>
          <p:cNvPr id="83" name="Shape 8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4" name="Shape 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Shape 117"/>
          <p:cNvSpPr txBox="1"/>
          <p:nvPr>
            <p:ph type="ctrTitle"/>
          </p:nvPr>
        </p:nvSpPr>
        <p:spPr>
          <a:xfrm>
            <a:off x="-22350" y="1476450"/>
            <a:ext cx="9188700" cy="251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7200">
                <a:solidFill>
                  <a:srgbClr val="000000"/>
                </a:solidFill>
              </a:rPr>
              <a:t>Fast Foods Nutrition Analysis</a:t>
            </a:r>
            <a:endParaRPr sz="7200">
              <a:solidFill>
                <a:srgbClr val="000000"/>
              </a:solidFill>
            </a:endParaRPr>
          </a:p>
        </p:txBody>
      </p:sp>
      <p:sp>
        <p:nvSpPr>
          <p:cNvPr id="118" name="Shape 118"/>
          <p:cNvSpPr txBox="1"/>
          <p:nvPr>
            <p:ph idx="1" type="subTitle"/>
          </p:nvPr>
        </p:nvSpPr>
        <p:spPr>
          <a:xfrm>
            <a:off x="311700" y="3899025"/>
            <a:ext cx="8520600" cy="63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Know your food &amp; restaurants</a:t>
            </a:r>
            <a:endParaRPr>
              <a:solidFill>
                <a:srgbClr val="000000"/>
              </a:solidFill>
            </a:endParaRPr>
          </a:p>
        </p:txBody>
      </p:sp>
      <p:sp>
        <p:nvSpPr>
          <p:cNvPr id="119" name="Shape 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20" name="Shape 120"/>
          <p:cNvPicPr preferRelativeResize="0"/>
          <p:nvPr/>
        </p:nvPicPr>
        <p:blipFill>
          <a:blip r:embed="rId3">
            <a:alphaModFix/>
          </a:blip>
          <a:stretch>
            <a:fillRect/>
          </a:stretch>
        </p:blipFill>
        <p:spPr>
          <a:xfrm>
            <a:off x="3572536" y="0"/>
            <a:ext cx="1998925" cy="164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229025" y="51650"/>
            <a:ext cx="8264100" cy="91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000"/>
              <a:t>San Francisco Favourite </a:t>
            </a:r>
            <a:endParaRPr sz="3000"/>
          </a:p>
          <a:p>
            <a:pPr indent="0" lvl="0" marL="0">
              <a:spcBef>
                <a:spcPts val="0"/>
              </a:spcBef>
              <a:spcAft>
                <a:spcPts val="0"/>
              </a:spcAft>
              <a:buNone/>
            </a:pPr>
            <a:r>
              <a:rPr b="0" lang="en" sz="1800"/>
              <a:t>Compound </a:t>
            </a:r>
            <a:r>
              <a:rPr b="0" lang="en" sz="1800"/>
              <a:t>Comparison</a:t>
            </a:r>
            <a:r>
              <a:rPr b="0" lang="en" sz="1800"/>
              <a:t> </a:t>
            </a:r>
            <a:endParaRPr b="0" sz="1800"/>
          </a:p>
        </p:txBody>
      </p:sp>
      <p:sp>
        <p:nvSpPr>
          <p:cNvPr id="231" name="Shape 231"/>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9</a:t>
            </a:r>
            <a:endParaRPr/>
          </a:p>
        </p:txBody>
      </p:sp>
      <p:pic>
        <p:nvPicPr>
          <p:cNvPr id="232" name="Shape 232"/>
          <p:cNvPicPr preferRelativeResize="0"/>
          <p:nvPr/>
        </p:nvPicPr>
        <p:blipFill>
          <a:blip r:embed="rId3">
            <a:alphaModFix/>
          </a:blip>
          <a:stretch>
            <a:fillRect/>
          </a:stretch>
        </p:blipFill>
        <p:spPr>
          <a:xfrm>
            <a:off x="1581150" y="919575"/>
            <a:ext cx="5981700" cy="411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a:t>
            </a:r>
            <a:r>
              <a:rPr lang="en"/>
              <a:t>Comparison</a:t>
            </a:r>
            <a:r>
              <a:rPr lang="en"/>
              <a:t> </a:t>
            </a:r>
            <a:endParaRPr/>
          </a:p>
        </p:txBody>
      </p:sp>
      <p:sp>
        <p:nvSpPr>
          <p:cNvPr id="238" name="Shape 238"/>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a:t>   10</a:t>
            </a:r>
            <a:endParaRPr/>
          </a:p>
        </p:txBody>
      </p:sp>
      <p:pic>
        <p:nvPicPr>
          <p:cNvPr id="239" name="Shape 239"/>
          <p:cNvPicPr preferRelativeResize="0"/>
          <p:nvPr/>
        </p:nvPicPr>
        <p:blipFill>
          <a:blip r:embed="rId3">
            <a:alphaModFix/>
          </a:blip>
          <a:stretch>
            <a:fillRect/>
          </a:stretch>
        </p:blipFill>
        <p:spPr>
          <a:xfrm>
            <a:off x="152400" y="1004000"/>
            <a:ext cx="4368300" cy="3044575"/>
          </a:xfrm>
          <a:prstGeom prst="rect">
            <a:avLst/>
          </a:prstGeom>
          <a:noFill/>
          <a:ln>
            <a:noFill/>
          </a:ln>
        </p:spPr>
      </p:pic>
      <p:pic>
        <p:nvPicPr>
          <p:cNvPr id="240" name="Shape 240"/>
          <p:cNvPicPr preferRelativeResize="0"/>
          <p:nvPr/>
        </p:nvPicPr>
        <p:blipFill>
          <a:blip r:embed="rId4">
            <a:alphaModFix/>
          </a:blip>
          <a:stretch>
            <a:fillRect/>
          </a:stretch>
        </p:blipFill>
        <p:spPr>
          <a:xfrm>
            <a:off x="4608674" y="989050"/>
            <a:ext cx="4361401" cy="304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2782750" y="48700"/>
            <a:ext cx="39054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 </a:t>
            </a:r>
            <a:endParaRPr/>
          </a:p>
          <a:p>
            <a:pPr indent="0" lvl="0" marL="0">
              <a:spcBef>
                <a:spcPts val="0"/>
              </a:spcBef>
              <a:spcAft>
                <a:spcPts val="0"/>
              </a:spcAft>
              <a:buNone/>
            </a:pPr>
            <a:r>
              <a:t/>
            </a:r>
            <a:endParaRPr/>
          </a:p>
        </p:txBody>
      </p:sp>
      <p:sp>
        <p:nvSpPr>
          <p:cNvPr id="246" name="Shape 24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11</a:t>
            </a:r>
            <a:endParaRPr/>
          </a:p>
        </p:txBody>
      </p:sp>
      <p:sp>
        <p:nvSpPr>
          <p:cNvPr id="247" name="Shape 247"/>
          <p:cNvSpPr/>
          <p:nvPr/>
        </p:nvSpPr>
        <p:spPr>
          <a:xfrm>
            <a:off x="5163292" y="1035026"/>
            <a:ext cx="645600" cy="645600"/>
          </a:xfrm>
          <a:prstGeom prst="ellipse">
            <a:avLst/>
          </a:prstGeom>
          <a:solidFill>
            <a:schemeClr val="accent5"/>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5163292" y="2010675"/>
            <a:ext cx="645600" cy="645600"/>
          </a:xfrm>
          <a:prstGeom prst="ellipse">
            <a:avLst/>
          </a:prstGeom>
          <a:solidFill>
            <a:srgbClr val="6AA84F"/>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5163302" y="3985902"/>
            <a:ext cx="645600" cy="645600"/>
          </a:xfrm>
          <a:prstGeom prst="ellipse">
            <a:avLst/>
          </a:prstGeom>
          <a:solidFill>
            <a:schemeClr val="accent4"/>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5163292" y="3052301"/>
            <a:ext cx="645600" cy="645600"/>
          </a:xfrm>
          <a:prstGeom prst="ellipse">
            <a:avLst/>
          </a:prstGeom>
          <a:solidFill>
            <a:schemeClr val="accent3"/>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txBox="1"/>
          <p:nvPr/>
        </p:nvSpPr>
        <p:spPr>
          <a:xfrm>
            <a:off x="5925975" y="3008896"/>
            <a:ext cx="14316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Placeholder</a:t>
            </a:r>
            <a:endParaRPr b="1">
              <a:solidFill>
                <a:srgbClr val="666666"/>
              </a:solidFill>
              <a:latin typeface="Dosis"/>
              <a:ea typeface="Dosis"/>
              <a:cs typeface="Dosis"/>
              <a:sym typeface="Dosis"/>
            </a:endParaRPr>
          </a:p>
        </p:txBody>
      </p:sp>
      <p:sp>
        <p:nvSpPr>
          <p:cNvPr id="252" name="Shape 252"/>
          <p:cNvSpPr txBox="1"/>
          <p:nvPr/>
        </p:nvSpPr>
        <p:spPr>
          <a:xfrm>
            <a:off x="5849775" y="3942500"/>
            <a:ext cx="14316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This is a Subtitle</a:t>
            </a:r>
            <a:endParaRPr b="1">
              <a:solidFill>
                <a:srgbClr val="666666"/>
              </a:solidFill>
              <a:latin typeface="Dosis"/>
              <a:ea typeface="Dosis"/>
              <a:cs typeface="Dosis"/>
              <a:sym typeface="Dosis"/>
            </a:endParaRPr>
          </a:p>
        </p:txBody>
      </p:sp>
      <p:grpSp>
        <p:nvGrpSpPr>
          <p:cNvPr id="253" name="Shape 253"/>
          <p:cNvGrpSpPr/>
          <p:nvPr/>
        </p:nvGrpSpPr>
        <p:grpSpPr>
          <a:xfrm>
            <a:off x="5849837" y="2010663"/>
            <a:ext cx="3252322" cy="687000"/>
            <a:chOff x="4824000" y="1175313"/>
            <a:chExt cx="3985200" cy="687000"/>
          </a:xfrm>
        </p:grpSpPr>
        <p:sp>
          <p:nvSpPr>
            <p:cNvPr id="254" name="Shape 254"/>
            <p:cNvSpPr txBox="1"/>
            <p:nvPr/>
          </p:nvSpPr>
          <p:spPr>
            <a:xfrm>
              <a:off x="4824000" y="1468713"/>
              <a:ext cx="32436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000">
                <a:solidFill>
                  <a:srgbClr val="666666"/>
                </a:solidFill>
              </a:endParaRPr>
            </a:p>
          </p:txBody>
        </p:sp>
        <p:sp>
          <p:nvSpPr>
            <p:cNvPr id="255" name="Shape 255"/>
            <p:cNvSpPr txBox="1"/>
            <p:nvPr/>
          </p:nvSpPr>
          <p:spPr>
            <a:xfrm>
              <a:off x="4824000" y="1175313"/>
              <a:ext cx="3985200" cy="3387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a:solidFill>
                    <a:srgbClr val="666666"/>
                  </a:solidFill>
                  <a:latin typeface="Dosis"/>
                  <a:ea typeface="Dosis"/>
                  <a:cs typeface="Dosis"/>
                  <a:sym typeface="Dosis"/>
                </a:rPr>
                <a:t>McDonald’s has the most</a:t>
              </a:r>
              <a:endParaRPr b="1">
                <a:solidFill>
                  <a:srgbClr val="666666"/>
                </a:solidFill>
                <a:latin typeface="Dosis"/>
                <a:ea typeface="Dosis"/>
                <a:cs typeface="Dosis"/>
                <a:sym typeface="Dosis"/>
              </a:endParaRPr>
            </a:p>
            <a:p>
              <a:pPr indent="0" lvl="0" marL="0" rtl="0">
                <a:spcBef>
                  <a:spcPts val="0"/>
                </a:spcBef>
                <a:spcAft>
                  <a:spcPts val="0"/>
                </a:spcAft>
                <a:buNone/>
              </a:pPr>
              <a:r>
                <a:rPr b="1" lang="en">
                  <a:solidFill>
                    <a:srgbClr val="666666"/>
                  </a:solidFill>
                  <a:latin typeface="Dosis"/>
                  <a:ea typeface="Dosis"/>
                  <a:cs typeface="Dosis"/>
                  <a:sym typeface="Dosis"/>
                </a:rPr>
                <a:t>presence</a:t>
              </a:r>
              <a:r>
                <a:rPr b="1" lang="en">
                  <a:solidFill>
                    <a:srgbClr val="666666"/>
                  </a:solidFill>
                  <a:latin typeface="Dosis"/>
                  <a:ea typeface="Dosis"/>
                  <a:cs typeface="Dosis"/>
                  <a:sym typeface="Dosis"/>
                </a:rPr>
                <a:t> in San Francisco</a:t>
              </a:r>
              <a:endParaRPr b="1">
                <a:solidFill>
                  <a:srgbClr val="666666"/>
                </a:solidFill>
                <a:latin typeface="Dosis"/>
                <a:ea typeface="Dosis"/>
                <a:cs typeface="Dosis"/>
                <a:sym typeface="Dosis"/>
              </a:endParaRPr>
            </a:p>
          </p:txBody>
        </p:sp>
      </p:grpSp>
      <p:grpSp>
        <p:nvGrpSpPr>
          <p:cNvPr id="256" name="Shape 256"/>
          <p:cNvGrpSpPr/>
          <p:nvPr/>
        </p:nvGrpSpPr>
        <p:grpSpPr>
          <a:xfrm>
            <a:off x="5849513" y="1035027"/>
            <a:ext cx="3103067" cy="687617"/>
            <a:chOff x="4824000" y="2181308"/>
            <a:chExt cx="4243800" cy="687617"/>
          </a:xfrm>
        </p:grpSpPr>
        <p:sp>
          <p:nvSpPr>
            <p:cNvPr id="257" name="Shape 257"/>
            <p:cNvSpPr txBox="1"/>
            <p:nvPr/>
          </p:nvSpPr>
          <p:spPr>
            <a:xfrm>
              <a:off x="4824000" y="2475325"/>
              <a:ext cx="4243800" cy="393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sz="1000">
                <a:solidFill>
                  <a:srgbClr val="666666"/>
                </a:solidFill>
              </a:endParaRPr>
            </a:p>
          </p:txBody>
        </p:sp>
        <p:sp>
          <p:nvSpPr>
            <p:cNvPr id="258" name="Shape 258"/>
            <p:cNvSpPr txBox="1"/>
            <p:nvPr/>
          </p:nvSpPr>
          <p:spPr>
            <a:xfrm>
              <a:off x="4824000" y="2181308"/>
              <a:ext cx="3389700" cy="338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666666"/>
                  </a:solidFill>
                  <a:latin typeface="Dosis"/>
                  <a:ea typeface="Dosis"/>
                  <a:cs typeface="Dosis"/>
                  <a:sym typeface="Dosis"/>
                </a:rPr>
                <a:t>Grilled Chicken Sandwich is the way to go</a:t>
              </a:r>
              <a:endParaRPr b="1">
                <a:solidFill>
                  <a:srgbClr val="666666"/>
                </a:solidFill>
                <a:latin typeface="Dosis"/>
                <a:ea typeface="Dosis"/>
                <a:cs typeface="Dosis"/>
                <a:sym typeface="Dosis"/>
              </a:endParaRPr>
            </a:p>
          </p:txBody>
        </p:sp>
      </p:grpSp>
      <p:sp>
        <p:nvSpPr>
          <p:cNvPr id="259" name="Shape 259"/>
          <p:cNvSpPr/>
          <p:nvPr/>
        </p:nvSpPr>
        <p:spPr>
          <a:xfrm>
            <a:off x="5284048" y="2136674"/>
            <a:ext cx="404100" cy="393600"/>
          </a:xfrm>
          <a:custGeom>
            <a:pathLst>
              <a:path extrusionOk="0" h="120000" w="120000">
                <a:moveTo>
                  <a:pt x="60000" y="43777"/>
                </a:moveTo>
                <a:cubicBezTo>
                  <a:pt x="51014" y="43777"/>
                  <a:pt x="43671" y="51138"/>
                  <a:pt x="43671" y="60145"/>
                </a:cubicBezTo>
                <a:cubicBezTo>
                  <a:pt x="43671" y="69152"/>
                  <a:pt x="51014" y="76513"/>
                  <a:pt x="60000" y="76513"/>
                </a:cubicBezTo>
                <a:cubicBezTo>
                  <a:pt x="68985" y="76513"/>
                  <a:pt x="76328" y="69152"/>
                  <a:pt x="76328" y="60145"/>
                </a:cubicBezTo>
                <a:cubicBezTo>
                  <a:pt x="76328" y="51138"/>
                  <a:pt x="68985" y="43777"/>
                  <a:pt x="60000" y="43777"/>
                </a:cubicBezTo>
                <a:close/>
                <a:moveTo>
                  <a:pt x="60000" y="71089"/>
                </a:moveTo>
                <a:cubicBezTo>
                  <a:pt x="54009" y="71089"/>
                  <a:pt x="49082" y="66150"/>
                  <a:pt x="49082" y="60145"/>
                </a:cubicBezTo>
                <a:cubicBezTo>
                  <a:pt x="49082" y="54140"/>
                  <a:pt x="54009" y="49200"/>
                  <a:pt x="60000" y="49200"/>
                </a:cubicBezTo>
                <a:cubicBezTo>
                  <a:pt x="65990" y="49200"/>
                  <a:pt x="70917" y="54140"/>
                  <a:pt x="70917" y="60145"/>
                </a:cubicBezTo>
                <a:cubicBezTo>
                  <a:pt x="70917" y="66150"/>
                  <a:pt x="65990" y="71089"/>
                  <a:pt x="60000" y="71089"/>
                </a:cubicBezTo>
                <a:close/>
                <a:moveTo>
                  <a:pt x="60000" y="21888"/>
                </a:moveTo>
                <a:cubicBezTo>
                  <a:pt x="39033" y="21888"/>
                  <a:pt x="21835" y="39128"/>
                  <a:pt x="21835" y="60145"/>
                </a:cubicBezTo>
                <a:cubicBezTo>
                  <a:pt x="21835" y="81162"/>
                  <a:pt x="39033" y="98401"/>
                  <a:pt x="60000" y="98401"/>
                </a:cubicBezTo>
                <a:cubicBezTo>
                  <a:pt x="80966" y="98401"/>
                  <a:pt x="98164" y="81162"/>
                  <a:pt x="98164" y="60145"/>
                </a:cubicBezTo>
                <a:cubicBezTo>
                  <a:pt x="98164" y="39128"/>
                  <a:pt x="80966" y="21888"/>
                  <a:pt x="60000" y="21888"/>
                </a:cubicBezTo>
                <a:close/>
                <a:moveTo>
                  <a:pt x="60000" y="92978"/>
                </a:moveTo>
                <a:cubicBezTo>
                  <a:pt x="42028" y="92978"/>
                  <a:pt x="27246" y="78159"/>
                  <a:pt x="27246" y="60145"/>
                </a:cubicBezTo>
                <a:cubicBezTo>
                  <a:pt x="27246" y="42130"/>
                  <a:pt x="42028" y="27312"/>
                  <a:pt x="60000" y="27312"/>
                </a:cubicBezTo>
                <a:cubicBezTo>
                  <a:pt x="77971" y="27312"/>
                  <a:pt x="92753" y="42130"/>
                  <a:pt x="92753" y="60145"/>
                </a:cubicBezTo>
                <a:cubicBezTo>
                  <a:pt x="92753" y="78159"/>
                  <a:pt x="77971" y="92978"/>
                  <a:pt x="60000" y="92978"/>
                </a:cubicBezTo>
                <a:close/>
                <a:moveTo>
                  <a:pt x="101449" y="103341"/>
                </a:moveTo>
                <a:cubicBezTo>
                  <a:pt x="112946" y="92397"/>
                  <a:pt x="120000" y="77094"/>
                  <a:pt x="120000" y="60145"/>
                </a:cubicBezTo>
                <a:cubicBezTo>
                  <a:pt x="120000" y="26828"/>
                  <a:pt x="93236" y="0"/>
                  <a:pt x="60000" y="0"/>
                </a:cubicBezTo>
                <a:cubicBezTo>
                  <a:pt x="26763" y="0"/>
                  <a:pt x="0" y="26828"/>
                  <a:pt x="0" y="60145"/>
                </a:cubicBezTo>
                <a:cubicBezTo>
                  <a:pt x="0" y="77094"/>
                  <a:pt x="7149" y="92397"/>
                  <a:pt x="18550" y="103341"/>
                </a:cubicBezTo>
                <a:lnTo>
                  <a:pt x="11787" y="115351"/>
                </a:lnTo>
                <a:cubicBezTo>
                  <a:pt x="11207" y="115932"/>
                  <a:pt x="10917" y="116416"/>
                  <a:pt x="10917" y="117288"/>
                </a:cubicBezTo>
                <a:cubicBezTo>
                  <a:pt x="10917" y="118934"/>
                  <a:pt x="11980" y="120000"/>
                  <a:pt x="13623" y="120000"/>
                </a:cubicBezTo>
                <a:cubicBezTo>
                  <a:pt x="14492" y="120000"/>
                  <a:pt x="14975" y="119709"/>
                  <a:pt x="15555" y="119225"/>
                </a:cubicBezTo>
                <a:cubicBezTo>
                  <a:pt x="15845" y="118934"/>
                  <a:pt x="16135" y="118353"/>
                  <a:pt x="16135" y="118062"/>
                </a:cubicBezTo>
                <a:lnTo>
                  <a:pt x="22415" y="106924"/>
                </a:lnTo>
                <a:cubicBezTo>
                  <a:pt x="32753" y="115060"/>
                  <a:pt x="45603" y="120000"/>
                  <a:pt x="60000" y="120000"/>
                </a:cubicBezTo>
                <a:cubicBezTo>
                  <a:pt x="74202" y="120000"/>
                  <a:pt x="87246" y="115060"/>
                  <a:pt x="97681" y="106924"/>
                </a:cubicBezTo>
                <a:lnTo>
                  <a:pt x="103864" y="118062"/>
                </a:lnTo>
                <a:cubicBezTo>
                  <a:pt x="104154" y="119225"/>
                  <a:pt x="105314" y="120000"/>
                  <a:pt x="106376" y="120000"/>
                </a:cubicBezTo>
                <a:cubicBezTo>
                  <a:pt x="108019" y="120000"/>
                  <a:pt x="109082" y="118934"/>
                  <a:pt x="109082" y="117288"/>
                </a:cubicBezTo>
                <a:cubicBezTo>
                  <a:pt x="109082" y="116416"/>
                  <a:pt x="108792" y="115932"/>
                  <a:pt x="108309" y="115351"/>
                </a:cubicBezTo>
                <a:lnTo>
                  <a:pt x="101449" y="103341"/>
                </a:lnTo>
                <a:close/>
                <a:moveTo>
                  <a:pt x="60000" y="114769"/>
                </a:moveTo>
                <a:cubicBezTo>
                  <a:pt x="30048" y="114769"/>
                  <a:pt x="5507" y="90169"/>
                  <a:pt x="5507" y="60145"/>
                </a:cubicBezTo>
                <a:cubicBezTo>
                  <a:pt x="5507" y="30121"/>
                  <a:pt x="30048" y="5520"/>
                  <a:pt x="60000" y="5520"/>
                </a:cubicBezTo>
                <a:cubicBezTo>
                  <a:pt x="90048" y="5520"/>
                  <a:pt x="114589" y="30121"/>
                  <a:pt x="114589" y="60145"/>
                </a:cubicBezTo>
                <a:cubicBezTo>
                  <a:pt x="114589" y="90169"/>
                  <a:pt x="90048" y="114769"/>
                  <a:pt x="60000" y="11476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Shape 260"/>
          <p:cNvSpPr/>
          <p:nvPr/>
        </p:nvSpPr>
        <p:spPr>
          <a:xfrm>
            <a:off x="5284051" y="3211291"/>
            <a:ext cx="404100" cy="327600"/>
          </a:xfrm>
          <a:custGeom>
            <a:pathLst>
              <a:path extrusionOk="0" h="120000" w="120000">
                <a:moveTo>
                  <a:pt x="26688" y="66614"/>
                </a:moveTo>
                <a:cubicBezTo>
                  <a:pt x="17695" y="66614"/>
                  <a:pt x="10346" y="75708"/>
                  <a:pt x="10346" y="86692"/>
                </a:cubicBezTo>
                <a:cubicBezTo>
                  <a:pt x="10346" y="88700"/>
                  <a:pt x="11410" y="90000"/>
                  <a:pt x="13053" y="90000"/>
                </a:cubicBezTo>
                <a:cubicBezTo>
                  <a:pt x="14697" y="90000"/>
                  <a:pt x="15761" y="88700"/>
                  <a:pt x="15761" y="86692"/>
                </a:cubicBezTo>
                <a:cubicBezTo>
                  <a:pt x="15761" y="79370"/>
                  <a:pt x="20692" y="73346"/>
                  <a:pt x="26688" y="73346"/>
                </a:cubicBezTo>
                <a:cubicBezTo>
                  <a:pt x="28331" y="73346"/>
                  <a:pt x="29395" y="72047"/>
                  <a:pt x="29395" y="70039"/>
                </a:cubicBezTo>
                <a:cubicBezTo>
                  <a:pt x="29395" y="68031"/>
                  <a:pt x="28331" y="66614"/>
                  <a:pt x="26688" y="66614"/>
                </a:cubicBezTo>
                <a:close/>
                <a:moveTo>
                  <a:pt x="92151" y="66614"/>
                </a:moveTo>
                <a:cubicBezTo>
                  <a:pt x="83158" y="66614"/>
                  <a:pt x="75809" y="75708"/>
                  <a:pt x="75809" y="86692"/>
                </a:cubicBezTo>
                <a:cubicBezTo>
                  <a:pt x="75809" y="88700"/>
                  <a:pt x="76873" y="90000"/>
                  <a:pt x="78517" y="90000"/>
                </a:cubicBezTo>
                <a:cubicBezTo>
                  <a:pt x="80161" y="90000"/>
                  <a:pt x="81321" y="88700"/>
                  <a:pt x="81321" y="86692"/>
                </a:cubicBezTo>
                <a:cubicBezTo>
                  <a:pt x="81321" y="79370"/>
                  <a:pt x="86156" y="73346"/>
                  <a:pt x="92151" y="73346"/>
                </a:cubicBezTo>
                <a:cubicBezTo>
                  <a:pt x="93795" y="73346"/>
                  <a:pt x="94955" y="72047"/>
                  <a:pt x="94955" y="70039"/>
                </a:cubicBezTo>
                <a:cubicBezTo>
                  <a:pt x="94955" y="68031"/>
                  <a:pt x="93795" y="66614"/>
                  <a:pt x="92151" y="66614"/>
                </a:cubicBezTo>
                <a:close/>
                <a:moveTo>
                  <a:pt x="116712" y="72047"/>
                </a:moveTo>
                <a:lnTo>
                  <a:pt x="96792" y="13346"/>
                </a:lnTo>
                <a:lnTo>
                  <a:pt x="96792" y="13346"/>
                </a:lnTo>
                <a:cubicBezTo>
                  <a:pt x="94665" y="5669"/>
                  <a:pt x="88670" y="0"/>
                  <a:pt x="81514" y="0"/>
                </a:cubicBezTo>
                <a:cubicBezTo>
                  <a:pt x="72522" y="0"/>
                  <a:pt x="65173" y="8976"/>
                  <a:pt x="65173" y="19960"/>
                </a:cubicBezTo>
                <a:lnTo>
                  <a:pt x="54246" y="19960"/>
                </a:lnTo>
                <a:cubicBezTo>
                  <a:pt x="54246" y="8976"/>
                  <a:pt x="46897" y="0"/>
                  <a:pt x="37904" y="0"/>
                </a:cubicBezTo>
                <a:cubicBezTo>
                  <a:pt x="30749" y="0"/>
                  <a:pt x="24754" y="5669"/>
                  <a:pt x="22626" y="13346"/>
                </a:cubicBezTo>
                <a:lnTo>
                  <a:pt x="22626" y="13346"/>
                </a:lnTo>
                <a:lnTo>
                  <a:pt x="2707" y="72047"/>
                </a:lnTo>
                <a:cubicBezTo>
                  <a:pt x="1063" y="76299"/>
                  <a:pt x="0" y="81377"/>
                  <a:pt x="0" y="86692"/>
                </a:cubicBezTo>
                <a:cubicBezTo>
                  <a:pt x="0" y="105000"/>
                  <a:pt x="12280" y="120000"/>
                  <a:pt x="27268" y="120000"/>
                </a:cubicBezTo>
                <a:cubicBezTo>
                  <a:pt x="40322" y="120000"/>
                  <a:pt x="51539" y="108661"/>
                  <a:pt x="53956" y="93307"/>
                </a:cubicBezTo>
                <a:lnTo>
                  <a:pt x="66043" y="93307"/>
                </a:lnTo>
                <a:cubicBezTo>
                  <a:pt x="68460" y="108661"/>
                  <a:pt x="79677" y="120000"/>
                  <a:pt x="92731" y="120000"/>
                </a:cubicBezTo>
                <a:cubicBezTo>
                  <a:pt x="107719" y="120000"/>
                  <a:pt x="120000" y="105000"/>
                  <a:pt x="120000" y="86692"/>
                </a:cubicBezTo>
                <a:cubicBezTo>
                  <a:pt x="119516" y="81377"/>
                  <a:pt x="118356" y="76653"/>
                  <a:pt x="116712" y="72047"/>
                </a:cubicBezTo>
                <a:close/>
                <a:moveTo>
                  <a:pt x="26688" y="113385"/>
                </a:moveTo>
                <a:cubicBezTo>
                  <a:pt x="14697" y="113385"/>
                  <a:pt x="4834" y="101338"/>
                  <a:pt x="4834" y="86692"/>
                </a:cubicBezTo>
                <a:cubicBezTo>
                  <a:pt x="4834" y="72047"/>
                  <a:pt x="14697" y="60000"/>
                  <a:pt x="26688" y="60000"/>
                </a:cubicBezTo>
                <a:cubicBezTo>
                  <a:pt x="38678" y="60000"/>
                  <a:pt x="48541" y="72047"/>
                  <a:pt x="48541" y="86692"/>
                </a:cubicBezTo>
                <a:cubicBezTo>
                  <a:pt x="48541" y="101338"/>
                  <a:pt x="38678" y="113385"/>
                  <a:pt x="26688" y="113385"/>
                </a:cubicBezTo>
                <a:close/>
                <a:moveTo>
                  <a:pt x="48541" y="66614"/>
                </a:moveTo>
                <a:cubicBezTo>
                  <a:pt x="43609" y="58700"/>
                  <a:pt x="35680" y="53385"/>
                  <a:pt x="26688" y="53385"/>
                </a:cubicBezTo>
                <a:cubicBezTo>
                  <a:pt x="21756" y="53385"/>
                  <a:pt x="16921" y="55039"/>
                  <a:pt x="13053" y="57992"/>
                </a:cubicBezTo>
                <a:lnTo>
                  <a:pt x="27751" y="14645"/>
                </a:lnTo>
                <a:lnTo>
                  <a:pt x="27751" y="14645"/>
                </a:lnTo>
                <a:cubicBezTo>
                  <a:pt x="29395" y="10039"/>
                  <a:pt x="33263" y="6968"/>
                  <a:pt x="37614" y="6968"/>
                </a:cubicBezTo>
                <a:cubicBezTo>
                  <a:pt x="43319" y="6968"/>
                  <a:pt x="47961" y="12283"/>
                  <a:pt x="48541" y="19015"/>
                </a:cubicBezTo>
                <a:lnTo>
                  <a:pt x="48541" y="19015"/>
                </a:lnTo>
                <a:lnTo>
                  <a:pt x="48541" y="66614"/>
                </a:lnTo>
                <a:close/>
                <a:moveTo>
                  <a:pt x="64883" y="86692"/>
                </a:moveTo>
                <a:lnTo>
                  <a:pt x="53956" y="86692"/>
                </a:lnTo>
                <a:lnTo>
                  <a:pt x="53956" y="79960"/>
                </a:lnTo>
                <a:lnTo>
                  <a:pt x="64883" y="79960"/>
                </a:lnTo>
                <a:lnTo>
                  <a:pt x="64883" y="86692"/>
                </a:lnTo>
                <a:close/>
                <a:moveTo>
                  <a:pt x="64883" y="73346"/>
                </a:moveTo>
                <a:lnTo>
                  <a:pt x="53956" y="73346"/>
                </a:lnTo>
                <a:lnTo>
                  <a:pt x="53956" y="26692"/>
                </a:lnTo>
                <a:lnTo>
                  <a:pt x="64883" y="26692"/>
                </a:lnTo>
                <a:lnTo>
                  <a:pt x="64883" y="73346"/>
                </a:lnTo>
                <a:close/>
                <a:moveTo>
                  <a:pt x="70394" y="19015"/>
                </a:moveTo>
                <a:lnTo>
                  <a:pt x="70394" y="19015"/>
                </a:lnTo>
                <a:cubicBezTo>
                  <a:pt x="70878" y="12283"/>
                  <a:pt x="75519" y="6614"/>
                  <a:pt x="81321" y="6614"/>
                </a:cubicBezTo>
                <a:cubicBezTo>
                  <a:pt x="85672" y="6614"/>
                  <a:pt x="89443" y="10039"/>
                  <a:pt x="91087" y="14291"/>
                </a:cubicBezTo>
                <a:lnTo>
                  <a:pt x="91087" y="14291"/>
                </a:lnTo>
                <a:lnTo>
                  <a:pt x="105882" y="57637"/>
                </a:lnTo>
                <a:cubicBezTo>
                  <a:pt x="101724" y="54685"/>
                  <a:pt x="97082" y="53031"/>
                  <a:pt x="92151" y="53031"/>
                </a:cubicBezTo>
                <a:cubicBezTo>
                  <a:pt x="83158" y="53031"/>
                  <a:pt x="75229" y="58346"/>
                  <a:pt x="70394" y="66377"/>
                </a:cubicBezTo>
                <a:lnTo>
                  <a:pt x="70394" y="19015"/>
                </a:lnTo>
                <a:close/>
                <a:moveTo>
                  <a:pt x="92151" y="113385"/>
                </a:moveTo>
                <a:cubicBezTo>
                  <a:pt x="80161" y="113385"/>
                  <a:pt x="70394" y="101338"/>
                  <a:pt x="70394" y="86692"/>
                </a:cubicBezTo>
                <a:cubicBezTo>
                  <a:pt x="70394" y="72047"/>
                  <a:pt x="80161" y="60000"/>
                  <a:pt x="92151" y="60000"/>
                </a:cubicBezTo>
                <a:cubicBezTo>
                  <a:pt x="104238" y="60000"/>
                  <a:pt x="114004" y="72047"/>
                  <a:pt x="114004" y="86692"/>
                </a:cubicBezTo>
                <a:cubicBezTo>
                  <a:pt x="114004" y="101338"/>
                  <a:pt x="104238" y="113385"/>
                  <a:pt x="92151" y="1133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Shape 261"/>
          <p:cNvSpPr/>
          <p:nvPr/>
        </p:nvSpPr>
        <p:spPr>
          <a:xfrm>
            <a:off x="5284048" y="4111907"/>
            <a:ext cx="404100" cy="393600"/>
          </a:xfrm>
          <a:custGeom>
            <a:pathLst>
              <a:path extrusionOk="0" h="120000" w="120000">
                <a:moveTo>
                  <a:pt x="60000" y="54589"/>
                </a:moveTo>
                <a:cubicBezTo>
                  <a:pt x="57004" y="54589"/>
                  <a:pt x="54589" y="57004"/>
                  <a:pt x="54589" y="60000"/>
                </a:cubicBezTo>
                <a:cubicBezTo>
                  <a:pt x="54589" y="62995"/>
                  <a:pt x="57004" y="65410"/>
                  <a:pt x="60000" y="65410"/>
                </a:cubicBezTo>
                <a:cubicBezTo>
                  <a:pt x="62995" y="65410"/>
                  <a:pt x="65507" y="62995"/>
                  <a:pt x="65507" y="60000"/>
                </a:cubicBezTo>
                <a:cubicBezTo>
                  <a:pt x="65507" y="57004"/>
                  <a:pt x="62995" y="54589"/>
                  <a:pt x="60000" y="54589"/>
                </a:cubicBezTo>
                <a:close/>
                <a:moveTo>
                  <a:pt x="120000" y="60000"/>
                </a:moveTo>
                <a:cubicBezTo>
                  <a:pt x="120000" y="53429"/>
                  <a:pt x="112077" y="47729"/>
                  <a:pt x="99516" y="43671"/>
                </a:cubicBezTo>
                <a:cubicBezTo>
                  <a:pt x="105507" y="31884"/>
                  <a:pt x="107149" y="22125"/>
                  <a:pt x="102512" y="17487"/>
                </a:cubicBezTo>
                <a:cubicBezTo>
                  <a:pt x="97874" y="12850"/>
                  <a:pt x="88115" y="14202"/>
                  <a:pt x="76328" y="20483"/>
                </a:cubicBezTo>
                <a:cubicBezTo>
                  <a:pt x="72270" y="7922"/>
                  <a:pt x="66570" y="0"/>
                  <a:pt x="60000" y="0"/>
                </a:cubicBezTo>
                <a:cubicBezTo>
                  <a:pt x="53429" y="0"/>
                  <a:pt x="47729" y="7922"/>
                  <a:pt x="43671" y="20483"/>
                </a:cubicBezTo>
                <a:cubicBezTo>
                  <a:pt x="31884" y="14492"/>
                  <a:pt x="22125" y="12850"/>
                  <a:pt x="17487" y="17487"/>
                </a:cubicBezTo>
                <a:cubicBezTo>
                  <a:pt x="12850" y="22125"/>
                  <a:pt x="14202" y="31884"/>
                  <a:pt x="20483" y="43671"/>
                </a:cubicBezTo>
                <a:cubicBezTo>
                  <a:pt x="7922" y="47729"/>
                  <a:pt x="0" y="53429"/>
                  <a:pt x="0" y="60000"/>
                </a:cubicBezTo>
                <a:cubicBezTo>
                  <a:pt x="0" y="66570"/>
                  <a:pt x="7922" y="72270"/>
                  <a:pt x="20483" y="76328"/>
                </a:cubicBezTo>
                <a:cubicBezTo>
                  <a:pt x="14492" y="88115"/>
                  <a:pt x="12850" y="97874"/>
                  <a:pt x="17487" y="102512"/>
                </a:cubicBezTo>
                <a:cubicBezTo>
                  <a:pt x="22125" y="107149"/>
                  <a:pt x="31884" y="105797"/>
                  <a:pt x="43671" y="99516"/>
                </a:cubicBezTo>
                <a:cubicBezTo>
                  <a:pt x="47729" y="112077"/>
                  <a:pt x="53429" y="120000"/>
                  <a:pt x="60000" y="120000"/>
                </a:cubicBezTo>
                <a:cubicBezTo>
                  <a:pt x="66570" y="120000"/>
                  <a:pt x="72270" y="112077"/>
                  <a:pt x="76328" y="99516"/>
                </a:cubicBezTo>
                <a:cubicBezTo>
                  <a:pt x="88115" y="105507"/>
                  <a:pt x="97874" y="107149"/>
                  <a:pt x="102512" y="102512"/>
                </a:cubicBezTo>
                <a:cubicBezTo>
                  <a:pt x="107149" y="97874"/>
                  <a:pt x="105797" y="88115"/>
                  <a:pt x="99516" y="76328"/>
                </a:cubicBezTo>
                <a:cubicBezTo>
                  <a:pt x="112077" y="72270"/>
                  <a:pt x="120000" y="66570"/>
                  <a:pt x="120000" y="60000"/>
                </a:cubicBezTo>
                <a:close/>
                <a:moveTo>
                  <a:pt x="5507" y="60000"/>
                </a:moveTo>
                <a:cubicBezTo>
                  <a:pt x="5507" y="55362"/>
                  <a:pt x="12270" y="51014"/>
                  <a:pt x="22898" y="48019"/>
                </a:cubicBezTo>
                <a:cubicBezTo>
                  <a:pt x="25120" y="51787"/>
                  <a:pt x="27826" y="55942"/>
                  <a:pt x="31111" y="60000"/>
                </a:cubicBezTo>
                <a:cubicBezTo>
                  <a:pt x="28115" y="64057"/>
                  <a:pt x="25120" y="68212"/>
                  <a:pt x="22898" y="71980"/>
                </a:cubicBezTo>
                <a:cubicBezTo>
                  <a:pt x="12270" y="68985"/>
                  <a:pt x="5507" y="64637"/>
                  <a:pt x="5507" y="60000"/>
                </a:cubicBezTo>
                <a:close/>
                <a:moveTo>
                  <a:pt x="38454" y="51014"/>
                </a:moveTo>
                <a:cubicBezTo>
                  <a:pt x="37101" y="52657"/>
                  <a:pt x="35748" y="54299"/>
                  <a:pt x="34396" y="55652"/>
                </a:cubicBezTo>
                <a:cubicBezTo>
                  <a:pt x="31884" y="52657"/>
                  <a:pt x="29758" y="49661"/>
                  <a:pt x="28115" y="46666"/>
                </a:cubicBezTo>
                <a:cubicBezTo>
                  <a:pt x="31400" y="45797"/>
                  <a:pt x="35169" y="45314"/>
                  <a:pt x="39033" y="44734"/>
                </a:cubicBezTo>
                <a:cubicBezTo>
                  <a:pt x="38743" y="46956"/>
                  <a:pt x="38454" y="49082"/>
                  <a:pt x="38454" y="51014"/>
                </a:cubicBezTo>
                <a:close/>
                <a:moveTo>
                  <a:pt x="39033" y="74975"/>
                </a:moveTo>
                <a:cubicBezTo>
                  <a:pt x="35169" y="74492"/>
                  <a:pt x="31400" y="73913"/>
                  <a:pt x="28115" y="73043"/>
                </a:cubicBezTo>
                <a:cubicBezTo>
                  <a:pt x="30048" y="70048"/>
                  <a:pt x="32173" y="67053"/>
                  <a:pt x="34396" y="64057"/>
                </a:cubicBezTo>
                <a:cubicBezTo>
                  <a:pt x="35748" y="65700"/>
                  <a:pt x="37101" y="67053"/>
                  <a:pt x="38454" y="68695"/>
                </a:cubicBezTo>
                <a:cubicBezTo>
                  <a:pt x="38454" y="70917"/>
                  <a:pt x="38743" y="73043"/>
                  <a:pt x="39033" y="74975"/>
                </a:cubicBezTo>
                <a:close/>
                <a:moveTo>
                  <a:pt x="21545" y="98454"/>
                </a:moveTo>
                <a:cubicBezTo>
                  <a:pt x="18260" y="95169"/>
                  <a:pt x="19903" y="87246"/>
                  <a:pt x="25410" y="77681"/>
                </a:cubicBezTo>
                <a:cubicBezTo>
                  <a:pt x="29758" y="78840"/>
                  <a:pt x="34396" y="79903"/>
                  <a:pt x="39516" y="80483"/>
                </a:cubicBezTo>
                <a:cubicBezTo>
                  <a:pt x="40096" y="85603"/>
                  <a:pt x="41159" y="90241"/>
                  <a:pt x="42318" y="94589"/>
                </a:cubicBezTo>
                <a:cubicBezTo>
                  <a:pt x="32463" y="100096"/>
                  <a:pt x="24830" y="102028"/>
                  <a:pt x="21545" y="98454"/>
                </a:cubicBezTo>
                <a:close/>
                <a:moveTo>
                  <a:pt x="39516" y="39516"/>
                </a:moveTo>
                <a:cubicBezTo>
                  <a:pt x="34396" y="40096"/>
                  <a:pt x="29758" y="41159"/>
                  <a:pt x="25410" y="42318"/>
                </a:cubicBezTo>
                <a:cubicBezTo>
                  <a:pt x="19903" y="32463"/>
                  <a:pt x="18260" y="24830"/>
                  <a:pt x="21545" y="21545"/>
                </a:cubicBezTo>
                <a:cubicBezTo>
                  <a:pt x="24830" y="18260"/>
                  <a:pt x="32753" y="19903"/>
                  <a:pt x="42318" y="25410"/>
                </a:cubicBezTo>
                <a:cubicBezTo>
                  <a:pt x="41159" y="29758"/>
                  <a:pt x="40096" y="34396"/>
                  <a:pt x="39516" y="39516"/>
                </a:cubicBezTo>
                <a:close/>
                <a:moveTo>
                  <a:pt x="74975" y="39033"/>
                </a:moveTo>
                <a:cubicBezTo>
                  <a:pt x="73140" y="38743"/>
                  <a:pt x="70917" y="38743"/>
                  <a:pt x="68695" y="38454"/>
                </a:cubicBezTo>
                <a:cubicBezTo>
                  <a:pt x="67053" y="37101"/>
                  <a:pt x="65700" y="35748"/>
                  <a:pt x="64057" y="34396"/>
                </a:cubicBezTo>
                <a:cubicBezTo>
                  <a:pt x="67053" y="31884"/>
                  <a:pt x="70144" y="29758"/>
                  <a:pt x="73140" y="28115"/>
                </a:cubicBezTo>
                <a:cubicBezTo>
                  <a:pt x="73913" y="31400"/>
                  <a:pt x="74782" y="34879"/>
                  <a:pt x="74975" y="39033"/>
                </a:cubicBezTo>
                <a:close/>
                <a:moveTo>
                  <a:pt x="60000" y="5507"/>
                </a:moveTo>
                <a:cubicBezTo>
                  <a:pt x="64637" y="5507"/>
                  <a:pt x="68985" y="12270"/>
                  <a:pt x="71980" y="22898"/>
                </a:cubicBezTo>
                <a:cubicBezTo>
                  <a:pt x="68212" y="25120"/>
                  <a:pt x="64057" y="27826"/>
                  <a:pt x="60000" y="31111"/>
                </a:cubicBezTo>
                <a:cubicBezTo>
                  <a:pt x="55942" y="27826"/>
                  <a:pt x="51787" y="25120"/>
                  <a:pt x="48019" y="22898"/>
                </a:cubicBezTo>
                <a:cubicBezTo>
                  <a:pt x="51014" y="12270"/>
                  <a:pt x="55362" y="5507"/>
                  <a:pt x="60000" y="5507"/>
                </a:cubicBezTo>
                <a:close/>
                <a:moveTo>
                  <a:pt x="46666" y="28115"/>
                </a:moveTo>
                <a:cubicBezTo>
                  <a:pt x="49661" y="30048"/>
                  <a:pt x="52657" y="32173"/>
                  <a:pt x="55652" y="34396"/>
                </a:cubicBezTo>
                <a:cubicBezTo>
                  <a:pt x="54009" y="35748"/>
                  <a:pt x="52367" y="37101"/>
                  <a:pt x="51014" y="38454"/>
                </a:cubicBezTo>
                <a:cubicBezTo>
                  <a:pt x="48792" y="38454"/>
                  <a:pt x="46956" y="38743"/>
                  <a:pt x="44734" y="39033"/>
                </a:cubicBezTo>
                <a:cubicBezTo>
                  <a:pt x="45314" y="34879"/>
                  <a:pt x="46086" y="31400"/>
                  <a:pt x="46666" y="28115"/>
                </a:cubicBezTo>
                <a:close/>
                <a:moveTo>
                  <a:pt x="45024" y="80966"/>
                </a:moveTo>
                <a:cubicBezTo>
                  <a:pt x="46956" y="81256"/>
                  <a:pt x="49082" y="81256"/>
                  <a:pt x="51304" y="81545"/>
                </a:cubicBezTo>
                <a:cubicBezTo>
                  <a:pt x="52946" y="82898"/>
                  <a:pt x="54299" y="84251"/>
                  <a:pt x="55942" y="85603"/>
                </a:cubicBezTo>
                <a:cubicBezTo>
                  <a:pt x="52946" y="88115"/>
                  <a:pt x="49951" y="90241"/>
                  <a:pt x="46956" y="91884"/>
                </a:cubicBezTo>
                <a:cubicBezTo>
                  <a:pt x="46086" y="88599"/>
                  <a:pt x="45314" y="85120"/>
                  <a:pt x="45024" y="80966"/>
                </a:cubicBezTo>
                <a:close/>
                <a:moveTo>
                  <a:pt x="60000" y="114492"/>
                </a:moveTo>
                <a:cubicBezTo>
                  <a:pt x="55362" y="114492"/>
                  <a:pt x="51014" y="107729"/>
                  <a:pt x="48019" y="97101"/>
                </a:cubicBezTo>
                <a:cubicBezTo>
                  <a:pt x="51787" y="94879"/>
                  <a:pt x="55942" y="92173"/>
                  <a:pt x="60000" y="88888"/>
                </a:cubicBezTo>
                <a:cubicBezTo>
                  <a:pt x="64057" y="92173"/>
                  <a:pt x="68212" y="94879"/>
                  <a:pt x="71980" y="97101"/>
                </a:cubicBezTo>
                <a:cubicBezTo>
                  <a:pt x="68985" y="107729"/>
                  <a:pt x="64637" y="114492"/>
                  <a:pt x="60000" y="114492"/>
                </a:cubicBezTo>
                <a:close/>
                <a:moveTo>
                  <a:pt x="73333" y="91884"/>
                </a:moveTo>
                <a:cubicBezTo>
                  <a:pt x="70338" y="89951"/>
                  <a:pt x="67342" y="87826"/>
                  <a:pt x="64347" y="85603"/>
                </a:cubicBezTo>
                <a:cubicBezTo>
                  <a:pt x="65990" y="84251"/>
                  <a:pt x="67632" y="82898"/>
                  <a:pt x="68985" y="81545"/>
                </a:cubicBezTo>
                <a:cubicBezTo>
                  <a:pt x="71207" y="81545"/>
                  <a:pt x="73140" y="81256"/>
                  <a:pt x="75265" y="80966"/>
                </a:cubicBezTo>
                <a:cubicBezTo>
                  <a:pt x="74782" y="85120"/>
                  <a:pt x="73913" y="88599"/>
                  <a:pt x="73333" y="91884"/>
                </a:cubicBezTo>
                <a:close/>
                <a:moveTo>
                  <a:pt x="76135" y="66859"/>
                </a:moveTo>
                <a:cubicBezTo>
                  <a:pt x="74782" y="68405"/>
                  <a:pt x="73140" y="70048"/>
                  <a:pt x="71497" y="71690"/>
                </a:cubicBezTo>
                <a:cubicBezTo>
                  <a:pt x="69855" y="73333"/>
                  <a:pt x="68212" y="74975"/>
                  <a:pt x="66570" y="76328"/>
                </a:cubicBezTo>
                <a:cubicBezTo>
                  <a:pt x="64347" y="76328"/>
                  <a:pt x="62222" y="76618"/>
                  <a:pt x="59710" y="76618"/>
                </a:cubicBezTo>
                <a:cubicBezTo>
                  <a:pt x="57584" y="76618"/>
                  <a:pt x="55072" y="76618"/>
                  <a:pt x="52946" y="76328"/>
                </a:cubicBezTo>
                <a:cubicBezTo>
                  <a:pt x="51304" y="74975"/>
                  <a:pt x="49661" y="73333"/>
                  <a:pt x="48019" y="71690"/>
                </a:cubicBezTo>
                <a:cubicBezTo>
                  <a:pt x="46376" y="70048"/>
                  <a:pt x="44734" y="68405"/>
                  <a:pt x="43381" y="66859"/>
                </a:cubicBezTo>
                <a:cubicBezTo>
                  <a:pt x="43381" y="64637"/>
                  <a:pt x="43091" y="62415"/>
                  <a:pt x="43091" y="60000"/>
                </a:cubicBezTo>
                <a:cubicBezTo>
                  <a:pt x="43091" y="57584"/>
                  <a:pt x="43091" y="55362"/>
                  <a:pt x="43381" y="53140"/>
                </a:cubicBezTo>
                <a:cubicBezTo>
                  <a:pt x="44734" y="51594"/>
                  <a:pt x="46376" y="49951"/>
                  <a:pt x="48019" y="48309"/>
                </a:cubicBezTo>
                <a:cubicBezTo>
                  <a:pt x="49661" y="46666"/>
                  <a:pt x="51304" y="45024"/>
                  <a:pt x="52946" y="43671"/>
                </a:cubicBezTo>
                <a:cubicBezTo>
                  <a:pt x="55072" y="43671"/>
                  <a:pt x="57294" y="43381"/>
                  <a:pt x="59710" y="43381"/>
                </a:cubicBezTo>
                <a:cubicBezTo>
                  <a:pt x="61932" y="43381"/>
                  <a:pt x="64347" y="43381"/>
                  <a:pt x="66570" y="43671"/>
                </a:cubicBezTo>
                <a:cubicBezTo>
                  <a:pt x="68212" y="45024"/>
                  <a:pt x="69855" y="46666"/>
                  <a:pt x="71497" y="48309"/>
                </a:cubicBezTo>
                <a:cubicBezTo>
                  <a:pt x="73140" y="49951"/>
                  <a:pt x="74782" y="51594"/>
                  <a:pt x="76135" y="53140"/>
                </a:cubicBezTo>
                <a:cubicBezTo>
                  <a:pt x="76135" y="55362"/>
                  <a:pt x="76328" y="57584"/>
                  <a:pt x="76328" y="60000"/>
                </a:cubicBezTo>
                <a:cubicBezTo>
                  <a:pt x="76328" y="62415"/>
                  <a:pt x="76328" y="64637"/>
                  <a:pt x="76135" y="66859"/>
                </a:cubicBezTo>
                <a:close/>
                <a:moveTo>
                  <a:pt x="98454" y="21545"/>
                </a:moveTo>
                <a:cubicBezTo>
                  <a:pt x="101739" y="24830"/>
                  <a:pt x="100096" y="32753"/>
                  <a:pt x="94685" y="42318"/>
                </a:cubicBezTo>
                <a:cubicBezTo>
                  <a:pt x="90241" y="41159"/>
                  <a:pt x="85603" y="40096"/>
                  <a:pt x="80483" y="39516"/>
                </a:cubicBezTo>
                <a:cubicBezTo>
                  <a:pt x="79903" y="34396"/>
                  <a:pt x="78840" y="29758"/>
                  <a:pt x="77777" y="25410"/>
                </a:cubicBezTo>
                <a:cubicBezTo>
                  <a:pt x="87536" y="19903"/>
                  <a:pt x="95169" y="17971"/>
                  <a:pt x="98454" y="21545"/>
                </a:cubicBezTo>
                <a:close/>
                <a:moveTo>
                  <a:pt x="85603" y="55652"/>
                </a:moveTo>
                <a:cubicBezTo>
                  <a:pt x="84251" y="54009"/>
                  <a:pt x="82898" y="52657"/>
                  <a:pt x="81545" y="51014"/>
                </a:cubicBezTo>
                <a:cubicBezTo>
                  <a:pt x="81545" y="48792"/>
                  <a:pt x="81256" y="46956"/>
                  <a:pt x="80966" y="44734"/>
                </a:cubicBezTo>
                <a:cubicBezTo>
                  <a:pt x="84830" y="45314"/>
                  <a:pt x="88599" y="45797"/>
                  <a:pt x="91884" y="46666"/>
                </a:cubicBezTo>
                <a:cubicBezTo>
                  <a:pt x="90048" y="49661"/>
                  <a:pt x="88115" y="52657"/>
                  <a:pt x="85603" y="55652"/>
                </a:cubicBezTo>
                <a:close/>
                <a:moveTo>
                  <a:pt x="85603" y="64347"/>
                </a:moveTo>
                <a:cubicBezTo>
                  <a:pt x="88115" y="67342"/>
                  <a:pt x="90241" y="70338"/>
                  <a:pt x="91884" y="73333"/>
                </a:cubicBezTo>
                <a:cubicBezTo>
                  <a:pt x="88599" y="74202"/>
                  <a:pt x="84830" y="74685"/>
                  <a:pt x="80966" y="75265"/>
                </a:cubicBezTo>
                <a:cubicBezTo>
                  <a:pt x="81256" y="73333"/>
                  <a:pt x="81256" y="71207"/>
                  <a:pt x="81545" y="68985"/>
                </a:cubicBezTo>
                <a:cubicBezTo>
                  <a:pt x="82898" y="67342"/>
                  <a:pt x="84251" y="65700"/>
                  <a:pt x="85603" y="64347"/>
                </a:cubicBezTo>
                <a:close/>
                <a:moveTo>
                  <a:pt x="98454" y="98454"/>
                </a:moveTo>
                <a:cubicBezTo>
                  <a:pt x="95169" y="101739"/>
                  <a:pt x="87246" y="100096"/>
                  <a:pt x="77777" y="94589"/>
                </a:cubicBezTo>
                <a:cubicBezTo>
                  <a:pt x="78840" y="90241"/>
                  <a:pt x="79903" y="85603"/>
                  <a:pt x="80483" y="80483"/>
                </a:cubicBezTo>
                <a:cubicBezTo>
                  <a:pt x="85603" y="79903"/>
                  <a:pt x="90241" y="78840"/>
                  <a:pt x="94685" y="77681"/>
                </a:cubicBezTo>
                <a:cubicBezTo>
                  <a:pt x="100096" y="87536"/>
                  <a:pt x="102028" y="95169"/>
                  <a:pt x="98454" y="98454"/>
                </a:cubicBezTo>
                <a:close/>
                <a:moveTo>
                  <a:pt x="97101" y="71980"/>
                </a:moveTo>
                <a:cubicBezTo>
                  <a:pt x="94879" y="68212"/>
                  <a:pt x="92173" y="64057"/>
                  <a:pt x="88888" y="60000"/>
                </a:cubicBezTo>
                <a:cubicBezTo>
                  <a:pt x="91884" y="55942"/>
                  <a:pt x="94879" y="51787"/>
                  <a:pt x="97101" y="48019"/>
                </a:cubicBezTo>
                <a:cubicBezTo>
                  <a:pt x="107729" y="51014"/>
                  <a:pt x="114589" y="55362"/>
                  <a:pt x="114589" y="60000"/>
                </a:cubicBezTo>
                <a:cubicBezTo>
                  <a:pt x="114589" y="64637"/>
                  <a:pt x="107729" y="68985"/>
                  <a:pt x="97101" y="7198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Shape 262"/>
          <p:cNvSpPr/>
          <p:nvPr/>
        </p:nvSpPr>
        <p:spPr>
          <a:xfrm>
            <a:off x="5337588" y="1167934"/>
            <a:ext cx="297000" cy="297000"/>
          </a:xfrm>
          <a:custGeom>
            <a:pathLst>
              <a:path extrusionOk="0" h="120000" w="120000">
                <a:moveTo>
                  <a:pt x="120000" y="43574"/>
                </a:moveTo>
                <a:lnTo>
                  <a:pt x="76328" y="43574"/>
                </a:lnTo>
                <a:lnTo>
                  <a:pt x="60000" y="0"/>
                </a:lnTo>
                <a:lnTo>
                  <a:pt x="43574" y="43574"/>
                </a:lnTo>
                <a:lnTo>
                  <a:pt x="0" y="43574"/>
                </a:lnTo>
                <a:lnTo>
                  <a:pt x="35458" y="70917"/>
                </a:lnTo>
                <a:lnTo>
                  <a:pt x="19033" y="120000"/>
                </a:lnTo>
                <a:lnTo>
                  <a:pt x="60000" y="89951"/>
                </a:lnTo>
                <a:lnTo>
                  <a:pt x="100869" y="120000"/>
                </a:lnTo>
                <a:lnTo>
                  <a:pt x="84541" y="70917"/>
                </a:lnTo>
                <a:lnTo>
                  <a:pt x="120000" y="43574"/>
                </a:lnTo>
                <a:close/>
                <a:moveTo>
                  <a:pt x="90241" y="105507"/>
                </a:moveTo>
                <a:lnTo>
                  <a:pt x="63285" y="85603"/>
                </a:lnTo>
                <a:lnTo>
                  <a:pt x="60000" y="83188"/>
                </a:lnTo>
                <a:lnTo>
                  <a:pt x="56714" y="85603"/>
                </a:lnTo>
                <a:lnTo>
                  <a:pt x="29758" y="105507"/>
                </a:lnTo>
                <a:lnTo>
                  <a:pt x="40579" y="72753"/>
                </a:lnTo>
                <a:lnTo>
                  <a:pt x="41739" y="68985"/>
                </a:lnTo>
                <a:lnTo>
                  <a:pt x="38743" y="66473"/>
                </a:lnTo>
                <a:lnTo>
                  <a:pt x="16038" y="49082"/>
                </a:lnTo>
                <a:lnTo>
                  <a:pt x="47439" y="49082"/>
                </a:lnTo>
                <a:lnTo>
                  <a:pt x="48792" y="45507"/>
                </a:lnTo>
                <a:lnTo>
                  <a:pt x="60000" y="15555"/>
                </a:lnTo>
                <a:lnTo>
                  <a:pt x="71111" y="45507"/>
                </a:lnTo>
                <a:lnTo>
                  <a:pt x="72560" y="49082"/>
                </a:lnTo>
                <a:lnTo>
                  <a:pt x="103864" y="49082"/>
                </a:lnTo>
                <a:lnTo>
                  <a:pt x="81256" y="66473"/>
                </a:lnTo>
                <a:lnTo>
                  <a:pt x="78260" y="68985"/>
                </a:lnTo>
                <a:lnTo>
                  <a:pt x="90241" y="10550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263" name="Shape 263"/>
          <p:cNvPicPr preferRelativeResize="0"/>
          <p:nvPr/>
        </p:nvPicPr>
        <p:blipFill>
          <a:blip r:embed="rId4">
            <a:alphaModFix/>
          </a:blip>
          <a:stretch>
            <a:fillRect/>
          </a:stretch>
        </p:blipFill>
        <p:spPr>
          <a:xfrm>
            <a:off x="196025" y="970750"/>
            <a:ext cx="4768650" cy="3660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cxnSp>
        <p:nvCxnSpPr>
          <p:cNvPr id="269" name="Shape 269"/>
          <p:cNvCxnSpPr/>
          <p:nvPr/>
        </p:nvCxnSpPr>
        <p:spPr>
          <a:xfrm>
            <a:off x="2511885" y="617575"/>
            <a:ext cx="0" cy="3899100"/>
          </a:xfrm>
          <a:prstGeom prst="straightConnector1">
            <a:avLst/>
          </a:prstGeom>
          <a:noFill/>
          <a:ln cap="flat" cmpd="sng" w="38100">
            <a:solidFill>
              <a:srgbClr val="00CE00"/>
            </a:solidFill>
            <a:prstDash val="solid"/>
            <a:round/>
            <a:headEnd len="med" w="med" type="none"/>
            <a:tailEnd len="med" w="med" type="none"/>
          </a:ln>
        </p:spPr>
      </p:cxnSp>
      <p:cxnSp>
        <p:nvCxnSpPr>
          <p:cNvPr id="270" name="Shape 270"/>
          <p:cNvCxnSpPr/>
          <p:nvPr/>
        </p:nvCxnSpPr>
        <p:spPr>
          <a:xfrm rot="10800000">
            <a:off x="2493450" y="4507675"/>
            <a:ext cx="4157100" cy="18300"/>
          </a:xfrm>
          <a:prstGeom prst="straightConnector1">
            <a:avLst/>
          </a:prstGeom>
          <a:noFill/>
          <a:ln cap="flat" cmpd="sng" w="38100">
            <a:solidFill>
              <a:srgbClr val="00CE00"/>
            </a:solidFill>
            <a:prstDash val="solid"/>
            <a:round/>
            <a:headEnd len="med" w="med" type="none"/>
            <a:tailEnd len="med" w="med" type="none"/>
          </a:ln>
        </p:spPr>
      </p:cxnSp>
      <p:cxnSp>
        <p:nvCxnSpPr>
          <p:cNvPr id="271" name="Shape 271"/>
          <p:cNvCxnSpPr/>
          <p:nvPr/>
        </p:nvCxnSpPr>
        <p:spPr>
          <a:xfrm>
            <a:off x="6632115" y="617650"/>
            <a:ext cx="0" cy="3899100"/>
          </a:xfrm>
          <a:prstGeom prst="straightConnector1">
            <a:avLst/>
          </a:prstGeom>
          <a:noFill/>
          <a:ln cap="flat" cmpd="sng" w="38100">
            <a:solidFill>
              <a:srgbClr val="00CE00"/>
            </a:solidFill>
            <a:prstDash val="solid"/>
            <a:round/>
            <a:headEnd len="med" w="med" type="none"/>
            <a:tailEnd len="med" w="med" type="none"/>
          </a:ln>
        </p:spPr>
      </p:cxnSp>
      <p:cxnSp>
        <p:nvCxnSpPr>
          <p:cNvPr id="272" name="Shape 272"/>
          <p:cNvCxnSpPr/>
          <p:nvPr/>
        </p:nvCxnSpPr>
        <p:spPr>
          <a:xfrm rot="10800000">
            <a:off x="2493450" y="617575"/>
            <a:ext cx="1299600" cy="0"/>
          </a:xfrm>
          <a:prstGeom prst="straightConnector1">
            <a:avLst/>
          </a:prstGeom>
          <a:noFill/>
          <a:ln cap="flat" cmpd="sng" w="38100">
            <a:solidFill>
              <a:srgbClr val="00CE00"/>
            </a:solidFill>
            <a:prstDash val="solid"/>
            <a:round/>
            <a:headEnd len="med" w="med" type="none"/>
            <a:tailEnd len="med" w="med" type="none"/>
          </a:ln>
        </p:spPr>
      </p:cxnSp>
      <p:cxnSp>
        <p:nvCxnSpPr>
          <p:cNvPr id="273" name="Shape 273"/>
          <p:cNvCxnSpPr/>
          <p:nvPr/>
        </p:nvCxnSpPr>
        <p:spPr>
          <a:xfrm rot="10800000">
            <a:off x="5350950" y="617525"/>
            <a:ext cx="1299600" cy="0"/>
          </a:xfrm>
          <a:prstGeom prst="straightConnector1">
            <a:avLst/>
          </a:prstGeom>
          <a:noFill/>
          <a:ln cap="flat" cmpd="sng" w="38100">
            <a:solidFill>
              <a:srgbClr val="00CE00"/>
            </a:solidFill>
            <a:prstDash val="solid"/>
            <a:round/>
            <a:headEnd len="med" w="med" type="none"/>
            <a:tailEnd len="med" w="med" type="none"/>
          </a:ln>
        </p:spPr>
      </p:cxnSp>
      <p:sp>
        <p:nvSpPr>
          <p:cNvPr id="274" name="Shape 274"/>
          <p:cNvSpPr txBox="1"/>
          <p:nvPr/>
        </p:nvSpPr>
        <p:spPr>
          <a:xfrm>
            <a:off x="3793050" y="424025"/>
            <a:ext cx="1557900" cy="3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CE00"/>
                </a:solidFill>
                <a:latin typeface="Alegreya"/>
                <a:ea typeface="Alegreya"/>
                <a:cs typeface="Alegreya"/>
                <a:sym typeface="Alegreya"/>
              </a:rPr>
              <a:t>@team1-project1</a:t>
            </a:r>
            <a:endParaRPr>
              <a:solidFill>
                <a:srgbClr val="00CE00"/>
              </a:solidFill>
              <a:latin typeface="Alegreya"/>
              <a:ea typeface="Alegreya"/>
              <a:cs typeface="Alegreya"/>
              <a:sym typeface="Alegreya"/>
            </a:endParaRPr>
          </a:p>
        </p:txBody>
      </p:sp>
      <p:sp>
        <p:nvSpPr>
          <p:cNvPr id="275" name="Shape 275"/>
          <p:cNvSpPr txBox="1"/>
          <p:nvPr/>
        </p:nvSpPr>
        <p:spPr>
          <a:xfrm>
            <a:off x="2511875" y="1943100"/>
            <a:ext cx="4120500" cy="222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600">
                <a:solidFill>
                  <a:srgbClr val="FFFFFF"/>
                </a:solidFill>
                <a:latin typeface="Dosis"/>
                <a:ea typeface="Dosis"/>
                <a:cs typeface="Dosis"/>
                <a:sym typeface="Dosis"/>
              </a:rPr>
              <a:t>THANK</a:t>
            </a:r>
            <a:endParaRPr b="1" sz="8600">
              <a:solidFill>
                <a:srgbClr val="FFFFFF"/>
              </a:solidFill>
              <a:latin typeface="Dosis"/>
              <a:ea typeface="Dosis"/>
              <a:cs typeface="Dosis"/>
              <a:sym typeface="Dosis"/>
            </a:endParaRPr>
          </a:p>
          <a:p>
            <a:pPr indent="0" lvl="0" marL="0" rtl="0" algn="ctr">
              <a:spcBef>
                <a:spcPts val="0"/>
              </a:spcBef>
              <a:spcAft>
                <a:spcPts val="0"/>
              </a:spcAft>
              <a:buNone/>
            </a:pPr>
            <a:r>
              <a:rPr b="1" lang="en" sz="8600">
                <a:solidFill>
                  <a:srgbClr val="FFFFFF"/>
                </a:solidFill>
                <a:latin typeface="Dosis"/>
                <a:ea typeface="Dosis"/>
                <a:cs typeface="Dosis"/>
                <a:sym typeface="Dosis"/>
              </a:rPr>
              <a:t>YOU</a:t>
            </a:r>
            <a:endParaRPr b="1" sz="8600">
              <a:solidFill>
                <a:srgbClr val="FFFFFF"/>
              </a:solidFill>
              <a:latin typeface="Dosis"/>
              <a:ea typeface="Dosis"/>
              <a:cs typeface="Dosis"/>
              <a:sym typeface="Dosis"/>
            </a:endParaRPr>
          </a:p>
        </p:txBody>
      </p:sp>
      <p:cxnSp>
        <p:nvCxnSpPr>
          <p:cNvPr id="276" name="Shape 276"/>
          <p:cNvCxnSpPr/>
          <p:nvPr/>
        </p:nvCxnSpPr>
        <p:spPr>
          <a:xfrm rot="10800000">
            <a:off x="3504450" y="3057450"/>
            <a:ext cx="2135100" cy="0"/>
          </a:xfrm>
          <a:prstGeom prst="straightConnector1">
            <a:avLst/>
          </a:prstGeom>
          <a:noFill/>
          <a:ln cap="flat" cmpd="sng" w="38100">
            <a:solidFill>
              <a:srgbClr val="00CE00"/>
            </a:solidFill>
            <a:prstDash val="solid"/>
            <a:round/>
            <a:headEnd len="med" w="med" type="none"/>
            <a:tailEnd len="med" w="med" type="none"/>
          </a:ln>
        </p:spPr>
      </p:cxnSp>
      <p:sp>
        <p:nvSpPr>
          <p:cNvPr id="277" name="Shape 277"/>
          <p:cNvSpPr/>
          <p:nvPr/>
        </p:nvSpPr>
        <p:spPr>
          <a:xfrm>
            <a:off x="4114795" y="931719"/>
            <a:ext cx="914400" cy="890700"/>
          </a:xfrm>
          <a:custGeom>
            <a:pathLst>
              <a:path extrusionOk="0" h="120000" w="120000">
                <a:moveTo>
                  <a:pt x="116040" y="869"/>
                </a:moveTo>
                <a:cubicBezTo>
                  <a:pt x="115475" y="289"/>
                  <a:pt x="113872" y="0"/>
                  <a:pt x="111798" y="0"/>
                </a:cubicBezTo>
                <a:cubicBezTo>
                  <a:pt x="100581" y="0"/>
                  <a:pt x="71076" y="8502"/>
                  <a:pt x="55333" y="24541"/>
                </a:cubicBezTo>
                <a:cubicBezTo>
                  <a:pt x="51657" y="28405"/>
                  <a:pt x="39402" y="39806"/>
                  <a:pt x="36480" y="43864"/>
                </a:cubicBezTo>
                <a:cubicBezTo>
                  <a:pt x="27148" y="46376"/>
                  <a:pt x="13857" y="51594"/>
                  <a:pt x="6410" y="59420"/>
                </a:cubicBezTo>
                <a:cubicBezTo>
                  <a:pt x="6410" y="59420"/>
                  <a:pt x="15459" y="59420"/>
                  <a:pt x="26582" y="66859"/>
                </a:cubicBezTo>
                <a:cubicBezTo>
                  <a:pt x="25074" y="73623"/>
                  <a:pt x="27148" y="80676"/>
                  <a:pt x="32710" y="86473"/>
                </a:cubicBezTo>
                <a:cubicBezTo>
                  <a:pt x="37234" y="91111"/>
                  <a:pt x="42325" y="93236"/>
                  <a:pt x="47604" y="93236"/>
                </a:cubicBezTo>
                <a:cubicBezTo>
                  <a:pt x="49206" y="93236"/>
                  <a:pt x="50526" y="92946"/>
                  <a:pt x="52128" y="92753"/>
                </a:cubicBezTo>
                <a:cubicBezTo>
                  <a:pt x="59387" y="104154"/>
                  <a:pt x="59387" y="113429"/>
                  <a:pt x="59387" y="113429"/>
                </a:cubicBezTo>
                <a:cubicBezTo>
                  <a:pt x="66834" y="105797"/>
                  <a:pt x="71830" y="91884"/>
                  <a:pt x="74469" y="82608"/>
                </a:cubicBezTo>
                <a:cubicBezTo>
                  <a:pt x="78240" y="79613"/>
                  <a:pt x="89646" y="67053"/>
                  <a:pt x="93417" y="63285"/>
                </a:cubicBezTo>
                <a:cubicBezTo>
                  <a:pt x="111987" y="43864"/>
                  <a:pt x="119999" y="4927"/>
                  <a:pt x="116040" y="869"/>
                </a:cubicBezTo>
                <a:close/>
                <a:moveTo>
                  <a:pt x="69190" y="80966"/>
                </a:moveTo>
                <a:cubicBezTo>
                  <a:pt x="67305" y="88405"/>
                  <a:pt x="64666" y="94879"/>
                  <a:pt x="61743" y="100386"/>
                </a:cubicBezTo>
                <a:cubicBezTo>
                  <a:pt x="60706" y="97101"/>
                  <a:pt x="58821" y="93526"/>
                  <a:pt x="56465" y="89758"/>
                </a:cubicBezTo>
                <a:cubicBezTo>
                  <a:pt x="55333" y="88115"/>
                  <a:pt x="53731" y="87246"/>
                  <a:pt x="51940" y="87246"/>
                </a:cubicBezTo>
                <a:cubicBezTo>
                  <a:pt x="51374" y="87246"/>
                  <a:pt x="51091" y="87246"/>
                  <a:pt x="50526" y="87536"/>
                </a:cubicBezTo>
                <a:cubicBezTo>
                  <a:pt x="49489" y="87826"/>
                  <a:pt x="48452" y="87826"/>
                  <a:pt x="47415" y="87826"/>
                </a:cubicBezTo>
                <a:cubicBezTo>
                  <a:pt x="43362" y="87826"/>
                  <a:pt x="39685" y="85893"/>
                  <a:pt x="36480" y="82608"/>
                </a:cubicBezTo>
                <a:cubicBezTo>
                  <a:pt x="32238" y="78260"/>
                  <a:pt x="30636" y="73043"/>
                  <a:pt x="31673" y="68212"/>
                </a:cubicBezTo>
                <a:cubicBezTo>
                  <a:pt x="32238" y="65990"/>
                  <a:pt x="31390" y="63574"/>
                  <a:pt x="29316" y="62222"/>
                </a:cubicBezTo>
                <a:cubicBezTo>
                  <a:pt x="25545" y="59710"/>
                  <a:pt x="22058" y="58067"/>
                  <a:pt x="18947" y="56714"/>
                </a:cubicBezTo>
                <a:cubicBezTo>
                  <a:pt x="24226" y="53719"/>
                  <a:pt x="30636" y="51304"/>
                  <a:pt x="37800" y="49082"/>
                </a:cubicBezTo>
                <a:cubicBezTo>
                  <a:pt x="38083" y="49082"/>
                  <a:pt x="38083" y="49082"/>
                  <a:pt x="38083" y="48792"/>
                </a:cubicBezTo>
                <a:lnTo>
                  <a:pt x="68908" y="80483"/>
                </a:lnTo>
                <a:cubicBezTo>
                  <a:pt x="69473" y="80676"/>
                  <a:pt x="69190" y="80676"/>
                  <a:pt x="69190" y="80966"/>
                </a:cubicBezTo>
                <a:close/>
                <a:moveTo>
                  <a:pt x="89363" y="59227"/>
                </a:moveTo>
                <a:cubicBezTo>
                  <a:pt x="88326" y="60289"/>
                  <a:pt x="86724" y="61932"/>
                  <a:pt x="84933" y="64057"/>
                </a:cubicBezTo>
                <a:cubicBezTo>
                  <a:pt x="81445" y="67632"/>
                  <a:pt x="76072" y="73333"/>
                  <a:pt x="73150" y="76328"/>
                </a:cubicBezTo>
                <a:lnTo>
                  <a:pt x="42890" y="45314"/>
                </a:lnTo>
                <a:cubicBezTo>
                  <a:pt x="45813" y="42028"/>
                  <a:pt x="51374" y="36521"/>
                  <a:pt x="54862" y="33236"/>
                </a:cubicBezTo>
                <a:cubicBezTo>
                  <a:pt x="56936" y="31400"/>
                  <a:pt x="58538" y="29758"/>
                  <a:pt x="59575" y="28599"/>
                </a:cubicBezTo>
                <a:cubicBezTo>
                  <a:pt x="73998" y="13913"/>
                  <a:pt x="101618" y="5700"/>
                  <a:pt x="111987" y="5700"/>
                </a:cubicBezTo>
                <a:cubicBezTo>
                  <a:pt x="111798" y="14202"/>
                  <a:pt x="104540" y="43864"/>
                  <a:pt x="89363" y="59227"/>
                </a:cubicBezTo>
                <a:close/>
                <a:moveTo>
                  <a:pt x="20738" y="67053"/>
                </a:moveTo>
                <a:lnTo>
                  <a:pt x="0" y="120000"/>
                </a:lnTo>
                <a:lnTo>
                  <a:pt x="51657" y="98743"/>
                </a:lnTo>
                <a:cubicBezTo>
                  <a:pt x="50809" y="98743"/>
                  <a:pt x="49772" y="99033"/>
                  <a:pt x="49018" y="99033"/>
                </a:cubicBezTo>
                <a:cubicBezTo>
                  <a:pt x="33275" y="99033"/>
                  <a:pt x="18947" y="83478"/>
                  <a:pt x="20738" y="67053"/>
                </a:cubicBezTo>
                <a:close/>
                <a:moveTo>
                  <a:pt x="9615" y="110144"/>
                </a:moveTo>
                <a:lnTo>
                  <a:pt x="19135" y="85314"/>
                </a:lnTo>
                <a:cubicBezTo>
                  <a:pt x="20549" y="87826"/>
                  <a:pt x="22058" y="90241"/>
                  <a:pt x="23943" y="92173"/>
                </a:cubicBezTo>
                <a:cubicBezTo>
                  <a:pt x="26865" y="95458"/>
                  <a:pt x="30070" y="98164"/>
                  <a:pt x="33558" y="100096"/>
                </a:cubicBezTo>
                <a:lnTo>
                  <a:pt x="9615" y="110144"/>
                </a:lnTo>
                <a:close/>
                <a:moveTo>
                  <a:pt x="55899" y="43671"/>
                </a:moveTo>
                <a:cubicBezTo>
                  <a:pt x="54296" y="43671"/>
                  <a:pt x="53260" y="44734"/>
                  <a:pt x="53260" y="46376"/>
                </a:cubicBezTo>
                <a:cubicBezTo>
                  <a:pt x="53260" y="48019"/>
                  <a:pt x="54296" y="49082"/>
                  <a:pt x="55899" y="49082"/>
                </a:cubicBezTo>
                <a:cubicBezTo>
                  <a:pt x="57501" y="49082"/>
                  <a:pt x="58538" y="48019"/>
                  <a:pt x="58538" y="46376"/>
                </a:cubicBezTo>
                <a:cubicBezTo>
                  <a:pt x="58538" y="44734"/>
                  <a:pt x="57501" y="43671"/>
                  <a:pt x="55899" y="43671"/>
                </a:cubicBezTo>
                <a:close/>
                <a:moveTo>
                  <a:pt x="71830" y="65410"/>
                </a:moveTo>
                <a:cubicBezTo>
                  <a:pt x="73432" y="65410"/>
                  <a:pt x="74469" y="64347"/>
                  <a:pt x="74469" y="62705"/>
                </a:cubicBezTo>
                <a:cubicBezTo>
                  <a:pt x="74469" y="61062"/>
                  <a:pt x="73432" y="60000"/>
                  <a:pt x="71830" y="60000"/>
                </a:cubicBezTo>
                <a:cubicBezTo>
                  <a:pt x="70227" y="60000"/>
                  <a:pt x="69190" y="61062"/>
                  <a:pt x="69190" y="62705"/>
                </a:cubicBezTo>
                <a:cubicBezTo>
                  <a:pt x="69190" y="64347"/>
                  <a:pt x="70227" y="65410"/>
                  <a:pt x="71830" y="65410"/>
                </a:cubicBezTo>
                <a:close/>
                <a:moveTo>
                  <a:pt x="87855" y="38164"/>
                </a:moveTo>
                <a:cubicBezTo>
                  <a:pt x="92380" y="38164"/>
                  <a:pt x="95773" y="34685"/>
                  <a:pt x="95773" y="30048"/>
                </a:cubicBezTo>
                <a:cubicBezTo>
                  <a:pt x="95773" y="25410"/>
                  <a:pt x="92380" y="21835"/>
                  <a:pt x="87855" y="21835"/>
                </a:cubicBezTo>
                <a:cubicBezTo>
                  <a:pt x="83330" y="21835"/>
                  <a:pt x="79842" y="25410"/>
                  <a:pt x="79842" y="30048"/>
                </a:cubicBezTo>
                <a:cubicBezTo>
                  <a:pt x="79842" y="34685"/>
                  <a:pt x="83330" y="38164"/>
                  <a:pt x="87855" y="38164"/>
                </a:cubicBezTo>
                <a:close/>
                <a:moveTo>
                  <a:pt x="87855" y="27246"/>
                </a:moveTo>
                <a:cubicBezTo>
                  <a:pt x="89363" y="27246"/>
                  <a:pt x="90494" y="28405"/>
                  <a:pt x="90494" y="30048"/>
                </a:cubicBezTo>
                <a:cubicBezTo>
                  <a:pt x="90494" y="31594"/>
                  <a:pt x="89363" y="32753"/>
                  <a:pt x="87855" y="32753"/>
                </a:cubicBezTo>
                <a:cubicBezTo>
                  <a:pt x="86252" y="32753"/>
                  <a:pt x="85121" y="31594"/>
                  <a:pt x="85121" y="30048"/>
                </a:cubicBezTo>
                <a:cubicBezTo>
                  <a:pt x="85121" y="28405"/>
                  <a:pt x="86252" y="27246"/>
                  <a:pt x="87855" y="27246"/>
                </a:cubicBezTo>
                <a:close/>
                <a:moveTo>
                  <a:pt x="63912" y="57294"/>
                </a:moveTo>
                <a:cubicBezTo>
                  <a:pt x="65420" y="57294"/>
                  <a:pt x="66551" y="56135"/>
                  <a:pt x="66551" y="54589"/>
                </a:cubicBezTo>
                <a:cubicBezTo>
                  <a:pt x="66551" y="52946"/>
                  <a:pt x="65420" y="51787"/>
                  <a:pt x="63912" y="51787"/>
                </a:cubicBezTo>
                <a:cubicBezTo>
                  <a:pt x="62309" y="51787"/>
                  <a:pt x="61178" y="52946"/>
                  <a:pt x="61178" y="54589"/>
                </a:cubicBezTo>
                <a:cubicBezTo>
                  <a:pt x="61178" y="56135"/>
                  <a:pt x="62309" y="57294"/>
                  <a:pt x="63912" y="57294"/>
                </a:cubicBezTo>
                <a:close/>
              </a:path>
            </a:pathLst>
          </a:custGeom>
          <a:solidFill>
            <a:srgbClr val="00CE00">
              <a:alpha val="892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&amp; Summary </a:t>
            </a:r>
            <a:endParaRPr/>
          </a:p>
        </p:txBody>
      </p:sp>
      <p:sp>
        <p:nvSpPr>
          <p:cNvPr id="126" name="Shape 12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1</a:t>
            </a:r>
            <a:endParaRPr/>
          </a:p>
        </p:txBody>
      </p:sp>
      <p:pic>
        <p:nvPicPr>
          <p:cNvPr id="127" name="Shape 127"/>
          <p:cNvPicPr preferRelativeResize="0"/>
          <p:nvPr/>
        </p:nvPicPr>
        <p:blipFill>
          <a:blip r:embed="rId3">
            <a:alphaModFix/>
          </a:blip>
          <a:stretch>
            <a:fillRect/>
          </a:stretch>
        </p:blipFill>
        <p:spPr>
          <a:xfrm>
            <a:off x="382625" y="1277350"/>
            <a:ext cx="4082826" cy="3114825"/>
          </a:xfrm>
          <a:prstGeom prst="rect">
            <a:avLst/>
          </a:prstGeom>
          <a:noFill/>
          <a:ln>
            <a:noFill/>
          </a:ln>
        </p:spPr>
      </p:pic>
      <p:sp>
        <p:nvSpPr>
          <p:cNvPr id="128" name="Shape 128"/>
          <p:cNvSpPr txBox="1"/>
          <p:nvPr/>
        </p:nvSpPr>
        <p:spPr>
          <a:xfrm>
            <a:off x="4722350" y="859125"/>
            <a:ext cx="4018500" cy="4092300"/>
          </a:xfrm>
          <a:prstGeom prst="rect">
            <a:avLst/>
          </a:prstGeom>
          <a:noFill/>
          <a:ln>
            <a:noFill/>
          </a:ln>
        </p:spPr>
        <p:txBody>
          <a:bodyPr anchorCtr="0" anchor="ctr" bIns="91425" lIns="91425" spcFirstLastPara="1" rIns="91425" wrap="square" tIns="91425">
            <a:noAutofit/>
          </a:bodyPr>
          <a:lstStyle/>
          <a:p>
            <a:pPr indent="0" lvl="0" marL="0" rtl="0">
              <a:lnSpc>
                <a:spcPct val="138000"/>
              </a:lnSpc>
              <a:spcBef>
                <a:spcPts val="0"/>
              </a:spcBef>
              <a:spcAft>
                <a:spcPts val="0"/>
              </a:spcAft>
              <a:buNone/>
            </a:pPr>
            <a:r>
              <a:rPr lang="en" sz="1100">
                <a:solidFill>
                  <a:schemeClr val="dk1"/>
                </a:solidFill>
              </a:rPr>
              <a:t>Fast-Food restaurants are everywhere. We all know, cheese burgers, fries, nuggets.. Etc are not ideal for a fit &amp; healthy lifestyle - but there’s no escape from fast food. We have got our hands on nutrition facts on some of the most common items from well known fast food restaurant chains. We will evaluate best and most preferred restaurants and will spread awareness of which restaurant is less unhealthy. </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a:p>
            <a:pPr indent="0" lvl="0" marL="0" rtl="0">
              <a:lnSpc>
                <a:spcPct val="138000"/>
              </a:lnSpc>
              <a:spcBef>
                <a:spcPts val="0"/>
              </a:spcBef>
              <a:spcAft>
                <a:spcPts val="0"/>
              </a:spcAft>
              <a:buNone/>
            </a:pPr>
            <a:r>
              <a:rPr lang="en" sz="1100">
                <a:solidFill>
                  <a:schemeClr val="dk1"/>
                </a:solidFill>
              </a:rPr>
              <a:t>In this presentation we try to answer these questions:</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What is the nutritional value compared between these competing restaurants and common food types?</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Which fast food chain is the most dominant in San Francisco?</a:t>
            </a:r>
            <a:endParaRPr sz="1100">
              <a:solidFill>
                <a:schemeClr val="dk1"/>
              </a:solidFill>
            </a:endParaRPr>
          </a:p>
          <a:p>
            <a:pPr indent="-298450" lvl="0" marL="457200" rtl="0">
              <a:lnSpc>
                <a:spcPct val="138000"/>
              </a:lnSpc>
              <a:spcBef>
                <a:spcPts val="0"/>
              </a:spcBef>
              <a:spcAft>
                <a:spcPts val="0"/>
              </a:spcAft>
              <a:buClr>
                <a:schemeClr val="dk1"/>
              </a:buClr>
              <a:buSzPts val="1100"/>
              <a:buAutoNum type="arabicPeriod"/>
            </a:pPr>
            <a:r>
              <a:rPr lang="en" sz="1100">
                <a:solidFill>
                  <a:schemeClr val="dk1"/>
                </a:solidFill>
              </a:rPr>
              <a:t>What do people in San Francisco think about these restaurants on social media?</a:t>
            </a:r>
            <a:endParaRPr sz="1100">
              <a:solidFill>
                <a:schemeClr val="dk1"/>
              </a:solidFill>
            </a:endParaRPr>
          </a:p>
          <a:p>
            <a:pPr indent="0" lvl="0" marL="0" rtl="0">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Agenda</a:t>
            </a:r>
            <a:endParaRPr/>
          </a:p>
        </p:txBody>
      </p:sp>
      <p:sp>
        <p:nvSpPr>
          <p:cNvPr id="134" name="Shape 13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2</a:t>
            </a:r>
            <a:endParaRPr/>
          </a:p>
        </p:txBody>
      </p:sp>
      <p:sp>
        <p:nvSpPr>
          <p:cNvPr id="135" name="Shape 135"/>
          <p:cNvSpPr txBox="1"/>
          <p:nvPr/>
        </p:nvSpPr>
        <p:spPr>
          <a:xfrm>
            <a:off x="355125" y="1076750"/>
            <a:ext cx="8520600" cy="1069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999999"/>
                </a:solidFill>
                <a:highlight>
                  <a:srgbClr val="FFFFFF"/>
                </a:highlight>
                <a:latin typeface="Open Sans"/>
                <a:ea typeface="Open Sans"/>
                <a:cs typeface="Open Sans"/>
                <a:sym typeface="Open Sans"/>
              </a:rPr>
              <a:t>Between some of the major key players in the fast food industry, we want to spread awareness of their nutrition facts, identify their presence in San Francisco and how social media perceives of them.</a:t>
            </a:r>
            <a:endParaRPr sz="1800">
              <a:solidFill>
                <a:srgbClr val="999999"/>
              </a:solidFill>
              <a:latin typeface="Open Sans"/>
              <a:ea typeface="Open Sans"/>
              <a:cs typeface="Open Sans"/>
              <a:sym typeface="Open Sans"/>
            </a:endParaRPr>
          </a:p>
        </p:txBody>
      </p:sp>
      <p:sp>
        <p:nvSpPr>
          <p:cNvPr id="136" name="Shape 136"/>
          <p:cNvSpPr txBox="1"/>
          <p:nvPr/>
        </p:nvSpPr>
        <p:spPr>
          <a:xfrm>
            <a:off x="355125" y="837050"/>
            <a:ext cx="1318200" cy="3411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600">
                <a:latin typeface="Dosis"/>
                <a:ea typeface="Dosis"/>
                <a:cs typeface="Dosis"/>
                <a:sym typeface="Dosis"/>
              </a:rPr>
              <a:t>Analysis</a:t>
            </a:r>
            <a:endParaRPr b="1" sz="1600">
              <a:latin typeface="Dosis"/>
              <a:ea typeface="Dosis"/>
              <a:cs typeface="Dosis"/>
              <a:sym typeface="Dosis"/>
            </a:endParaRPr>
          </a:p>
        </p:txBody>
      </p:sp>
      <p:grpSp>
        <p:nvGrpSpPr>
          <p:cNvPr id="137" name="Shape 137"/>
          <p:cNvGrpSpPr/>
          <p:nvPr/>
        </p:nvGrpSpPr>
        <p:grpSpPr>
          <a:xfrm>
            <a:off x="416174" y="3605973"/>
            <a:ext cx="1446159" cy="563050"/>
            <a:chOff x="416175" y="2857759"/>
            <a:chExt cx="1446159" cy="772571"/>
          </a:xfrm>
        </p:grpSpPr>
        <p:sp>
          <p:nvSpPr>
            <p:cNvPr id="138" name="Shape 138"/>
            <p:cNvSpPr/>
            <p:nvPr/>
          </p:nvSpPr>
          <p:spPr>
            <a:xfrm rot="-5400000">
              <a:off x="752969" y="2520964"/>
              <a:ext cx="772571" cy="1446159"/>
            </a:xfrm>
            <a:prstGeom prst="flowChartOffpageConnector">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nvSpPr>
          <p:spPr>
            <a:xfrm>
              <a:off x="570817" y="3086892"/>
              <a:ext cx="9093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Nutrition Analysis</a:t>
              </a:r>
              <a:endParaRPr b="1" sz="1300">
                <a:solidFill>
                  <a:srgbClr val="FFFFFF"/>
                </a:solidFill>
                <a:latin typeface="Dosis"/>
                <a:ea typeface="Dosis"/>
                <a:cs typeface="Dosis"/>
                <a:sym typeface="Dosis"/>
              </a:endParaRPr>
            </a:p>
          </p:txBody>
        </p:sp>
      </p:grpSp>
      <p:grpSp>
        <p:nvGrpSpPr>
          <p:cNvPr id="140" name="Shape 140"/>
          <p:cNvGrpSpPr/>
          <p:nvPr/>
        </p:nvGrpSpPr>
        <p:grpSpPr>
          <a:xfrm>
            <a:off x="1949708" y="3603298"/>
            <a:ext cx="1681148" cy="571239"/>
            <a:chOff x="1862334" y="2852150"/>
            <a:chExt cx="1681148" cy="783807"/>
          </a:xfrm>
        </p:grpSpPr>
        <p:sp>
          <p:nvSpPr>
            <p:cNvPr id="141" name="Shape 141"/>
            <p:cNvSpPr/>
            <p:nvPr/>
          </p:nvSpPr>
          <p:spPr>
            <a:xfrm>
              <a:off x="1862334" y="2852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rgbClr val="6AA84F"/>
            </a:solidFill>
            <a:ln>
              <a:noFill/>
            </a:ln>
          </p:spPr>
        </p:sp>
        <p:sp>
          <p:nvSpPr>
            <p:cNvPr id="142" name="Shape 142"/>
            <p:cNvSpPr txBox="1"/>
            <p:nvPr/>
          </p:nvSpPr>
          <p:spPr>
            <a:xfrm>
              <a:off x="2281557" y="3086892"/>
              <a:ext cx="909300" cy="3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Dosis"/>
                  <a:ea typeface="Dosis"/>
                  <a:cs typeface="Dosis"/>
                  <a:sym typeface="Dosis"/>
                </a:rPr>
                <a:t>Know Your Food</a:t>
              </a:r>
              <a:endParaRPr b="1" sz="1300">
                <a:solidFill>
                  <a:srgbClr val="FFFFFF"/>
                </a:solidFill>
                <a:latin typeface="Dosis"/>
                <a:ea typeface="Dosis"/>
                <a:cs typeface="Dosis"/>
                <a:sym typeface="Dosis"/>
              </a:endParaRPr>
            </a:p>
          </p:txBody>
        </p:sp>
      </p:grpSp>
      <p:grpSp>
        <p:nvGrpSpPr>
          <p:cNvPr id="143" name="Shape 143"/>
          <p:cNvGrpSpPr/>
          <p:nvPr/>
        </p:nvGrpSpPr>
        <p:grpSpPr>
          <a:xfrm>
            <a:off x="3760268" y="3621611"/>
            <a:ext cx="1681148" cy="571239"/>
            <a:chOff x="3543440" y="2852150"/>
            <a:chExt cx="1681148" cy="783807"/>
          </a:xfrm>
        </p:grpSpPr>
        <p:sp>
          <p:nvSpPr>
            <p:cNvPr id="144" name="Shape 144"/>
            <p:cNvSpPr/>
            <p:nvPr/>
          </p:nvSpPr>
          <p:spPr>
            <a:xfrm>
              <a:off x="3543440" y="2852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chemeClr val="accent3"/>
            </a:solidFill>
            <a:ln>
              <a:noFill/>
            </a:ln>
          </p:spPr>
        </p:sp>
        <p:sp>
          <p:nvSpPr>
            <p:cNvPr id="145" name="Shape 145"/>
            <p:cNvSpPr txBox="1"/>
            <p:nvPr/>
          </p:nvSpPr>
          <p:spPr>
            <a:xfrm>
              <a:off x="3935771" y="3086892"/>
              <a:ext cx="909300" cy="3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FFFFFF"/>
                  </a:solidFill>
                  <a:latin typeface="Dosis"/>
                  <a:ea typeface="Dosis"/>
                  <a:cs typeface="Dosis"/>
                  <a:sym typeface="Dosis"/>
                </a:rPr>
                <a:t>San Francisco </a:t>
              </a:r>
              <a:endParaRPr b="1" sz="1300">
                <a:solidFill>
                  <a:srgbClr val="FFFFFF"/>
                </a:solidFill>
                <a:latin typeface="Dosis"/>
                <a:ea typeface="Dosis"/>
                <a:cs typeface="Dosis"/>
                <a:sym typeface="Dosis"/>
              </a:endParaRPr>
            </a:p>
          </p:txBody>
        </p:sp>
      </p:grpSp>
      <p:grpSp>
        <p:nvGrpSpPr>
          <p:cNvPr id="146" name="Shape 146"/>
          <p:cNvGrpSpPr/>
          <p:nvPr/>
        </p:nvGrpSpPr>
        <p:grpSpPr>
          <a:xfrm>
            <a:off x="7368525" y="3603833"/>
            <a:ext cx="1463764" cy="567369"/>
            <a:chOff x="7368526" y="2854805"/>
            <a:chExt cx="1463764" cy="778497"/>
          </a:xfrm>
        </p:grpSpPr>
        <p:sp>
          <p:nvSpPr>
            <p:cNvPr id="147" name="Shape 147"/>
            <p:cNvSpPr/>
            <p:nvPr/>
          </p:nvSpPr>
          <p:spPr>
            <a:xfrm>
              <a:off x="7368526" y="2854805"/>
              <a:ext cx="1463764" cy="778497"/>
            </a:xfrm>
            <a:custGeom>
              <a:pathLst>
                <a:path extrusionOk="0" h="56007" w="78486">
                  <a:moveTo>
                    <a:pt x="0" y="56007"/>
                  </a:moveTo>
                  <a:lnTo>
                    <a:pt x="16383" y="27813"/>
                  </a:lnTo>
                  <a:lnTo>
                    <a:pt x="762" y="0"/>
                  </a:lnTo>
                  <a:lnTo>
                    <a:pt x="78486" y="0"/>
                  </a:lnTo>
                  <a:lnTo>
                    <a:pt x="78486" y="56007"/>
                  </a:lnTo>
                  <a:close/>
                </a:path>
              </a:pathLst>
            </a:custGeom>
            <a:solidFill>
              <a:srgbClr val="666666"/>
            </a:solidFill>
            <a:ln>
              <a:noFill/>
            </a:ln>
          </p:spPr>
        </p:sp>
        <p:sp>
          <p:nvSpPr>
            <p:cNvPr id="148" name="Shape 148"/>
            <p:cNvSpPr txBox="1"/>
            <p:nvPr/>
          </p:nvSpPr>
          <p:spPr>
            <a:xfrm>
              <a:off x="7668877" y="3086905"/>
              <a:ext cx="10617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Conclusion</a:t>
              </a:r>
              <a:endParaRPr b="1" sz="1300">
                <a:solidFill>
                  <a:srgbClr val="FFFFFF"/>
                </a:solidFill>
                <a:latin typeface="Dosis"/>
                <a:ea typeface="Dosis"/>
                <a:cs typeface="Dosis"/>
                <a:sym typeface="Dosis"/>
              </a:endParaRPr>
            </a:p>
          </p:txBody>
        </p:sp>
      </p:grpSp>
      <p:grpSp>
        <p:nvGrpSpPr>
          <p:cNvPr id="149" name="Shape 149"/>
          <p:cNvGrpSpPr/>
          <p:nvPr/>
        </p:nvGrpSpPr>
        <p:grpSpPr>
          <a:xfrm>
            <a:off x="5564404" y="3604031"/>
            <a:ext cx="1681148" cy="571239"/>
            <a:chOff x="5161465" y="2854150"/>
            <a:chExt cx="1681148" cy="783807"/>
          </a:xfrm>
        </p:grpSpPr>
        <p:sp>
          <p:nvSpPr>
            <p:cNvPr id="150" name="Shape 150"/>
            <p:cNvSpPr/>
            <p:nvPr/>
          </p:nvSpPr>
          <p:spPr>
            <a:xfrm>
              <a:off x="5161465" y="2854150"/>
              <a:ext cx="1681148" cy="783807"/>
            </a:xfrm>
            <a:custGeom>
              <a:pathLst>
                <a:path extrusionOk="0" h="56389" w="90142">
                  <a:moveTo>
                    <a:pt x="0" y="0"/>
                  </a:moveTo>
                  <a:lnTo>
                    <a:pt x="73914" y="0"/>
                  </a:lnTo>
                  <a:lnTo>
                    <a:pt x="90142" y="28107"/>
                  </a:lnTo>
                  <a:lnTo>
                    <a:pt x="73813" y="56389"/>
                  </a:lnTo>
                  <a:lnTo>
                    <a:pt x="0" y="56389"/>
                  </a:lnTo>
                  <a:lnTo>
                    <a:pt x="16140" y="28434"/>
                  </a:lnTo>
                  <a:close/>
                </a:path>
              </a:pathLst>
            </a:custGeom>
            <a:solidFill>
              <a:srgbClr val="FF9900"/>
            </a:solidFill>
            <a:ln>
              <a:noFill/>
            </a:ln>
          </p:spPr>
        </p:sp>
        <p:sp>
          <p:nvSpPr>
            <p:cNvPr id="151" name="Shape 151"/>
            <p:cNvSpPr txBox="1"/>
            <p:nvPr/>
          </p:nvSpPr>
          <p:spPr>
            <a:xfrm>
              <a:off x="5553796" y="3088892"/>
              <a:ext cx="909300" cy="31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Dosis"/>
                  <a:ea typeface="Dosis"/>
                  <a:cs typeface="Dosis"/>
                  <a:sym typeface="Dosis"/>
                </a:rPr>
                <a:t>Social</a:t>
              </a:r>
              <a:endParaRPr b="1" sz="1300">
                <a:solidFill>
                  <a:srgbClr val="FFFFFF"/>
                </a:solidFill>
                <a:latin typeface="Dosis"/>
                <a:ea typeface="Dosis"/>
                <a:cs typeface="Dosis"/>
                <a:sym typeface="Dosis"/>
              </a:endParaRPr>
            </a:p>
          </p:txBody>
        </p:sp>
      </p:grpSp>
      <p:cxnSp>
        <p:nvCxnSpPr>
          <p:cNvPr id="152" name="Shape 152"/>
          <p:cNvCxnSpPr/>
          <p:nvPr/>
        </p:nvCxnSpPr>
        <p:spPr>
          <a:xfrm>
            <a:off x="1023150" y="2753775"/>
            <a:ext cx="0" cy="848100"/>
          </a:xfrm>
          <a:prstGeom prst="straightConnector1">
            <a:avLst/>
          </a:prstGeom>
          <a:noFill/>
          <a:ln cap="flat" cmpd="sng" w="28575">
            <a:solidFill>
              <a:schemeClr val="accent5"/>
            </a:solidFill>
            <a:prstDash val="dot"/>
            <a:round/>
            <a:headEnd len="med" w="med" type="none"/>
            <a:tailEnd len="med" w="med" type="none"/>
          </a:ln>
        </p:spPr>
      </p:cxnSp>
      <p:sp>
        <p:nvSpPr>
          <p:cNvPr id="153" name="Shape 153"/>
          <p:cNvSpPr/>
          <p:nvPr/>
        </p:nvSpPr>
        <p:spPr>
          <a:xfrm>
            <a:off x="748800" y="2173563"/>
            <a:ext cx="548700" cy="548700"/>
          </a:xfrm>
          <a:prstGeom prst="ellips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4" name="Shape 154"/>
          <p:cNvCxnSpPr/>
          <p:nvPr/>
        </p:nvCxnSpPr>
        <p:spPr>
          <a:xfrm>
            <a:off x="2676675" y="3119077"/>
            <a:ext cx="0" cy="477000"/>
          </a:xfrm>
          <a:prstGeom prst="straightConnector1">
            <a:avLst/>
          </a:prstGeom>
          <a:noFill/>
          <a:ln cap="flat" cmpd="sng" w="28575">
            <a:solidFill>
              <a:srgbClr val="6AA84F"/>
            </a:solidFill>
            <a:prstDash val="dot"/>
            <a:round/>
            <a:headEnd len="med" w="med" type="none"/>
            <a:tailEnd len="med" w="med" type="none"/>
          </a:ln>
        </p:spPr>
      </p:cxnSp>
      <p:grpSp>
        <p:nvGrpSpPr>
          <p:cNvPr id="155" name="Shape 155"/>
          <p:cNvGrpSpPr/>
          <p:nvPr/>
        </p:nvGrpSpPr>
        <p:grpSpPr>
          <a:xfrm>
            <a:off x="2515938" y="2540613"/>
            <a:ext cx="548700" cy="548700"/>
            <a:chOff x="2544250" y="2576075"/>
            <a:chExt cx="548700" cy="548700"/>
          </a:xfrm>
        </p:grpSpPr>
        <p:sp>
          <p:nvSpPr>
            <p:cNvPr id="156" name="Shape 156"/>
            <p:cNvSpPr/>
            <p:nvPr/>
          </p:nvSpPr>
          <p:spPr>
            <a:xfrm>
              <a:off x="2544250" y="2576075"/>
              <a:ext cx="548700" cy="548700"/>
            </a:xfrm>
            <a:prstGeom prst="ellipse">
              <a:avLst/>
            </a:prstGeom>
            <a:solidFill>
              <a:srgbClr val="6AA84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2648050" y="2684225"/>
              <a:ext cx="341100" cy="332400"/>
            </a:xfrm>
            <a:custGeom>
              <a:pathLst>
                <a:path extrusionOk="0" h="120000" w="120000">
                  <a:moveTo>
                    <a:pt x="113843" y="23980"/>
                  </a:moveTo>
                  <a:lnTo>
                    <a:pt x="111665" y="26204"/>
                  </a:lnTo>
                  <a:lnTo>
                    <a:pt x="111665" y="26204"/>
                  </a:lnTo>
                  <a:lnTo>
                    <a:pt x="98310" y="39838"/>
                  </a:lnTo>
                  <a:lnTo>
                    <a:pt x="98310" y="39838"/>
                  </a:lnTo>
                  <a:cubicBezTo>
                    <a:pt x="95943" y="42256"/>
                    <a:pt x="92722" y="43900"/>
                    <a:pt x="88934" y="43900"/>
                  </a:cubicBezTo>
                  <a:cubicBezTo>
                    <a:pt x="81452" y="43900"/>
                    <a:pt x="75580" y="37904"/>
                    <a:pt x="75580" y="30265"/>
                  </a:cubicBezTo>
                  <a:cubicBezTo>
                    <a:pt x="75580" y="26398"/>
                    <a:pt x="77190" y="23207"/>
                    <a:pt x="79652" y="20692"/>
                  </a:cubicBezTo>
                  <a:lnTo>
                    <a:pt x="75864" y="16921"/>
                  </a:lnTo>
                  <a:cubicBezTo>
                    <a:pt x="72359" y="20402"/>
                    <a:pt x="70276" y="25044"/>
                    <a:pt x="70276" y="30265"/>
                  </a:cubicBezTo>
                  <a:cubicBezTo>
                    <a:pt x="70276" y="40902"/>
                    <a:pt x="78516" y="49315"/>
                    <a:pt x="88934" y="49315"/>
                  </a:cubicBezTo>
                  <a:cubicBezTo>
                    <a:pt x="94048" y="49315"/>
                    <a:pt x="98879" y="47187"/>
                    <a:pt x="102099" y="43609"/>
                  </a:cubicBezTo>
                  <a:lnTo>
                    <a:pt x="102099" y="43609"/>
                  </a:lnTo>
                  <a:lnTo>
                    <a:pt x="111949" y="33553"/>
                  </a:lnTo>
                  <a:cubicBezTo>
                    <a:pt x="114127" y="41192"/>
                    <a:pt x="112991" y="48251"/>
                    <a:pt x="108445" y="52892"/>
                  </a:cubicBezTo>
                  <a:lnTo>
                    <a:pt x="94048" y="67880"/>
                  </a:lnTo>
                  <a:cubicBezTo>
                    <a:pt x="92154" y="69814"/>
                    <a:pt x="89502" y="71168"/>
                    <a:pt x="86566" y="71168"/>
                  </a:cubicBezTo>
                  <a:cubicBezTo>
                    <a:pt x="86566" y="71168"/>
                    <a:pt x="77474" y="70684"/>
                    <a:pt x="68382" y="64593"/>
                  </a:cubicBezTo>
                  <a:lnTo>
                    <a:pt x="68382" y="64593"/>
                  </a:lnTo>
                  <a:cubicBezTo>
                    <a:pt x="67813" y="64399"/>
                    <a:pt x="67624" y="64109"/>
                    <a:pt x="67056" y="64109"/>
                  </a:cubicBezTo>
                  <a:cubicBezTo>
                    <a:pt x="66203" y="64109"/>
                    <a:pt x="65445" y="64593"/>
                    <a:pt x="64877" y="65173"/>
                  </a:cubicBezTo>
                  <a:lnTo>
                    <a:pt x="64877" y="65173"/>
                  </a:lnTo>
                  <a:lnTo>
                    <a:pt x="24056" y="111297"/>
                  </a:lnTo>
                  <a:cubicBezTo>
                    <a:pt x="22162" y="113231"/>
                    <a:pt x="19510" y="114585"/>
                    <a:pt x="16574" y="114585"/>
                  </a:cubicBezTo>
                  <a:cubicBezTo>
                    <a:pt x="10607" y="114585"/>
                    <a:pt x="5872" y="109653"/>
                    <a:pt x="5872" y="103658"/>
                  </a:cubicBezTo>
                  <a:cubicBezTo>
                    <a:pt x="5872" y="100660"/>
                    <a:pt x="6913" y="97953"/>
                    <a:pt x="9092" y="96019"/>
                  </a:cubicBezTo>
                  <a:lnTo>
                    <a:pt x="53985" y="54826"/>
                  </a:lnTo>
                  <a:lnTo>
                    <a:pt x="53985" y="54826"/>
                  </a:lnTo>
                  <a:cubicBezTo>
                    <a:pt x="54743" y="54246"/>
                    <a:pt x="55027" y="53473"/>
                    <a:pt x="55027" y="52602"/>
                  </a:cubicBezTo>
                  <a:cubicBezTo>
                    <a:pt x="55027" y="52119"/>
                    <a:pt x="54743" y="51539"/>
                    <a:pt x="54459" y="50958"/>
                  </a:cubicBezTo>
                  <a:lnTo>
                    <a:pt x="54459" y="50958"/>
                  </a:lnTo>
                  <a:cubicBezTo>
                    <a:pt x="46692" y="40612"/>
                    <a:pt x="46503" y="32683"/>
                    <a:pt x="53133" y="25334"/>
                  </a:cubicBezTo>
                  <a:lnTo>
                    <a:pt x="67340" y="10346"/>
                  </a:lnTo>
                  <a:cubicBezTo>
                    <a:pt x="71033" y="6478"/>
                    <a:pt x="75580" y="5705"/>
                    <a:pt x="79084" y="5705"/>
                  </a:cubicBezTo>
                  <a:lnTo>
                    <a:pt x="79084" y="5705"/>
                  </a:lnTo>
                  <a:cubicBezTo>
                    <a:pt x="81262" y="5705"/>
                    <a:pt x="83062" y="5995"/>
                    <a:pt x="85240" y="6478"/>
                  </a:cubicBezTo>
                  <a:lnTo>
                    <a:pt x="75295" y="16631"/>
                  </a:lnTo>
                  <a:lnTo>
                    <a:pt x="79084" y="20402"/>
                  </a:lnTo>
                  <a:lnTo>
                    <a:pt x="92438" y="6768"/>
                  </a:lnTo>
                  <a:lnTo>
                    <a:pt x="92438" y="6768"/>
                  </a:lnTo>
                  <a:lnTo>
                    <a:pt x="94806" y="4351"/>
                  </a:lnTo>
                  <a:cubicBezTo>
                    <a:pt x="89786" y="1643"/>
                    <a:pt x="84198" y="0"/>
                    <a:pt x="79084" y="0"/>
                  </a:cubicBezTo>
                  <a:lnTo>
                    <a:pt x="79084" y="0"/>
                  </a:lnTo>
                  <a:cubicBezTo>
                    <a:pt x="73212" y="0"/>
                    <a:pt x="67624" y="1837"/>
                    <a:pt x="63551" y="6285"/>
                  </a:cubicBezTo>
                  <a:lnTo>
                    <a:pt x="49155" y="21273"/>
                  </a:lnTo>
                  <a:cubicBezTo>
                    <a:pt x="39779" y="31619"/>
                    <a:pt x="42146" y="42256"/>
                    <a:pt x="48587" y="51829"/>
                  </a:cubicBezTo>
                  <a:lnTo>
                    <a:pt x="4735" y="92248"/>
                  </a:lnTo>
                  <a:cubicBezTo>
                    <a:pt x="1799" y="95245"/>
                    <a:pt x="0" y="99307"/>
                    <a:pt x="0" y="103658"/>
                  </a:cubicBezTo>
                  <a:cubicBezTo>
                    <a:pt x="0" y="112651"/>
                    <a:pt x="7198" y="120000"/>
                    <a:pt x="16006" y="120000"/>
                  </a:cubicBezTo>
                  <a:cubicBezTo>
                    <a:pt x="20552" y="120000"/>
                    <a:pt x="24530" y="118162"/>
                    <a:pt x="27182" y="115165"/>
                  </a:cubicBezTo>
                  <a:lnTo>
                    <a:pt x="67056" y="70104"/>
                  </a:lnTo>
                  <a:cubicBezTo>
                    <a:pt x="76148" y="75326"/>
                    <a:pt x="84672" y="76099"/>
                    <a:pt x="85998" y="76099"/>
                  </a:cubicBezTo>
                  <a:cubicBezTo>
                    <a:pt x="90071" y="76099"/>
                    <a:pt x="94048" y="74456"/>
                    <a:pt x="97269" y="71458"/>
                  </a:cubicBezTo>
                  <a:lnTo>
                    <a:pt x="111665" y="56470"/>
                  </a:lnTo>
                  <a:cubicBezTo>
                    <a:pt x="119715" y="49121"/>
                    <a:pt x="120000" y="35970"/>
                    <a:pt x="113843" y="23980"/>
                  </a:cubicBezTo>
                  <a:close/>
                  <a:moveTo>
                    <a:pt x="14680" y="102014"/>
                  </a:moveTo>
                  <a:cubicBezTo>
                    <a:pt x="14112" y="102594"/>
                    <a:pt x="13827" y="103078"/>
                    <a:pt x="13827" y="103948"/>
                  </a:cubicBezTo>
                  <a:cubicBezTo>
                    <a:pt x="13827" y="105592"/>
                    <a:pt x="14964" y="106655"/>
                    <a:pt x="16574" y="106655"/>
                  </a:cubicBezTo>
                  <a:cubicBezTo>
                    <a:pt x="18089" y="106655"/>
                    <a:pt x="19226" y="105592"/>
                    <a:pt x="19226" y="103948"/>
                  </a:cubicBezTo>
                  <a:cubicBezTo>
                    <a:pt x="19226" y="102304"/>
                    <a:pt x="18089" y="101240"/>
                    <a:pt x="16574" y="101240"/>
                  </a:cubicBezTo>
                  <a:cubicBezTo>
                    <a:pt x="15722" y="101240"/>
                    <a:pt x="15153" y="101434"/>
                    <a:pt x="14680" y="10201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cxnSp>
        <p:nvCxnSpPr>
          <p:cNvPr id="158" name="Shape 158"/>
          <p:cNvCxnSpPr/>
          <p:nvPr/>
        </p:nvCxnSpPr>
        <p:spPr>
          <a:xfrm>
            <a:off x="4557413" y="2857575"/>
            <a:ext cx="0" cy="848100"/>
          </a:xfrm>
          <a:prstGeom prst="straightConnector1">
            <a:avLst/>
          </a:prstGeom>
          <a:noFill/>
          <a:ln cap="flat" cmpd="sng" w="28575">
            <a:solidFill>
              <a:schemeClr val="accent3"/>
            </a:solidFill>
            <a:prstDash val="dot"/>
            <a:round/>
            <a:headEnd len="med" w="med" type="none"/>
            <a:tailEnd len="med" w="med" type="none"/>
          </a:ln>
        </p:spPr>
      </p:cxnSp>
      <p:sp>
        <p:nvSpPr>
          <p:cNvPr id="159" name="Shape 159"/>
          <p:cNvSpPr/>
          <p:nvPr/>
        </p:nvSpPr>
        <p:spPr>
          <a:xfrm>
            <a:off x="4283063" y="2277374"/>
            <a:ext cx="548700" cy="548700"/>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0" name="Shape 160"/>
          <p:cNvCxnSpPr/>
          <p:nvPr/>
        </p:nvCxnSpPr>
        <p:spPr>
          <a:xfrm>
            <a:off x="6404975" y="3119065"/>
            <a:ext cx="0" cy="477000"/>
          </a:xfrm>
          <a:prstGeom prst="straightConnector1">
            <a:avLst/>
          </a:prstGeom>
          <a:noFill/>
          <a:ln cap="flat" cmpd="sng" w="28575">
            <a:solidFill>
              <a:schemeClr val="accent4"/>
            </a:solidFill>
            <a:prstDash val="dot"/>
            <a:round/>
            <a:headEnd len="med" w="med" type="none"/>
            <a:tailEnd len="med" w="med" type="none"/>
          </a:ln>
        </p:spPr>
      </p:cxnSp>
      <p:sp>
        <p:nvSpPr>
          <p:cNvPr id="161" name="Shape 161"/>
          <p:cNvSpPr/>
          <p:nvPr/>
        </p:nvSpPr>
        <p:spPr>
          <a:xfrm>
            <a:off x="6130625" y="2539888"/>
            <a:ext cx="548700" cy="548700"/>
          </a:xfrm>
          <a:prstGeom prst="ellipse">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6234438" y="2662137"/>
            <a:ext cx="341100" cy="304200"/>
          </a:xfrm>
          <a:custGeom>
            <a:pathLst>
              <a:path extrusionOk="0" h="120000" w="120000">
                <a:moveTo>
                  <a:pt x="100239" y="87815"/>
                </a:moveTo>
                <a:cubicBezTo>
                  <a:pt x="100239" y="87815"/>
                  <a:pt x="90167" y="85150"/>
                  <a:pt x="90167" y="73960"/>
                </a:cubicBezTo>
                <a:cubicBezTo>
                  <a:pt x="90167" y="64049"/>
                  <a:pt x="95059" y="60746"/>
                  <a:pt x="96690" y="58294"/>
                </a:cubicBezTo>
                <a:cubicBezTo>
                  <a:pt x="96690" y="58294"/>
                  <a:pt x="99952" y="55310"/>
                  <a:pt x="97745" y="45399"/>
                </a:cubicBezTo>
                <a:cubicBezTo>
                  <a:pt x="101294" y="39964"/>
                  <a:pt x="102350" y="30373"/>
                  <a:pt x="98321" y="20142"/>
                </a:cubicBezTo>
                <a:cubicBezTo>
                  <a:pt x="95827" y="13854"/>
                  <a:pt x="92853" y="10230"/>
                  <a:pt x="89400" y="8099"/>
                </a:cubicBezTo>
                <a:cubicBezTo>
                  <a:pt x="86906" y="6607"/>
                  <a:pt x="84220" y="5968"/>
                  <a:pt x="81534" y="5968"/>
                </a:cubicBezTo>
                <a:cubicBezTo>
                  <a:pt x="77505" y="5968"/>
                  <a:pt x="73669" y="7246"/>
                  <a:pt x="71270" y="8419"/>
                </a:cubicBezTo>
                <a:cubicBezTo>
                  <a:pt x="72038" y="9911"/>
                  <a:pt x="72613" y="11403"/>
                  <a:pt x="73093" y="13214"/>
                </a:cubicBezTo>
                <a:cubicBezTo>
                  <a:pt x="73093" y="13534"/>
                  <a:pt x="73381" y="13854"/>
                  <a:pt x="73381" y="13854"/>
                </a:cubicBezTo>
                <a:cubicBezTo>
                  <a:pt x="75011" y="12895"/>
                  <a:pt x="77985" y="12042"/>
                  <a:pt x="81534" y="12042"/>
                </a:cubicBezTo>
                <a:cubicBezTo>
                  <a:pt x="83645" y="12042"/>
                  <a:pt x="85563" y="12362"/>
                  <a:pt x="86906" y="13214"/>
                </a:cubicBezTo>
                <a:cubicBezTo>
                  <a:pt x="88537" y="14174"/>
                  <a:pt x="91031" y="16198"/>
                  <a:pt x="93429" y="22273"/>
                </a:cubicBezTo>
                <a:cubicBezTo>
                  <a:pt x="96690" y="30692"/>
                  <a:pt x="95827" y="37833"/>
                  <a:pt x="93429" y="41456"/>
                </a:cubicBezTo>
                <a:cubicBezTo>
                  <a:pt x="92374" y="42948"/>
                  <a:pt x="92086" y="44760"/>
                  <a:pt x="92661" y="46571"/>
                </a:cubicBezTo>
                <a:cubicBezTo>
                  <a:pt x="93717" y="51687"/>
                  <a:pt x="92853" y="53818"/>
                  <a:pt x="92853" y="54138"/>
                </a:cubicBezTo>
                <a:cubicBezTo>
                  <a:pt x="92661" y="54458"/>
                  <a:pt x="92661" y="54458"/>
                  <a:pt x="92661" y="54777"/>
                </a:cubicBezTo>
                <a:cubicBezTo>
                  <a:pt x="92661" y="54991"/>
                  <a:pt x="92086" y="55310"/>
                  <a:pt x="91798" y="55630"/>
                </a:cubicBezTo>
                <a:cubicBezTo>
                  <a:pt x="89400" y="58294"/>
                  <a:pt x="85083" y="63730"/>
                  <a:pt x="85083" y="73960"/>
                </a:cubicBezTo>
                <a:cubicBezTo>
                  <a:pt x="85083" y="86323"/>
                  <a:pt x="94004" y="91971"/>
                  <a:pt x="98896" y="93570"/>
                </a:cubicBezTo>
                <a:cubicBezTo>
                  <a:pt x="105899" y="96234"/>
                  <a:pt x="112901" y="99857"/>
                  <a:pt x="114244" y="108277"/>
                </a:cubicBezTo>
                <a:lnTo>
                  <a:pt x="97266" y="108277"/>
                </a:lnTo>
                <a:cubicBezTo>
                  <a:pt x="97745" y="110088"/>
                  <a:pt x="98033" y="112220"/>
                  <a:pt x="98321" y="114245"/>
                </a:cubicBezTo>
                <a:lnTo>
                  <a:pt x="117505" y="114245"/>
                </a:lnTo>
                <a:cubicBezTo>
                  <a:pt x="120000" y="114245"/>
                  <a:pt x="120000" y="111580"/>
                  <a:pt x="120000" y="111580"/>
                </a:cubicBezTo>
                <a:cubicBezTo>
                  <a:pt x="120000" y="95381"/>
                  <a:pt x="106666" y="90266"/>
                  <a:pt x="100239" y="87815"/>
                </a:cubicBezTo>
                <a:close/>
                <a:moveTo>
                  <a:pt x="71270" y="90799"/>
                </a:moveTo>
                <a:cubicBezTo>
                  <a:pt x="71270" y="90799"/>
                  <a:pt x="60143" y="88134"/>
                  <a:pt x="60143" y="75452"/>
                </a:cubicBezTo>
                <a:cubicBezTo>
                  <a:pt x="60143" y="64369"/>
                  <a:pt x="64748" y="60746"/>
                  <a:pt x="66378" y="58081"/>
                </a:cubicBezTo>
                <a:cubicBezTo>
                  <a:pt x="66378" y="58081"/>
                  <a:pt x="69928" y="54777"/>
                  <a:pt x="67434" y="43587"/>
                </a:cubicBezTo>
                <a:cubicBezTo>
                  <a:pt x="71462" y="37619"/>
                  <a:pt x="72326" y="26749"/>
                  <a:pt x="67721" y="15666"/>
                </a:cubicBezTo>
                <a:cubicBezTo>
                  <a:pt x="65035" y="8419"/>
                  <a:pt x="62541" y="4476"/>
                  <a:pt x="58800" y="2344"/>
                </a:cubicBezTo>
                <a:cubicBezTo>
                  <a:pt x="56115" y="639"/>
                  <a:pt x="53141" y="0"/>
                  <a:pt x="50167" y="0"/>
                </a:cubicBezTo>
                <a:cubicBezTo>
                  <a:pt x="44700" y="0"/>
                  <a:pt x="39328" y="2131"/>
                  <a:pt x="37122" y="3623"/>
                </a:cubicBezTo>
                <a:cubicBezTo>
                  <a:pt x="30887" y="6607"/>
                  <a:pt x="26858" y="9271"/>
                  <a:pt x="23021" y="19822"/>
                </a:cubicBezTo>
                <a:cubicBezTo>
                  <a:pt x="19760" y="28241"/>
                  <a:pt x="23597" y="38152"/>
                  <a:pt x="25803" y="42948"/>
                </a:cubicBezTo>
                <a:cubicBezTo>
                  <a:pt x="23309" y="54138"/>
                  <a:pt x="26570" y="57761"/>
                  <a:pt x="26570" y="57761"/>
                </a:cubicBezTo>
                <a:cubicBezTo>
                  <a:pt x="28201" y="60426"/>
                  <a:pt x="32805" y="64369"/>
                  <a:pt x="32805" y="75133"/>
                </a:cubicBezTo>
                <a:cubicBezTo>
                  <a:pt x="32805" y="87815"/>
                  <a:pt x="21678" y="90479"/>
                  <a:pt x="21678" y="90479"/>
                </a:cubicBezTo>
                <a:cubicBezTo>
                  <a:pt x="14676" y="93250"/>
                  <a:pt x="0" y="98898"/>
                  <a:pt x="0" y="117015"/>
                </a:cubicBezTo>
                <a:cubicBezTo>
                  <a:pt x="0" y="117015"/>
                  <a:pt x="0" y="120000"/>
                  <a:pt x="2781" y="120000"/>
                </a:cubicBezTo>
                <a:lnTo>
                  <a:pt x="89400" y="120000"/>
                </a:lnTo>
                <a:cubicBezTo>
                  <a:pt x="92086" y="120000"/>
                  <a:pt x="92086" y="117015"/>
                  <a:pt x="92086" y="117015"/>
                </a:cubicBezTo>
                <a:cubicBezTo>
                  <a:pt x="92853" y="99218"/>
                  <a:pt x="78273" y="93570"/>
                  <a:pt x="71270" y="90799"/>
                </a:cubicBezTo>
                <a:close/>
                <a:moveTo>
                  <a:pt x="6522" y="114245"/>
                </a:moveTo>
                <a:cubicBezTo>
                  <a:pt x="7865" y="104014"/>
                  <a:pt x="16019" y="99857"/>
                  <a:pt x="24172" y="96554"/>
                </a:cubicBezTo>
                <a:cubicBezTo>
                  <a:pt x="29544" y="95062"/>
                  <a:pt x="39040" y="88667"/>
                  <a:pt x="39040" y="75452"/>
                </a:cubicBezTo>
                <a:cubicBezTo>
                  <a:pt x="39040" y="64049"/>
                  <a:pt x="34724" y="58294"/>
                  <a:pt x="32517" y="55310"/>
                </a:cubicBezTo>
                <a:lnTo>
                  <a:pt x="31750" y="54458"/>
                </a:lnTo>
                <a:cubicBezTo>
                  <a:pt x="31750" y="54458"/>
                  <a:pt x="31750" y="54138"/>
                  <a:pt x="31462" y="54138"/>
                </a:cubicBezTo>
                <a:cubicBezTo>
                  <a:pt x="31175" y="53818"/>
                  <a:pt x="30119" y="51154"/>
                  <a:pt x="31750" y="44547"/>
                </a:cubicBezTo>
                <a:cubicBezTo>
                  <a:pt x="31942" y="43268"/>
                  <a:pt x="31942" y="41776"/>
                  <a:pt x="31462" y="40603"/>
                </a:cubicBezTo>
                <a:cubicBezTo>
                  <a:pt x="30119" y="37300"/>
                  <a:pt x="26570" y="28561"/>
                  <a:pt x="28968" y="21953"/>
                </a:cubicBezTo>
                <a:cubicBezTo>
                  <a:pt x="32230" y="13214"/>
                  <a:pt x="35203" y="11403"/>
                  <a:pt x="40383" y="9058"/>
                </a:cubicBezTo>
                <a:cubicBezTo>
                  <a:pt x="40671" y="9058"/>
                  <a:pt x="40959" y="8738"/>
                  <a:pt x="41151" y="8738"/>
                </a:cubicBezTo>
                <a:cubicBezTo>
                  <a:pt x="42589" y="7779"/>
                  <a:pt x="46906" y="5968"/>
                  <a:pt x="51223" y="5968"/>
                </a:cubicBezTo>
                <a:cubicBezTo>
                  <a:pt x="53621" y="5968"/>
                  <a:pt x="55827" y="6607"/>
                  <a:pt x="57458" y="7460"/>
                </a:cubicBezTo>
                <a:cubicBezTo>
                  <a:pt x="59280" y="8738"/>
                  <a:pt x="61199" y="10763"/>
                  <a:pt x="63884" y="17690"/>
                </a:cubicBezTo>
                <a:cubicBezTo>
                  <a:pt x="67721" y="27708"/>
                  <a:pt x="66666" y="35808"/>
                  <a:pt x="64172" y="39964"/>
                </a:cubicBezTo>
                <a:cubicBezTo>
                  <a:pt x="63405" y="41456"/>
                  <a:pt x="62829" y="43268"/>
                  <a:pt x="63405" y="45079"/>
                </a:cubicBezTo>
                <a:cubicBezTo>
                  <a:pt x="64748" y="51154"/>
                  <a:pt x="63693" y="53499"/>
                  <a:pt x="63693" y="54138"/>
                </a:cubicBezTo>
                <a:lnTo>
                  <a:pt x="63117" y="54777"/>
                </a:lnTo>
                <a:lnTo>
                  <a:pt x="62350" y="55630"/>
                </a:lnTo>
                <a:cubicBezTo>
                  <a:pt x="60143" y="58614"/>
                  <a:pt x="55827" y="64369"/>
                  <a:pt x="55827" y="75772"/>
                </a:cubicBezTo>
                <a:cubicBezTo>
                  <a:pt x="55827" y="89307"/>
                  <a:pt x="65323" y="95381"/>
                  <a:pt x="70695" y="96873"/>
                </a:cubicBezTo>
                <a:cubicBezTo>
                  <a:pt x="78561" y="99857"/>
                  <a:pt x="86906" y="104014"/>
                  <a:pt x="88249" y="114564"/>
                </a:cubicBezTo>
                <a:lnTo>
                  <a:pt x="6522" y="114564"/>
                </a:lnTo>
                <a:lnTo>
                  <a:pt x="6522" y="1142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3" name="Shape 163"/>
          <p:cNvCxnSpPr/>
          <p:nvPr/>
        </p:nvCxnSpPr>
        <p:spPr>
          <a:xfrm>
            <a:off x="8224650" y="2857588"/>
            <a:ext cx="0" cy="848100"/>
          </a:xfrm>
          <a:prstGeom prst="straightConnector1">
            <a:avLst/>
          </a:prstGeom>
          <a:noFill/>
          <a:ln cap="flat" cmpd="sng" w="28575">
            <a:solidFill>
              <a:srgbClr val="666666"/>
            </a:solidFill>
            <a:prstDash val="dot"/>
            <a:round/>
            <a:headEnd len="med" w="med" type="none"/>
            <a:tailEnd len="med" w="med" type="none"/>
          </a:ln>
        </p:spPr>
      </p:cxnSp>
      <p:sp>
        <p:nvSpPr>
          <p:cNvPr id="164" name="Shape 164"/>
          <p:cNvSpPr/>
          <p:nvPr/>
        </p:nvSpPr>
        <p:spPr>
          <a:xfrm>
            <a:off x="7950300" y="2277375"/>
            <a:ext cx="548700" cy="548700"/>
          </a:xfrm>
          <a:prstGeom prst="ellips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8035881" y="2376221"/>
            <a:ext cx="359100" cy="330000"/>
          </a:xfrm>
          <a:custGeom>
            <a:pathLst>
              <a:path extrusionOk="0" h="120000" w="120000">
                <a:moveTo>
                  <a:pt x="109082" y="42095"/>
                </a:moveTo>
                <a:lnTo>
                  <a:pt x="109082" y="9058"/>
                </a:lnTo>
                <a:cubicBezTo>
                  <a:pt x="109082" y="3943"/>
                  <a:pt x="105507" y="0"/>
                  <a:pt x="100869" y="0"/>
                </a:cubicBezTo>
                <a:cubicBezTo>
                  <a:pt x="96231" y="0"/>
                  <a:pt x="92753" y="3943"/>
                  <a:pt x="92753" y="9058"/>
                </a:cubicBezTo>
                <a:lnTo>
                  <a:pt x="92753" y="11403"/>
                </a:lnTo>
                <a:lnTo>
                  <a:pt x="13429" y="39644"/>
                </a:lnTo>
                <a:cubicBezTo>
                  <a:pt x="12560" y="39431"/>
                  <a:pt x="11787" y="39111"/>
                  <a:pt x="10917" y="39111"/>
                </a:cubicBezTo>
                <a:lnTo>
                  <a:pt x="5507" y="39111"/>
                </a:lnTo>
                <a:cubicBezTo>
                  <a:pt x="2512" y="39111"/>
                  <a:pt x="0" y="41776"/>
                  <a:pt x="0" y="45079"/>
                </a:cubicBezTo>
                <a:lnTo>
                  <a:pt x="0" y="75133"/>
                </a:lnTo>
                <a:cubicBezTo>
                  <a:pt x="0" y="78436"/>
                  <a:pt x="2512" y="81207"/>
                  <a:pt x="5507" y="81207"/>
                </a:cubicBezTo>
                <a:lnTo>
                  <a:pt x="10917" y="81207"/>
                </a:lnTo>
                <a:cubicBezTo>
                  <a:pt x="11787" y="81207"/>
                  <a:pt x="12560" y="80888"/>
                  <a:pt x="13429" y="80568"/>
                </a:cubicBezTo>
                <a:lnTo>
                  <a:pt x="26183" y="85150"/>
                </a:lnTo>
                <a:lnTo>
                  <a:pt x="25120" y="88667"/>
                </a:lnTo>
                <a:cubicBezTo>
                  <a:pt x="23188" y="95062"/>
                  <a:pt x="26473" y="101989"/>
                  <a:pt x="32173" y="103801"/>
                </a:cubicBezTo>
                <a:lnTo>
                  <a:pt x="60869" y="113712"/>
                </a:lnTo>
                <a:cubicBezTo>
                  <a:pt x="66570" y="115737"/>
                  <a:pt x="72850" y="112220"/>
                  <a:pt x="74492" y="105825"/>
                </a:cubicBezTo>
                <a:lnTo>
                  <a:pt x="75555" y="102522"/>
                </a:lnTo>
                <a:lnTo>
                  <a:pt x="92753" y="108596"/>
                </a:lnTo>
                <a:lnTo>
                  <a:pt x="92753" y="110941"/>
                </a:lnTo>
                <a:cubicBezTo>
                  <a:pt x="92753" y="116056"/>
                  <a:pt x="96231" y="120000"/>
                  <a:pt x="100869" y="120000"/>
                </a:cubicBezTo>
                <a:cubicBezTo>
                  <a:pt x="105507" y="120000"/>
                  <a:pt x="109082" y="116056"/>
                  <a:pt x="109082" y="110941"/>
                </a:cubicBezTo>
                <a:lnTo>
                  <a:pt x="109082" y="77904"/>
                </a:lnTo>
                <a:cubicBezTo>
                  <a:pt x="115072" y="77904"/>
                  <a:pt x="120000" y="72468"/>
                  <a:pt x="120000" y="65861"/>
                </a:cubicBezTo>
                <a:lnTo>
                  <a:pt x="120000" y="53818"/>
                </a:lnTo>
                <a:cubicBezTo>
                  <a:pt x="120000" y="47531"/>
                  <a:pt x="115072" y="42095"/>
                  <a:pt x="109082" y="42095"/>
                </a:cubicBezTo>
                <a:close/>
                <a:moveTo>
                  <a:pt x="10917" y="75133"/>
                </a:moveTo>
                <a:lnTo>
                  <a:pt x="5507" y="75133"/>
                </a:lnTo>
                <a:lnTo>
                  <a:pt x="5507" y="45079"/>
                </a:lnTo>
                <a:lnTo>
                  <a:pt x="10917" y="45079"/>
                </a:lnTo>
                <a:lnTo>
                  <a:pt x="10917" y="75133"/>
                </a:lnTo>
                <a:close/>
                <a:moveTo>
                  <a:pt x="69275" y="104333"/>
                </a:moveTo>
                <a:cubicBezTo>
                  <a:pt x="68502" y="107637"/>
                  <a:pt x="65217" y="109129"/>
                  <a:pt x="62512" y="108277"/>
                </a:cubicBezTo>
                <a:lnTo>
                  <a:pt x="33816" y="98365"/>
                </a:lnTo>
                <a:cubicBezTo>
                  <a:pt x="30821" y="97406"/>
                  <a:pt x="29468" y="93783"/>
                  <a:pt x="30241" y="90799"/>
                </a:cubicBezTo>
                <a:lnTo>
                  <a:pt x="31400" y="87175"/>
                </a:lnTo>
                <a:lnTo>
                  <a:pt x="70338" y="101030"/>
                </a:lnTo>
                <a:lnTo>
                  <a:pt x="69275" y="104333"/>
                </a:lnTo>
                <a:close/>
                <a:moveTo>
                  <a:pt x="92753" y="102522"/>
                </a:moveTo>
                <a:lnTo>
                  <a:pt x="16425" y="75133"/>
                </a:lnTo>
                <a:lnTo>
                  <a:pt x="16425" y="75133"/>
                </a:lnTo>
                <a:lnTo>
                  <a:pt x="16425" y="45079"/>
                </a:lnTo>
                <a:lnTo>
                  <a:pt x="16425" y="45079"/>
                </a:lnTo>
                <a:lnTo>
                  <a:pt x="92753" y="17690"/>
                </a:lnTo>
                <a:lnTo>
                  <a:pt x="92753" y="102522"/>
                </a:lnTo>
                <a:close/>
                <a:moveTo>
                  <a:pt x="103671" y="111261"/>
                </a:moveTo>
                <a:cubicBezTo>
                  <a:pt x="103671" y="113072"/>
                  <a:pt x="102512" y="114245"/>
                  <a:pt x="100869" y="114245"/>
                </a:cubicBezTo>
                <a:cubicBezTo>
                  <a:pt x="99323" y="114245"/>
                  <a:pt x="98164" y="113072"/>
                  <a:pt x="98164" y="111261"/>
                </a:cubicBezTo>
                <a:lnTo>
                  <a:pt x="98164" y="9058"/>
                </a:lnTo>
                <a:cubicBezTo>
                  <a:pt x="98164" y="7246"/>
                  <a:pt x="99323" y="5968"/>
                  <a:pt x="100869" y="5968"/>
                </a:cubicBezTo>
                <a:cubicBezTo>
                  <a:pt x="102512" y="5968"/>
                  <a:pt x="103671" y="7246"/>
                  <a:pt x="103671" y="9058"/>
                </a:cubicBezTo>
                <a:lnTo>
                  <a:pt x="103671" y="111261"/>
                </a:lnTo>
                <a:close/>
                <a:moveTo>
                  <a:pt x="114589" y="66181"/>
                </a:moveTo>
                <a:cubicBezTo>
                  <a:pt x="114589" y="69484"/>
                  <a:pt x="112077" y="72149"/>
                  <a:pt x="109082" y="72149"/>
                </a:cubicBezTo>
                <a:lnTo>
                  <a:pt x="109082" y="48063"/>
                </a:lnTo>
                <a:cubicBezTo>
                  <a:pt x="112077" y="48063"/>
                  <a:pt x="114589" y="50834"/>
                  <a:pt x="114589" y="54138"/>
                </a:cubicBezTo>
                <a:lnTo>
                  <a:pt x="114589" y="6618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Shape 166"/>
          <p:cNvSpPr/>
          <p:nvPr/>
        </p:nvSpPr>
        <p:spPr>
          <a:xfrm>
            <a:off x="865731" y="2329574"/>
            <a:ext cx="297000" cy="240600"/>
          </a:xfrm>
          <a:custGeom>
            <a:pathLst>
              <a:path extrusionOk="0" h="120000" w="120000">
                <a:moveTo>
                  <a:pt x="19033" y="73346"/>
                </a:moveTo>
                <a:lnTo>
                  <a:pt x="2705" y="73346"/>
                </a:lnTo>
                <a:cubicBezTo>
                  <a:pt x="1062" y="73346"/>
                  <a:pt x="0" y="74645"/>
                  <a:pt x="0" y="76653"/>
                </a:cubicBezTo>
                <a:lnTo>
                  <a:pt x="0" y="116574"/>
                </a:lnTo>
                <a:cubicBezTo>
                  <a:pt x="0" y="118582"/>
                  <a:pt x="1062" y="120000"/>
                  <a:pt x="2705" y="120000"/>
                </a:cubicBezTo>
                <a:lnTo>
                  <a:pt x="19033" y="120000"/>
                </a:lnTo>
                <a:cubicBezTo>
                  <a:pt x="20676" y="120000"/>
                  <a:pt x="21835" y="118582"/>
                  <a:pt x="21835" y="116574"/>
                </a:cubicBezTo>
                <a:lnTo>
                  <a:pt x="21835" y="76653"/>
                </a:lnTo>
                <a:cubicBezTo>
                  <a:pt x="21835" y="74645"/>
                  <a:pt x="20676" y="73346"/>
                  <a:pt x="19033" y="73346"/>
                </a:cubicBezTo>
                <a:close/>
                <a:moveTo>
                  <a:pt x="16328" y="113267"/>
                </a:moveTo>
                <a:lnTo>
                  <a:pt x="5410" y="113267"/>
                </a:lnTo>
                <a:lnTo>
                  <a:pt x="5410" y="79960"/>
                </a:lnTo>
                <a:lnTo>
                  <a:pt x="16328" y="79960"/>
                </a:lnTo>
                <a:lnTo>
                  <a:pt x="16328" y="113267"/>
                </a:lnTo>
                <a:close/>
                <a:moveTo>
                  <a:pt x="84541" y="53267"/>
                </a:moveTo>
                <a:lnTo>
                  <a:pt x="68115" y="53267"/>
                </a:lnTo>
                <a:cubicBezTo>
                  <a:pt x="66570" y="53267"/>
                  <a:pt x="65410" y="54685"/>
                  <a:pt x="65410" y="56574"/>
                </a:cubicBezTo>
                <a:lnTo>
                  <a:pt x="65410" y="116574"/>
                </a:lnTo>
                <a:cubicBezTo>
                  <a:pt x="65410" y="118582"/>
                  <a:pt x="66570" y="120000"/>
                  <a:pt x="68115" y="120000"/>
                </a:cubicBezTo>
                <a:lnTo>
                  <a:pt x="84541" y="120000"/>
                </a:lnTo>
                <a:cubicBezTo>
                  <a:pt x="86183" y="120000"/>
                  <a:pt x="87246" y="118582"/>
                  <a:pt x="87246" y="116574"/>
                </a:cubicBezTo>
                <a:lnTo>
                  <a:pt x="87246" y="56574"/>
                </a:lnTo>
                <a:cubicBezTo>
                  <a:pt x="87246" y="54685"/>
                  <a:pt x="86183" y="53267"/>
                  <a:pt x="84541" y="53267"/>
                </a:cubicBezTo>
                <a:close/>
                <a:moveTo>
                  <a:pt x="81835" y="113267"/>
                </a:moveTo>
                <a:lnTo>
                  <a:pt x="70917" y="113267"/>
                </a:lnTo>
                <a:lnTo>
                  <a:pt x="70917" y="60000"/>
                </a:lnTo>
                <a:lnTo>
                  <a:pt x="81835" y="60000"/>
                </a:lnTo>
                <a:lnTo>
                  <a:pt x="81835" y="113267"/>
                </a:lnTo>
                <a:close/>
                <a:moveTo>
                  <a:pt x="51787" y="13346"/>
                </a:moveTo>
                <a:lnTo>
                  <a:pt x="35458" y="13346"/>
                </a:lnTo>
                <a:cubicBezTo>
                  <a:pt x="33816" y="13346"/>
                  <a:pt x="32753" y="14645"/>
                  <a:pt x="32753" y="16653"/>
                </a:cubicBezTo>
                <a:lnTo>
                  <a:pt x="32753" y="116574"/>
                </a:lnTo>
                <a:cubicBezTo>
                  <a:pt x="32753" y="118582"/>
                  <a:pt x="33816" y="120000"/>
                  <a:pt x="35458" y="120000"/>
                </a:cubicBezTo>
                <a:lnTo>
                  <a:pt x="51787" y="120000"/>
                </a:lnTo>
                <a:cubicBezTo>
                  <a:pt x="53429" y="120000"/>
                  <a:pt x="54492" y="118582"/>
                  <a:pt x="54492" y="116574"/>
                </a:cubicBezTo>
                <a:lnTo>
                  <a:pt x="54492" y="16653"/>
                </a:lnTo>
                <a:cubicBezTo>
                  <a:pt x="54492" y="14645"/>
                  <a:pt x="53429" y="13346"/>
                  <a:pt x="51787" y="13346"/>
                </a:cubicBezTo>
                <a:close/>
                <a:moveTo>
                  <a:pt x="49082" y="113267"/>
                </a:moveTo>
                <a:lnTo>
                  <a:pt x="38164" y="113267"/>
                </a:lnTo>
                <a:lnTo>
                  <a:pt x="38164" y="19960"/>
                </a:lnTo>
                <a:lnTo>
                  <a:pt x="49082" y="19960"/>
                </a:lnTo>
                <a:lnTo>
                  <a:pt x="49082" y="113267"/>
                </a:lnTo>
                <a:close/>
                <a:moveTo>
                  <a:pt x="117198" y="0"/>
                </a:moveTo>
                <a:lnTo>
                  <a:pt x="100869" y="0"/>
                </a:lnTo>
                <a:cubicBezTo>
                  <a:pt x="99227" y="0"/>
                  <a:pt x="98164" y="1299"/>
                  <a:pt x="98164" y="3307"/>
                </a:cubicBezTo>
                <a:lnTo>
                  <a:pt x="98164" y="116574"/>
                </a:lnTo>
                <a:cubicBezTo>
                  <a:pt x="98164" y="118582"/>
                  <a:pt x="99227" y="120000"/>
                  <a:pt x="100869" y="120000"/>
                </a:cubicBezTo>
                <a:lnTo>
                  <a:pt x="117198" y="120000"/>
                </a:lnTo>
                <a:cubicBezTo>
                  <a:pt x="118840" y="120000"/>
                  <a:pt x="120000" y="118582"/>
                  <a:pt x="120000" y="116574"/>
                </a:cubicBezTo>
                <a:lnTo>
                  <a:pt x="120000" y="3307"/>
                </a:lnTo>
                <a:cubicBezTo>
                  <a:pt x="120000" y="1299"/>
                  <a:pt x="118840" y="0"/>
                  <a:pt x="117198" y="0"/>
                </a:cubicBezTo>
                <a:close/>
                <a:moveTo>
                  <a:pt x="114492" y="113267"/>
                </a:moveTo>
                <a:lnTo>
                  <a:pt x="103574" y="113267"/>
                </a:lnTo>
                <a:lnTo>
                  <a:pt x="103574" y="6614"/>
                </a:lnTo>
                <a:lnTo>
                  <a:pt x="114492" y="6614"/>
                </a:lnTo>
                <a:lnTo>
                  <a:pt x="114492" y="1132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Shape 167"/>
          <p:cNvSpPr/>
          <p:nvPr/>
        </p:nvSpPr>
        <p:spPr>
          <a:xfrm>
            <a:off x="4389538" y="2395225"/>
            <a:ext cx="341100" cy="341100"/>
          </a:xfrm>
          <a:custGeom>
            <a:pathLst>
              <a:path extrusionOk="0" h="120000" w="12000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a:t>
            </a:r>
            <a:endParaRPr/>
          </a:p>
        </p:txBody>
      </p:sp>
      <p:sp>
        <p:nvSpPr>
          <p:cNvPr id="173" name="Shape 173"/>
          <p:cNvSpPr txBox="1"/>
          <p:nvPr>
            <p:ph idx="1" type="subTitle"/>
          </p:nvPr>
        </p:nvSpPr>
        <p:spPr>
          <a:xfrm>
            <a:off x="2249850" y="606800"/>
            <a:ext cx="4644300" cy="24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Know your food</a:t>
            </a:r>
            <a:endParaRPr/>
          </a:p>
        </p:txBody>
      </p:sp>
      <p:sp>
        <p:nvSpPr>
          <p:cNvPr id="174" name="Shape 17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3</a:t>
            </a:r>
            <a:endParaRPr/>
          </a:p>
        </p:txBody>
      </p:sp>
      <p:sp>
        <p:nvSpPr>
          <p:cNvPr id="175" name="Shape 175"/>
          <p:cNvSpPr txBox="1"/>
          <p:nvPr/>
        </p:nvSpPr>
        <p:spPr>
          <a:xfrm>
            <a:off x="309650" y="3653600"/>
            <a:ext cx="7954500" cy="77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900">
                <a:solidFill>
                  <a:srgbClr val="999999"/>
                </a:solidFill>
                <a:latin typeface="Open Sans"/>
                <a:ea typeface="Open Sans"/>
                <a:cs typeface="Open Sans"/>
                <a:sym typeface="Open Sans"/>
              </a:rPr>
              <a:t>Based on the data facts from the famous fast food </a:t>
            </a:r>
            <a:r>
              <a:rPr lang="en" sz="900">
                <a:solidFill>
                  <a:srgbClr val="999999"/>
                </a:solidFill>
                <a:latin typeface="Open Sans"/>
                <a:ea typeface="Open Sans"/>
                <a:cs typeface="Open Sans"/>
                <a:sym typeface="Open Sans"/>
              </a:rPr>
              <a:t>restaurants, these are a few common food type that you would find in all the major fast food chains. </a:t>
            </a:r>
            <a:endParaRPr sz="900">
              <a:solidFill>
                <a:srgbClr val="999999"/>
              </a:solidFill>
              <a:latin typeface="Open Sans"/>
              <a:ea typeface="Open Sans"/>
              <a:cs typeface="Open Sans"/>
              <a:sym typeface="Open Sans"/>
            </a:endParaRPr>
          </a:p>
          <a:p>
            <a:pPr indent="0" lvl="0" marL="0" rtl="0" algn="just">
              <a:spcBef>
                <a:spcPts val="0"/>
              </a:spcBef>
              <a:spcAft>
                <a:spcPts val="0"/>
              </a:spcAft>
              <a:buNone/>
            </a:pPr>
            <a:r>
              <a:t/>
            </a:r>
            <a:endParaRPr sz="900">
              <a:solidFill>
                <a:srgbClr val="999999"/>
              </a:solidFill>
              <a:latin typeface="Open Sans"/>
              <a:ea typeface="Open Sans"/>
              <a:cs typeface="Open Sans"/>
              <a:sym typeface="Open Sans"/>
            </a:endParaRPr>
          </a:p>
          <a:p>
            <a:pPr indent="0" lvl="0" marL="0" rtl="0" algn="just">
              <a:spcBef>
                <a:spcPts val="0"/>
              </a:spcBef>
              <a:spcAft>
                <a:spcPts val="0"/>
              </a:spcAft>
              <a:buNone/>
            </a:pPr>
            <a:r>
              <a:rPr lang="en" sz="900">
                <a:solidFill>
                  <a:srgbClr val="999999"/>
                </a:solidFill>
                <a:latin typeface="Open Sans"/>
                <a:ea typeface="Open Sans"/>
                <a:cs typeface="Open Sans"/>
                <a:sym typeface="Open Sans"/>
              </a:rPr>
              <a:t>Here you can see average of calories from the most common food type.</a:t>
            </a:r>
            <a:r>
              <a:rPr lang="en" sz="900">
                <a:solidFill>
                  <a:srgbClr val="999999"/>
                </a:solidFill>
                <a:latin typeface="Open Sans"/>
                <a:ea typeface="Open Sans"/>
                <a:cs typeface="Open Sans"/>
                <a:sym typeface="Open Sans"/>
              </a:rPr>
              <a:t> </a:t>
            </a:r>
            <a:endParaRPr sz="900">
              <a:solidFill>
                <a:srgbClr val="999999"/>
              </a:solidFill>
              <a:latin typeface="Open Sans"/>
              <a:ea typeface="Open Sans"/>
              <a:cs typeface="Open Sans"/>
              <a:sym typeface="Open Sans"/>
            </a:endParaRPr>
          </a:p>
        </p:txBody>
      </p:sp>
      <p:pic>
        <p:nvPicPr>
          <p:cNvPr id="176" name="Shape 176"/>
          <p:cNvPicPr preferRelativeResize="0"/>
          <p:nvPr/>
        </p:nvPicPr>
        <p:blipFill>
          <a:blip r:embed="rId3">
            <a:alphaModFix/>
          </a:blip>
          <a:stretch>
            <a:fillRect/>
          </a:stretch>
        </p:blipFill>
        <p:spPr>
          <a:xfrm>
            <a:off x="152400" y="1004000"/>
            <a:ext cx="8268975" cy="249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 </a:t>
            </a:r>
            <a:endParaRPr/>
          </a:p>
        </p:txBody>
      </p:sp>
      <p:sp>
        <p:nvSpPr>
          <p:cNvPr id="182" name="Shape 182"/>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4</a:t>
            </a:r>
            <a:endParaRPr/>
          </a:p>
        </p:txBody>
      </p:sp>
      <p:pic>
        <p:nvPicPr>
          <p:cNvPr id="183" name="Shape 183"/>
          <p:cNvPicPr preferRelativeResize="0"/>
          <p:nvPr/>
        </p:nvPicPr>
        <p:blipFill>
          <a:blip r:embed="rId3">
            <a:alphaModFix/>
          </a:blip>
          <a:stretch>
            <a:fillRect/>
          </a:stretch>
        </p:blipFill>
        <p:spPr>
          <a:xfrm>
            <a:off x="1217275" y="705700"/>
            <a:ext cx="6892800" cy="408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Know your food</a:t>
            </a:r>
            <a:endParaRPr/>
          </a:p>
        </p:txBody>
      </p:sp>
      <p:sp>
        <p:nvSpPr>
          <p:cNvPr id="189" name="Shape 189"/>
          <p:cNvSpPr txBox="1"/>
          <p:nvPr>
            <p:ph idx="1" type="subTitle"/>
          </p:nvPr>
        </p:nvSpPr>
        <p:spPr>
          <a:xfrm>
            <a:off x="2249850" y="606800"/>
            <a:ext cx="4644300" cy="128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PIE CHART</a:t>
            </a:r>
            <a:endParaRPr/>
          </a:p>
          <a:p>
            <a:pPr indent="0" lvl="0" marL="0">
              <a:spcBef>
                <a:spcPts val="1600"/>
              </a:spcBef>
              <a:spcAft>
                <a:spcPts val="1600"/>
              </a:spcAft>
              <a:buNone/>
            </a:pPr>
            <a:r>
              <a:t/>
            </a:r>
            <a:endParaRPr/>
          </a:p>
        </p:txBody>
      </p:sp>
      <p:sp>
        <p:nvSpPr>
          <p:cNvPr id="190" name="Shape 190"/>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San Francisco</a:t>
            </a:r>
            <a:endParaRPr/>
          </a:p>
        </p:txBody>
      </p:sp>
      <p:sp>
        <p:nvSpPr>
          <p:cNvPr id="196" name="Shape 19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6</a:t>
            </a:r>
            <a:endParaRPr/>
          </a:p>
        </p:txBody>
      </p:sp>
      <p:pic>
        <p:nvPicPr>
          <p:cNvPr id="197" name="Shape 197"/>
          <p:cNvPicPr preferRelativeResize="0"/>
          <p:nvPr/>
        </p:nvPicPr>
        <p:blipFill>
          <a:blip r:embed="rId3">
            <a:alphaModFix/>
          </a:blip>
          <a:stretch>
            <a:fillRect/>
          </a:stretch>
        </p:blipFill>
        <p:spPr>
          <a:xfrm>
            <a:off x="4961650" y="1591800"/>
            <a:ext cx="4008425" cy="3372175"/>
          </a:xfrm>
          <a:prstGeom prst="rect">
            <a:avLst/>
          </a:prstGeom>
          <a:noFill/>
          <a:ln>
            <a:noFill/>
          </a:ln>
        </p:spPr>
      </p:pic>
      <p:grpSp>
        <p:nvGrpSpPr>
          <p:cNvPr id="198" name="Shape 198"/>
          <p:cNvGrpSpPr/>
          <p:nvPr/>
        </p:nvGrpSpPr>
        <p:grpSpPr>
          <a:xfrm>
            <a:off x="4664975" y="1121438"/>
            <a:ext cx="1946700" cy="747725"/>
            <a:chOff x="701250" y="1347525"/>
            <a:chExt cx="1946700" cy="747725"/>
          </a:xfrm>
        </p:grpSpPr>
        <p:sp>
          <p:nvSpPr>
            <p:cNvPr id="199" name="Shape 199"/>
            <p:cNvSpPr txBox="1"/>
            <p:nvPr/>
          </p:nvSpPr>
          <p:spPr>
            <a:xfrm>
              <a:off x="701250" y="1546550"/>
              <a:ext cx="19467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chemeClr val="lt1"/>
                  </a:highlight>
                  <a:latin typeface="Open Sans"/>
                  <a:ea typeface="Open Sans"/>
                  <a:cs typeface="Open Sans"/>
                  <a:sym typeface="Open Sans"/>
                </a:rPr>
                <a:t>Google Maps API, Yelp API</a:t>
              </a:r>
              <a:endParaRPr/>
            </a:p>
          </p:txBody>
        </p:sp>
        <p:sp>
          <p:nvSpPr>
            <p:cNvPr id="200" name="Shape 200"/>
            <p:cNvSpPr txBox="1"/>
            <p:nvPr/>
          </p:nvSpPr>
          <p:spPr>
            <a:xfrm>
              <a:off x="942950" y="1347525"/>
              <a:ext cx="1174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API</a:t>
              </a:r>
              <a:endParaRPr b="1" sz="1300">
                <a:latin typeface="Dosis"/>
                <a:ea typeface="Dosis"/>
                <a:cs typeface="Dosis"/>
                <a:sym typeface="Dosis"/>
              </a:endParaRPr>
            </a:p>
          </p:txBody>
        </p:sp>
      </p:grpSp>
      <p:grpSp>
        <p:nvGrpSpPr>
          <p:cNvPr id="201" name="Shape 201"/>
          <p:cNvGrpSpPr/>
          <p:nvPr/>
        </p:nvGrpSpPr>
        <p:grpSpPr>
          <a:xfrm>
            <a:off x="7421475" y="1123788"/>
            <a:ext cx="1548600" cy="743000"/>
            <a:chOff x="701250" y="1352238"/>
            <a:chExt cx="1548600" cy="743000"/>
          </a:xfrm>
        </p:grpSpPr>
        <p:sp>
          <p:nvSpPr>
            <p:cNvPr id="202" name="Shape 202"/>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999999"/>
                  </a:solidFill>
                  <a:highlight>
                    <a:schemeClr val="lt1"/>
                  </a:highlight>
                  <a:latin typeface="Open Sans"/>
                  <a:ea typeface="Open Sans"/>
                  <a:cs typeface="Open Sans"/>
                  <a:sym typeface="Open Sans"/>
                </a:rPr>
                <a:t>gmaps</a:t>
              </a:r>
              <a:endParaRPr/>
            </a:p>
          </p:txBody>
        </p:sp>
        <p:sp>
          <p:nvSpPr>
            <p:cNvPr id="203" name="Shape 203"/>
            <p:cNvSpPr txBox="1"/>
            <p:nvPr/>
          </p:nvSpPr>
          <p:spPr>
            <a:xfrm>
              <a:off x="1330650" y="1352238"/>
              <a:ext cx="919200" cy="341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300">
                  <a:latin typeface="Dosis"/>
                  <a:ea typeface="Dosis"/>
                  <a:cs typeface="Dosis"/>
                  <a:sym typeface="Dosis"/>
                </a:rPr>
                <a:t>Wrapper</a:t>
              </a:r>
              <a:endParaRPr b="1" sz="1300">
                <a:latin typeface="Dosis"/>
                <a:ea typeface="Dosis"/>
                <a:cs typeface="Dosis"/>
                <a:sym typeface="Dosis"/>
              </a:endParaRPr>
            </a:p>
          </p:txBody>
        </p:sp>
      </p:grpSp>
      <p:pic>
        <p:nvPicPr>
          <p:cNvPr id="204" name="Shape 204"/>
          <p:cNvPicPr preferRelativeResize="0"/>
          <p:nvPr/>
        </p:nvPicPr>
        <p:blipFill>
          <a:blip r:embed="rId4">
            <a:alphaModFix/>
          </a:blip>
          <a:stretch>
            <a:fillRect/>
          </a:stretch>
        </p:blipFill>
        <p:spPr>
          <a:xfrm>
            <a:off x="94725" y="1663900"/>
            <a:ext cx="4866925" cy="3432675"/>
          </a:xfrm>
          <a:prstGeom prst="rect">
            <a:avLst/>
          </a:prstGeom>
          <a:noFill/>
          <a:ln>
            <a:noFill/>
          </a:ln>
        </p:spPr>
      </p:pic>
      <p:grpSp>
        <p:nvGrpSpPr>
          <p:cNvPr id="205" name="Shape 205"/>
          <p:cNvGrpSpPr/>
          <p:nvPr/>
        </p:nvGrpSpPr>
        <p:grpSpPr>
          <a:xfrm>
            <a:off x="-212425" y="1246950"/>
            <a:ext cx="1548800" cy="742988"/>
            <a:chOff x="701250" y="1352250"/>
            <a:chExt cx="1548800" cy="742988"/>
          </a:xfrm>
        </p:grpSpPr>
        <p:sp>
          <p:nvSpPr>
            <p:cNvPr id="206" name="Shape 206"/>
            <p:cNvSpPr txBox="1"/>
            <p:nvPr/>
          </p:nvSpPr>
          <p:spPr>
            <a:xfrm>
              <a:off x="701250" y="1546538"/>
              <a:ext cx="1548600" cy="548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000">
                  <a:solidFill>
                    <a:srgbClr val="999999"/>
                  </a:solidFill>
                  <a:highlight>
                    <a:schemeClr val="lt1"/>
                  </a:highlight>
                  <a:latin typeface="Open Sans"/>
                  <a:ea typeface="Open Sans"/>
                  <a:cs typeface="Open Sans"/>
                  <a:sym typeface="Open Sans"/>
                </a:rPr>
                <a:t>Yelp </a:t>
              </a:r>
              <a:r>
                <a:rPr lang="en" sz="1000">
                  <a:solidFill>
                    <a:srgbClr val="999999"/>
                  </a:solidFill>
                  <a:highlight>
                    <a:schemeClr val="lt1"/>
                  </a:highlight>
                  <a:latin typeface="Open Sans"/>
                  <a:ea typeface="Open Sans"/>
                  <a:cs typeface="Open Sans"/>
                  <a:sym typeface="Open Sans"/>
                </a:rPr>
                <a:t>API</a:t>
              </a:r>
              <a:endParaRPr/>
            </a:p>
          </p:txBody>
        </p:sp>
        <p:sp>
          <p:nvSpPr>
            <p:cNvPr id="207" name="Shape 207"/>
            <p:cNvSpPr txBox="1"/>
            <p:nvPr/>
          </p:nvSpPr>
          <p:spPr>
            <a:xfrm>
              <a:off x="1168550" y="1352250"/>
              <a:ext cx="1081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Dosis"/>
                  <a:ea typeface="Dosis"/>
                  <a:cs typeface="Dosis"/>
                  <a:sym typeface="Dosis"/>
                </a:rPr>
                <a:t>API</a:t>
              </a:r>
              <a:endParaRPr b="1" sz="1300">
                <a:latin typeface="Dosis"/>
                <a:ea typeface="Dosis"/>
                <a:cs typeface="Dosis"/>
                <a:sym typeface="Dosis"/>
              </a:endParaRPr>
            </a:p>
          </p:txBody>
        </p:sp>
      </p:grpSp>
      <p:sp>
        <p:nvSpPr>
          <p:cNvPr id="208" name="Shape 208"/>
          <p:cNvSpPr txBox="1"/>
          <p:nvPr/>
        </p:nvSpPr>
        <p:spPr>
          <a:xfrm>
            <a:off x="2402850" y="646350"/>
            <a:ext cx="4338300" cy="34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Dosis"/>
                <a:ea typeface="Dosis"/>
                <a:cs typeface="Dosis"/>
                <a:sym typeface="Dosis"/>
              </a:rPr>
              <a:t>Who has the most footprint in San Francisco?</a:t>
            </a:r>
            <a:endParaRPr sz="1500">
              <a:latin typeface="Dosis"/>
              <a:ea typeface="Dosis"/>
              <a:cs typeface="Dosis"/>
              <a:sym typeface="Dosis"/>
            </a:endParaRPr>
          </a:p>
        </p:txBody>
      </p:sp>
      <p:sp>
        <p:nvSpPr>
          <p:cNvPr id="209" name="Shape 209"/>
          <p:cNvSpPr txBox="1"/>
          <p:nvPr/>
        </p:nvSpPr>
        <p:spPr>
          <a:xfrm>
            <a:off x="4923750" y="4878725"/>
            <a:ext cx="3286800" cy="17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900"/>
              <a:t>R</a:t>
            </a:r>
            <a:r>
              <a:rPr i="1" lang="en" sz="900"/>
              <a:t>adius of Data Points = Yelp’s Average Rating </a:t>
            </a:r>
            <a:endParaRPr i="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34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Nutrition Analysis</a:t>
            </a:r>
            <a:endParaRPr/>
          </a:p>
        </p:txBody>
      </p:sp>
      <p:sp>
        <p:nvSpPr>
          <p:cNvPr id="215" name="Shape 215"/>
          <p:cNvSpPr txBox="1"/>
          <p:nvPr>
            <p:ph idx="1" type="subTitle"/>
          </p:nvPr>
        </p:nvSpPr>
        <p:spPr>
          <a:xfrm>
            <a:off x="2249850" y="606800"/>
            <a:ext cx="4644300" cy="2448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Know your restaurants</a:t>
            </a:r>
            <a:endParaRPr/>
          </a:p>
        </p:txBody>
      </p:sp>
      <p:sp>
        <p:nvSpPr>
          <p:cNvPr id="216" name="Shape 216"/>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7</a:t>
            </a:r>
            <a:endParaRPr/>
          </a:p>
        </p:txBody>
      </p:sp>
      <p:pic>
        <p:nvPicPr>
          <p:cNvPr id="217" name="Shape 217"/>
          <p:cNvPicPr preferRelativeResize="0"/>
          <p:nvPr/>
        </p:nvPicPr>
        <p:blipFill>
          <a:blip r:embed="rId3">
            <a:alphaModFix/>
          </a:blip>
          <a:stretch>
            <a:fillRect/>
          </a:stretch>
        </p:blipFill>
        <p:spPr>
          <a:xfrm>
            <a:off x="0" y="944825"/>
            <a:ext cx="9144000" cy="2172400"/>
          </a:xfrm>
          <a:prstGeom prst="rect">
            <a:avLst/>
          </a:prstGeom>
          <a:noFill/>
          <a:ln>
            <a:noFill/>
          </a:ln>
        </p:spPr>
      </p:pic>
      <p:pic>
        <p:nvPicPr>
          <p:cNvPr id="218" name="Shape 218"/>
          <p:cNvPicPr preferRelativeResize="0"/>
          <p:nvPr/>
        </p:nvPicPr>
        <p:blipFill>
          <a:blip r:embed="rId4">
            <a:alphaModFix/>
          </a:blip>
          <a:stretch>
            <a:fillRect/>
          </a:stretch>
        </p:blipFill>
        <p:spPr>
          <a:xfrm>
            <a:off x="201713" y="3117225"/>
            <a:ext cx="8942276" cy="172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260025" y="0"/>
            <a:ext cx="8520600" cy="393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Sentiment Analysis from Twitter</a:t>
            </a:r>
            <a:endParaRPr b="0" sz="1600">
              <a:solidFill>
                <a:schemeClr val="dk2"/>
              </a:solidFill>
              <a:latin typeface="Open Sans"/>
              <a:ea typeface="Open Sans"/>
              <a:cs typeface="Open Sans"/>
              <a:sym typeface="Open Sans"/>
            </a:endParaRPr>
          </a:p>
          <a:p>
            <a:pPr indent="0" lvl="0" marL="0" rtl="0">
              <a:spcBef>
                <a:spcPts val="0"/>
              </a:spcBef>
              <a:spcAft>
                <a:spcPts val="0"/>
              </a:spcAft>
              <a:buNone/>
            </a:pPr>
            <a:r>
              <a:rPr lang="en"/>
              <a:t> </a:t>
            </a:r>
            <a:endParaRPr/>
          </a:p>
        </p:txBody>
      </p:sp>
      <p:sp>
        <p:nvSpPr>
          <p:cNvPr id="224" name="Shape 224"/>
          <p:cNvSpPr txBox="1"/>
          <p:nvPr>
            <p:ph idx="12" type="sldNum"/>
          </p:nvPr>
        </p:nvSpPr>
        <p:spPr>
          <a:xfrm>
            <a:off x="8421384" y="138251"/>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8</a:t>
            </a:r>
            <a:endParaRPr/>
          </a:p>
        </p:txBody>
      </p:sp>
      <p:pic>
        <p:nvPicPr>
          <p:cNvPr id="225" name="Shape 225"/>
          <p:cNvPicPr preferRelativeResize="0"/>
          <p:nvPr/>
        </p:nvPicPr>
        <p:blipFill>
          <a:blip r:embed="rId3">
            <a:alphaModFix/>
          </a:blip>
          <a:stretch>
            <a:fillRect/>
          </a:stretch>
        </p:blipFill>
        <p:spPr>
          <a:xfrm>
            <a:off x="1337050" y="937563"/>
            <a:ext cx="6543675" cy="349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