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Dosis"/>
      <p:regular r:id="rId20"/>
      <p:bold r:id="rId21"/>
    </p:embeddedFont>
    <p:embeddedFont>
      <p:font typeface="Open Sans"/>
      <p:regular r:id="rId22"/>
      <p:bold r:id="rId23"/>
      <p:italic r:id="rId24"/>
      <p:boldItalic r:id="rId25"/>
    </p:embeddedFont>
    <p:embeddedFont>
      <p:font typeface="Alegrey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niel T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regular.fntdata"/><Relationship Id="rId22" Type="http://schemas.openxmlformats.org/officeDocument/2006/relationships/font" Target="fonts/OpenSans-regular.fntdata"/><Relationship Id="rId21" Type="http://schemas.openxmlformats.org/officeDocument/2006/relationships/font" Target="fonts/Dosis-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regular.fntdata"/><Relationship Id="rId25" Type="http://schemas.openxmlformats.org/officeDocument/2006/relationships/font" Target="fonts/OpenSans-boldItalic.fntdata"/><Relationship Id="rId28" Type="http://schemas.openxmlformats.org/officeDocument/2006/relationships/font" Target="fonts/Alegreya-italic.fntdata"/><Relationship Id="rId27" Type="http://schemas.openxmlformats.org/officeDocument/2006/relationships/font" Target="fonts/Alegrey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egrey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18T06:56:55.205">
    <p:pos x="6000" y="0"/>
    <p:text>Need some more conclusions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 href='http://www.freepik.com/free-photo/close-up-of-financial-report-with-businesspeople-background_867775.htm'&gt;Designed by Freepik&lt;/a&gt;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96" name="Shape 9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97" name="Shape 9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Open Sans"/>
              <a:buChar char="●"/>
              <a:defRPr>
                <a:latin typeface="Open Sans"/>
                <a:ea typeface="Open Sans"/>
                <a:cs typeface="Open Sans"/>
                <a:sym typeface="Open Sans"/>
              </a:defRPr>
            </a:lvl1pPr>
            <a:lvl2pPr indent="-317500" lvl="1" marL="91440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101" name="Shape 101"/>
          <p:cNvGrpSpPr/>
          <p:nvPr/>
        </p:nvGrpSpPr>
        <p:grpSpPr>
          <a:xfrm>
            <a:off x="197970" y="4683259"/>
            <a:ext cx="297191" cy="365407"/>
            <a:chOff x="2149550" y="2870305"/>
            <a:chExt cx="378395" cy="465250"/>
          </a:xfrm>
        </p:grpSpPr>
        <p:sp>
          <p:nvSpPr>
            <p:cNvPr id="102" name="Shape 102"/>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106" name="Shape 106"/>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111" name="Shape 111"/>
        <p:cNvGrpSpPr/>
        <p:nvPr/>
      </p:nvGrpSpPr>
      <p:grpSpPr>
        <a:xfrm>
          <a:off x="0" y="0"/>
          <a:ext cx="0" cy="0"/>
          <a:chOff x="0" y="0"/>
          <a:chExt cx="0" cy="0"/>
        </a:xfrm>
      </p:grpSpPr>
      <p:sp>
        <p:nvSpPr>
          <p:cNvPr id="112" name="Shape 1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spcFirstLastPara="1" rIns="91425" wrap="square" tIns="91425"/>
          <a:lstStyle>
            <a:lvl1pPr lvl="0" algn="ctr">
              <a:spcBef>
                <a:spcPts val="0"/>
              </a:spcBef>
              <a:spcAft>
                <a:spcPts val="0"/>
              </a:spcAft>
              <a:buNone/>
              <a:defRPr sz="1600">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 name="Shape 1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 name="Shape 20"/>
          <p:cNvGrpSpPr/>
          <p:nvPr/>
        </p:nvGrpSpPr>
        <p:grpSpPr>
          <a:xfrm>
            <a:off x="197970" y="4683259"/>
            <a:ext cx="297191" cy="365405"/>
            <a:chOff x="2149550" y="2870305"/>
            <a:chExt cx="378395" cy="465247"/>
          </a:xfrm>
        </p:grpSpPr>
        <p:sp>
          <p:nvSpPr>
            <p:cNvPr id="21" name="Shape 21"/>
            <p:cNvSpPr/>
            <p:nvPr/>
          </p:nvSpPr>
          <p:spPr>
            <a:xfrm>
              <a:off x="2149569" y="2870305"/>
              <a:ext cx="378376" cy="465247"/>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8"/>
              <a:ext cx="112980" cy="112980"/>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31" name="Shape 31"/>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32" name="Shape 32"/>
          <p:cNvGrpSpPr/>
          <p:nvPr/>
        </p:nvGrpSpPr>
        <p:grpSpPr>
          <a:xfrm>
            <a:off x="197970" y="4683259"/>
            <a:ext cx="297191" cy="365407"/>
            <a:chOff x="2149550" y="2870305"/>
            <a:chExt cx="378395" cy="465250"/>
          </a:xfrm>
        </p:grpSpPr>
        <p:sp>
          <p:nvSpPr>
            <p:cNvPr id="33" name="Shape 33"/>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42" name="Shape 42"/>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43" name="Shape 43"/>
          <p:cNvGrpSpPr/>
          <p:nvPr/>
        </p:nvGrpSpPr>
        <p:grpSpPr>
          <a:xfrm>
            <a:off x="197970" y="4683259"/>
            <a:ext cx="297191" cy="365407"/>
            <a:chOff x="2149550" y="2870305"/>
            <a:chExt cx="378395" cy="465250"/>
          </a:xfrm>
        </p:grpSpPr>
        <p:sp>
          <p:nvSpPr>
            <p:cNvPr id="44" name="Shape 44"/>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50" name="Shape 5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1600"/>
              </a:spcBef>
              <a:spcAft>
                <a:spcPts val="0"/>
              </a:spcAft>
              <a:buSzPts val="1400"/>
              <a:buFont typeface="Open Sans"/>
              <a:buChar char="○"/>
              <a:defRPr>
                <a:latin typeface="Open Sans"/>
                <a:ea typeface="Open Sans"/>
                <a:cs typeface="Open Sans"/>
                <a:sym typeface="Open Sans"/>
              </a:defRPr>
            </a:lvl2pPr>
            <a:lvl3pPr indent="-317500" lvl="2" marL="1371600">
              <a:spcBef>
                <a:spcPts val="1600"/>
              </a:spcBef>
              <a:spcAft>
                <a:spcPts val="0"/>
              </a:spcAft>
              <a:buSzPts val="1400"/>
              <a:buFont typeface="Open Sans"/>
              <a:buChar char="■"/>
              <a:defRPr>
                <a:latin typeface="Open Sans"/>
                <a:ea typeface="Open Sans"/>
                <a:cs typeface="Open Sans"/>
                <a:sym typeface="Open Sans"/>
              </a:defRPr>
            </a:lvl3pPr>
            <a:lvl4pPr indent="-317500" lvl="3" marL="1828800">
              <a:spcBef>
                <a:spcPts val="1600"/>
              </a:spcBef>
              <a:spcAft>
                <a:spcPts val="0"/>
              </a:spcAft>
              <a:buSzPts val="1400"/>
              <a:buFont typeface="Open Sans"/>
              <a:buChar char="●"/>
              <a:defRPr>
                <a:latin typeface="Open Sans"/>
                <a:ea typeface="Open Sans"/>
                <a:cs typeface="Open Sans"/>
                <a:sym typeface="Open Sans"/>
              </a:defRPr>
            </a:lvl4pPr>
            <a:lvl5pPr indent="-317500" lvl="4" marL="2286000">
              <a:spcBef>
                <a:spcPts val="1600"/>
              </a:spcBef>
              <a:spcAft>
                <a:spcPts val="0"/>
              </a:spcAft>
              <a:buSzPts val="1400"/>
              <a:buFont typeface="Open Sans"/>
              <a:buChar char="○"/>
              <a:defRPr>
                <a:latin typeface="Open Sans"/>
                <a:ea typeface="Open Sans"/>
                <a:cs typeface="Open Sans"/>
                <a:sym typeface="Open Sans"/>
              </a:defRPr>
            </a:lvl5pPr>
            <a:lvl6pPr indent="-317500" lvl="5" marL="2743200">
              <a:spcBef>
                <a:spcPts val="1600"/>
              </a:spcBef>
              <a:spcAft>
                <a:spcPts val="0"/>
              </a:spcAft>
              <a:buSzPts val="1400"/>
              <a:buFont typeface="Open Sans"/>
              <a:buChar char="■"/>
              <a:defRPr>
                <a:latin typeface="Open Sans"/>
                <a:ea typeface="Open Sans"/>
                <a:cs typeface="Open Sans"/>
                <a:sym typeface="Open Sans"/>
              </a:defRPr>
            </a:lvl6pPr>
            <a:lvl7pPr indent="-317500" lvl="6" marL="3200400">
              <a:spcBef>
                <a:spcPts val="1600"/>
              </a:spcBef>
              <a:spcAft>
                <a:spcPts val="0"/>
              </a:spcAft>
              <a:buSzPts val="1400"/>
              <a:buFont typeface="Open Sans"/>
              <a:buChar char="●"/>
              <a:defRPr>
                <a:latin typeface="Open Sans"/>
                <a:ea typeface="Open Sans"/>
                <a:cs typeface="Open Sans"/>
                <a:sym typeface="Open Sans"/>
              </a:defRPr>
            </a:lvl7pPr>
            <a:lvl8pPr indent="-317500" lvl="7" marL="3657600">
              <a:spcBef>
                <a:spcPts val="1600"/>
              </a:spcBef>
              <a:spcAft>
                <a:spcPts val="0"/>
              </a:spcAft>
              <a:buSzPts val="1400"/>
              <a:buFont typeface="Open Sans"/>
              <a:buChar char="○"/>
              <a:defRPr>
                <a:latin typeface="Open Sans"/>
                <a:ea typeface="Open Sans"/>
                <a:cs typeface="Open Sans"/>
                <a:sym typeface="Open Sans"/>
              </a:defRPr>
            </a:lvl8pPr>
            <a:lvl9pPr indent="-317500" lvl="8" marL="411480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54" name="Shape 54"/>
          <p:cNvGrpSpPr/>
          <p:nvPr/>
        </p:nvGrpSpPr>
        <p:grpSpPr>
          <a:xfrm>
            <a:off x="197970" y="4683259"/>
            <a:ext cx="297191" cy="365407"/>
            <a:chOff x="2149550" y="2870305"/>
            <a:chExt cx="378395" cy="465250"/>
          </a:xfrm>
        </p:grpSpPr>
        <p:sp>
          <p:nvSpPr>
            <p:cNvPr id="55" name="Shape 55"/>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59" name="Shape 5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68" name="Shape 68"/>
          <p:cNvGrpSpPr/>
          <p:nvPr/>
        </p:nvGrpSpPr>
        <p:grpSpPr>
          <a:xfrm>
            <a:off x="197970" y="4683259"/>
            <a:ext cx="297191" cy="365407"/>
            <a:chOff x="2149550" y="2870305"/>
            <a:chExt cx="378395" cy="465250"/>
          </a:xfrm>
        </p:grpSpPr>
        <p:sp>
          <p:nvSpPr>
            <p:cNvPr id="69" name="Shape 69"/>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73" name="Shape 7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ctrTitle"/>
          </p:nvPr>
        </p:nvSpPr>
        <p:spPr>
          <a:xfrm>
            <a:off x="-22350" y="1476450"/>
            <a:ext cx="9188700" cy="25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solidFill>
                  <a:srgbClr val="000000"/>
                </a:solidFill>
              </a:rPr>
              <a:t>Fast Foods Nutrition Analysis</a:t>
            </a:r>
            <a:endParaRPr sz="7200">
              <a:solidFill>
                <a:srgbClr val="000000"/>
              </a:solidFill>
            </a:endParaRPr>
          </a:p>
        </p:txBody>
      </p:sp>
      <p:sp>
        <p:nvSpPr>
          <p:cNvPr id="118" name="Shape 118"/>
          <p:cNvSpPr txBox="1"/>
          <p:nvPr>
            <p:ph idx="1" type="subTitle"/>
          </p:nvPr>
        </p:nvSpPr>
        <p:spPr>
          <a:xfrm>
            <a:off x="311700" y="3899025"/>
            <a:ext cx="8520600" cy="6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Know your food &amp; restaurants</a:t>
            </a:r>
            <a:endParaRPr>
              <a:solidFill>
                <a:srgbClr val="000000"/>
              </a:solidFill>
            </a:endParaRPr>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20" name="Shape 120"/>
          <p:cNvPicPr preferRelativeResize="0"/>
          <p:nvPr/>
        </p:nvPicPr>
        <p:blipFill>
          <a:blip r:embed="rId3">
            <a:alphaModFix/>
          </a:blip>
          <a:stretch>
            <a:fillRect/>
          </a:stretch>
        </p:blipFill>
        <p:spPr>
          <a:xfrm>
            <a:off x="3572536" y="0"/>
            <a:ext cx="1998925" cy="164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229025" y="51650"/>
            <a:ext cx="8264100" cy="91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San Francisco Favourite </a:t>
            </a:r>
            <a:endParaRPr sz="3000"/>
          </a:p>
          <a:p>
            <a:pPr indent="0" lvl="0" marL="0">
              <a:spcBef>
                <a:spcPts val="0"/>
              </a:spcBef>
              <a:spcAft>
                <a:spcPts val="0"/>
              </a:spcAft>
              <a:buNone/>
            </a:pPr>
            <a:r>
              <a:rPr b="0" lang="en" sz="1800"/>
              <a:t>Compound </a:t>
            </a:r>
            <a:r>
              <a:rPr b="0" lang="en" sz="1800"/>
              <a:t>Comparison</a:t>
            </a:r>
            <a:r>
              <a:rPr b="0" lang="en" sz="1800"/>
              <a:t> </a:t>
            </a:r>
            <a:endParaRPr b="0" sz="1800"/>
          </a:p>
        </p:txBody>
      </p:sp>
      <p:sp>
        <p:nvSpPr>
          <p:cNvPr id="231" name="Shape 2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9</a:t>
            </a:r>
            <a:endParaRPr/>
          </a:p>
        </p:txBody>
      </p:sp>
      <p:pic>
        <p:nvPicPr>
          <p:cNvPr id="232" name="Shape 232"/>
          <p:cNvPicPr preferRelativeResize="0"/>
          <p:nvPr/>
        </p:nvPicPr>
        <p:blipFill>
          <a:blip r:embed="rId3">
            <a:alphaModFix/>
          </a:blip>
          <a:stretch>
            <a:fillRect/>
          </a:stretch>
        </p:blipFill>
        <p:spPr>
          <a:xfrm>
            <a:off x="1581150" y="919575"/>
            <a:ext cx="5981700" cy="411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a:t>
            </a:r>
            <a:r>
              <a:rPr lang="en"/>
              <a:t>Comparison</a:t>
            </a:r>
            <a:r>
              <a:rPr lang="en"/>
              <a:t> </a:t>
            </a:r>
            <a:endParaRPr/>
          </a:p>
        </p:txBody>
      </p:sp>
      <p:sp>
        <p:nvSpPr>
          <p:cNvPr id="238" name="Shape 2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   10</a:t>
            </a:r>
            <a:endParaRPr/>
          </a:p>
        </p:txBody>
      </p:sp>
      <p:pic>
        <p:nvPicPr>
          <p:cNvPr id="239" name="Shape 239"/>
          <p:cNvPicPr preferRelativeResize="0"/>
          <p:nvPr/>
        </p:nvPicPr>
        <p:blipFill>
          <a:blip r:embed="rId3">
            <a:alphaModFix/>
          </a:blip>
          <a:stretch>
            <a:fillRect/>
          </a:stretch>
        </p:blipFill>
        <p:spPr>
          <a:xfrm>
            <a:off x="152400" y="1004000"/>
            <a:ext cx="4368300" cy="3044575"/>
          </a:xfrm>
          <a:prstGeom prst="rect">
            <a:avLst/>
          </a:prstGeom>
          <a:noFill/>
          <a:ln>
            <a:noFill/>
          </a:ln>
        </p:spPr>
      </p:pic>
      <p:pic>
        <p:nvPicPr>
          <p:cNvPr id="240" name="Shape 240"/>
          <p:cNvPicPr preferRelativeResize="0"/>
          <p:nvPr/>
        </p:nvPicPr>
        <p:blipFill>
          <a:blip r:embed="rId4">
            <a:alphaModFix/>
          </a:blip>
          <a:stretch>
            <a:fillRect/>
          </a:stretch>
        </p:blipFill>
        <p:spPr>
          <a:xfrm>
            <a:off x="4608674" y="989050"/>
            <a:ext cx="4361401" cy="304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2782750" y="48700"/>
            <a:ext cx="3905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a:p>
            <a:pPr indent="0" lvl="0" marL="0">
              <a:spcBef>
                <a:spcPts val="0"/>
              </a:spcBef>
              <a:spcAft>
                <a:spcPts val="0"/>
              </a:spcAft>
              <a:buNone/>
            </a:pPr>
            <a:r>
              <a:t/>
            </a:r>
            <a:endParaRPr/>
          </a:p>
        </p:txBody>
      </p:sp>
      <p:sp>
        <p:nvSpPr>
          <p:cNvPr id="246" name="Shape 2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11</a:t>
            </a:r>
            <a:endParaRPr/>
          </a:p>
        </p:txBody>
      </p:sp>
      <p:sp>
        <p:nvSpPr>
          <p:cNvPr id="247" name="Shape 247"/>
          <p:cNvSpPr/>
          <p:nvPr/>
        </p:nvSpPr>
        <p:spPr>
          <a:xfrm>
            <a:off x="5163292" y="1035026"/>
            <a:ext cx="645600" cy="645600"/>
          </a:xfrm>
          <a:prstGeom prst="ellipse">
            <a:avLst/>
          </a:prstGeom>
          <a:solidFill>
            <a:schemeClr val="accent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163292" y="2010675"/>
            <a:ext cx="645600" cy="645600"/>
          </a:xfrm>
          <a:prstGeom prst="ellipse">
            <a:avLst/>
          </a:prstGeom>
          <a:solidFill>
            <a:srgbClr val="6AA84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5163302" y="3985902"/>
            <a:ext cx="645600" cy="645600"/>
          </a:xfrm>
          <a:prstGeom prst="ellipse">
            <a:avLst/>
          </a:prstGeom>
          <a:solidFill>
            <a:schemeClr val="accent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5163292" y="3052301"/>
            <a:ext cx="645600" cy="645600"/>
          </a:xfrm>
          <a:prstGeom prst="ellipse">
            <a:avLst/>
          </a:prstGeom>
          <a:solidFill>
            <a:schemeClr val="accent3"/>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txBox="1"/>
          <p:nvPr/>
        </p:nvSpPr>
        <p:spPr>
          <a:xfrm>
            <a:off x="5925975" y="3008896"/>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Placeholder</a:t>
            </a:r>
            <a:endParaRPr b="1">
              <a:solidFill>
                <a:srgbClr val="666666"/>
              </a:solidFill>
              <a:latin typeface="Dosis"/>
              <a:ea typeface="Dosis"/>
              <a:cs typeface="Dosis"/>
              <a:sym typeface="Dosis"/>
            </a:endParaRPr>
          </a:p>
        </p:txBody>
      </p:sp>
      <p:sp>
        <p:nvSpPr>
          <p:cNvPr id="252" name="Shape 252"/>
          <p:cNvSpPr txBox="1"/>
          <p:nvPr/>
        </p:nvSpPr>
        <p:spPr>
          <a:xfrm>
            <a:off x="5849775" y="3942500"/>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This is a Subtitle</a:t>
            </a:r>
            <a:endParaRPr b="1">
              <a:solidFill>
                <a:srgbClr val="666666"/>
              </a:solidFill>
              <a:latin typeface="Dosis"/>
              <a:ea typeface="Dosis"/>
              <a:cs typeface="Dosis"/>
              <a:sym typeface="Dosis"/>
            </a:endParaRPr>
          </a:p>
        </p:txBody>
      </p:sp>
      <p:grpSp>
        <p:nvGrpSpPr>
          <p:cNvPr id="253" name="Shape 253"/>
          <p:cNvGrpSpPr/>
          <p:nvPr/>
        </p:nvGrpSpPr>
        <p:grpSpPr>
          <a:xfrm>
            <a:off x="5849837" y="2010663"/>
            <a:ext cx="3252322" cy="687000"/>
            <a:chOff x="4824000" y="1175313"/>
            <a:chExt cx="3985200" cy="687000"/>
          </a:xfrm>
        </p:grpSpPr>
        <p:sp>
          <p:nvSpPr>
            <p:cNvPr id="254" name="Shape 254"/>
            <p:cNvSpPr txBox="1"/>
            <p:nvPr/>
          </p:nvSpPr>
          <p:spPr>
            <a:xfrm>
              <a:off x="4824000" y="1468713"/>
              <a:ext cx="3243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5" name="Shape 255"/>
            <p:cNvSpPr txBox="1"/>
            <p:nvPr/>
          </p:nvSpPr>
          <p:spPr>
            <a:xfrm>
              <a:off x="4824000" y="1175313"/>
              <a:ext cx="3985200" cy="338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rgbClr val="666666"/>
                  </a:solidFill>
                  <a:latin typeface="Dosis"/>
                  <a:ea typeface="Dosis"/>
                  <a:cs typeface="Dosis"/>
                  <a:sym typeface="Dosis"/>
                </a:rPr>
                <a:t>McDonald’s has the most</a:t>
              </a:r>
              <a:endParaRPr b="1">
                <a:solidFill>
                  <a:srgbClr val="666666"/>
                </a:solidFill>
                <a:latin typeface="Dosis"/>
                <a:ea typeface="Dosis"/>
                <a:cs typeface="Dosis"/>
                <a:sym typeface="Dosis"/>
              </a:endParaRPr>
            </a:p>
            <a:p>
              <a:pPr indent="0" lvl="0" marL="0" rtl="0">
                <a:spcBef>
                  <a:spcPts val="0"/>
                </a:spcBef>
                <a:spcAft>
                  <a:spcPts val="0"/>
                </a:spcAft>
                <a:buNone/>
              </a:pPr>
              <a:r>
                <a:rPr b="1" lang="en">
                  <a:solidFill>
                    <a:srgbClr val="666666"/>
                  </a:solidFill>
                  <a:latin typeface="Dosis"/>
                  <a:ea typeface="Dosis"/>
                  <a:cs typeface="Dosis"/>
                  <a:sym typeface="Dosis"/>
                </a:rPr>
                <a:t>presence</a:t>
              </a:r>
              <a:r>
                <a:rPr b="1" lang="en">
                  <a:solidFill>
                    <a:srgbClr val="666666"/>
                  </a:solidFill>
                  <a:latin typeface="Dosis"/>
                  <a:ea typeface="Dosis"/>
                  <a:cs typeface="Dosis"/>
                  <a:sym typeface="Dosis"/>
                </a:rPr>
                <a:t> in San Francisco</a:t>
              </a:r>
              <a:endParaRPr b="1">
                <a:solidFill>
                  <a:srgbClr val="666666"/>
                </a:solidFill>
                <a:latin typeface="Dosis"/>
                <a:ea typeface="Dosis"/>
                <a:cs typeface="Dosis"/>
                <a:sym typeface="Dosis"/>
              </a:endParaRPr>
            </a:p>
          </p:txBody>
        </p:sp>
      </p:grpSp>
      <p:grpSp>
        <p:nvGrpSpPr>
          <p:cNvPr id="256" name="Shape 256"/>
          <p:cNvGrpSpPr/>
          <p:nvPr/>
        </p:nvGrpSpPr>
        <p:grpSpPr>
          <a:xfrm>
            <a:off x="5849513" y="1035027"/>
            <a:ext cx="3103067" cy="687617"/>
            <a:chOff x="4824000" y="2181308"/>
            <a:chExt cx="4243800" cy="687617"/>
          </a:xfrm>
        </p:grpSpPr>
        <p:sp>
          <p:nvSpPr>
            <p:cNvPr id="257" name="Shape 257"/>
            <p:cNvSpPr txBox="1"/>
            <p:nvPr/>
          </p:nvSpPr>
          <p:spPr>
            <a:xfrm>
              <a:off x="4824000" y="2475325"/>
              <a:ext cx="42438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8" name="Shape 258"/>
            <p:cNvSpPr txBox="1"/>
            <p:nvPr/>
          </p:nvSpPr>
          <p:spPr>
            <a:xfrm>
              <a:off x="4824000" y="2181308"/>
              <a:ext cx="33897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Grilled Chicken Sandwich is the way to go</a:t>
              </a:r>
              <a:endParaRPr b="1">
                <a:solidFill>
                  <a:srgbClr val="666666"/>
                </a:solidFill>
                <a:latin typeface="Dosis"/>
                <a:ea typeface="Dosis"/>
                <a:cs typeface="Dosis"/>
                <a:sym typeface="Dosis"/>
              </a:endParaRPr>
            </a:p>
          </p:txBody>
        </p:sp>
      </p:grpSp>
      <p:sp>
        <p:nvSpPr>
          <p:cNvPr id="259" name="Shape 259"/>
          <p:cNvSpPr/>
          <p:nvPr/>
        </p:nvSpPr>
        <p:spPr>
          <a:xfrm>
            <a:off x="5284048" y="2136674"/>
            <a:ext cx="404100" cy="393600"/>
          </a:xfrm>
          <a:custGeom>
            <a:pathLst>
              <a:path extrusionOk="0" h="120000" w="120000">
                <a:moveTo>
                  <a:pt x="60000" y="43777"/>
                </a:moveTo>
                <a:cubicBezTo>
                  <a:pt x="51014" y="43777"/>
                  <a:pt x="43671" y="51138"/>
                  <a:pt x="43671" y="60145"/>
                </a:cubicBezTo>
                <a:cubicBezTo>
                  <a:pt x="43671" y="69152"/>
                  <a:pt x="51014" y="76513"/>
                  <a:pt x="60000" y="76513"/>
                </a:cubicBezTo>
                <a:cubicBezTo>
                  <a:pt x="68985" y="76513"/>
                  <a:pt x="76328" y="69152"/>
                  <a:pt x="76328" y="60145"/>
                </a:cubicBezTo>
                <a:cubicBezTo>
                  <a:pt x="76328" y="51138"/>
                  <a:pt x="68985" y="43777"/>
                  <a:pt x="60000" y="43777"/>
                </a:cubicBezTo>
                <a:close/>
                <a:moveTo>
                  <a:pt x="60000" y="71089"/>
                </a:moveTo>
                <a:cubicBezTo>
                  <a:pt x="54009" y="71089"/>
                  <a:pt x="49082" y="66150"/>
                  <a:pt x="49082" y="60145"/>
                </a:cubicBezTo>
                <a:cubicBezTo>
                  <a:pt x="49082" y="54140"/>
                  <a:pt x="54009" y="49200"/>
                  <a:pt x="60000" y="49200"/>
                </a:cubicBezTo>
                <a:cubicBezTo>
                  <a:pt x="65990" y="49200"/>
                  <a:pt x="70917" y="54140"/>
                  <a:pt x="70917" y="60145"/>
                </a:cubicBezTo>
                <a:cubicBezTo>
                  <a:pt x="70917" y="66150"/>
                  <a:pt x="65990" y="71089"/>
                  <a:pt x="60000" y="71089"/>
                </a:cubicBezTo>
                <a:close/>
                <a:moveTo>
                  <a:pt x="60000" y="21888"/>
                </a:moveTo>
                <a:cubicBezTo>
                  <a:pt x="39033" y="21888"/>
                  <a:pt x="21835" y="39128"/>
                  <a:pt x="21835" y="60145"/>
                </a:cubicBezTo>
                <a:cubicBezTo>
                  <a:pt x="21835" y="81162"/>
                  <a:pt x="39033" y="98401"/>
                  <a:pt x="60000" y="98401"/>
                </a:cubicBezTo>
                <a:cubicBezTo>
                  <a:pt x="80966" y="98401"/>
                  <a:pt x="98164" y="81162"/>
                  <a:pt x="98164" y="60145"/>
                </a:cubicBezTo>
                <a:cubicBezTo>
                  <a:pt x="98164" y="39128"/>
                  <a:pt x="80966" y="21888"/>
                  <a:pt x="60000" y="21888"/>
                </a:cubicBezTo>
                <a:close/>
                <a:moveTo>
                  <a:pt x="60000" y="92978"/>
                </a:moveTo>
                <a:cubicBezTo>
                  <a:pt x="42028" y="92978"/>
                  <a:pt x="27246" y="78159"/>
                  <a:pt x="27246" y="60145"/>
                </a:cubicBezTo>
                <a:cubicBezTo>
                  <a:pt x="27246" y="42130"/>
                  <a:pt x="42028" y="27312"/>
                  <a:pt x="60000" y="27312"/>
                </a:cubicBezTo>
                <a:cubicBezTo>
                  <a:pt x="77971" y="27312"/>
                  <a:pt x="92753" y="42130"/>
                  <a:pt x="92753" y="60145"/>
                </a:cubicBezTo>
                <a:cubicBezTo>
                  <a:pt x="92753" y="78159"/>
                  <a:pt x="77971" y="92978"/>
                  <a:pt x="60000" y="92978"/>
                </a:cubicBezTo>
                <a:close/>
                <a:moveTo>
                  <a:pt x="101449" y="103341"/>
                </a:moveTo>
                <a:cubicBezTo>
                  <a:pt x="112946" y="92397"/>
                  <a:pt x="120000" y="77094"/>
                  <a:pt x="120000" y="60145"/>
                </a:cubicBezTo>
                <a:cubicBezTo>
                  <a:pt x="120000" y="26828"/>
                  <a:pt x="93236" y="0"/>
                  <a:pt x="60000" y="0"/>
                </a:cubicBezTo>
                <a:cubicBezTo>
                  <a:pt x="26763" y="0"/>
                  <a:pt x="0" y="26828"/>
                  <a:pt x="0" y="60145"/>
                </a:cubicBezTo>
                <a:cubicBezTo>
                  <a:pt x="0" y="77094"/>
                  <a:pt x="7149" y="92397"/>
                  <a:pt x="18550" y="103341"/>
                </a:cubicBezTo>
                <a:lnTo>
                  <a:pt x="11787" y="115351"/>
                </a:lnTo>
                <a:cubicBezTo>
                  <a:pt x="11207" y="115932"/>
                  <a:pt x="10917" y="116416"/>
                  <a:pt x="10917" y="117288"/>
                </a:cubicBezTo>
                <a:cubicBezTo>
                  <a:pt x="10917" y="118934"/>
                  <a:pt x="11980" y="120000"/>
                  <a:pt x="13623" y="120000"/>
                </a:cubicBezTo>
                <a:cubicBezTo>
                  <a:pt x="14492" y="120000"/>
                  <a:pt x="14975" y="119709"/>
                  <a:pt x="15555" y="119225"/>
                </a:cubicBezTo>
                <a:cubicBezTo>
                  <a:pt x="15845" y="118934"/>
                  <a:pt x="16135" y="118353"/>
                  <a:pt x="16135" y="118062"/>
                </a:cubicBezTo>
                <a:lnTo>
                  <a:pt x="22415" y="106924"/>
                </a:lnTo>
                <a:cubicBezTo>
                  <a:pt x="32753" y="115060"/>
                  <a:pt x="45603" y="120000"/>
                  <a:pt x="60000" y="120000"/>
                </a:cubicBezTo>
                <a:cubicBezTo>
                  <a:pt x="74202" y="120000"/>
                  <a:pt x="87246" y="115060"/>
                  <a:pt x="97681" y="106924"/>
                </a:cubicBezTo>
                <a:lnTo>
                  <a:pt x="103864" y="118062"/>
                </a:lnTo>
                <a:cubicBezTo>
                  <a:pt x="104154" y="119225"/>
                  <a:pt x="105314" y="120000"/>
                  <a:pt x="106376" y="120000"/>
                </a:cubicBezTo>
                <a:cubicBezTo>
                  <a:pt x="108019" y="120000"/>
                  <a:pt x="109082" y="118934"/>
                  <a:pt x="109082" y="117288"/>
                </a:cubicBezTo>
                <a:cubicBezTo>
                  <a:pt x="109082" y="116416"/>
                  <a:pt x="108792" y="115932"/>
                  <a:pt x="108309" y="115351"/>
                </a:cubicBezTo>
                <a:lnTo>
                  <a:pt x="101449" y="103341"/>
                </a:lnTo>
                <a:close/>
                <a:moveTo>
                  <a:pt x="60000" y="114769"/>
                </a:moveTo>
                <a:cubicBezTo>
                  <a:pt x="30048" y="114769"/>
                  <a:pt x="5507" y="90169"/>
                  <a:pt x="5507" y="60145"/>
                </a:cubicBezTo>
                <a:cubicBezTo>
                  <a:pt x="5507" y="30121"/>
                  <a:pt x="30048" y="5520"/>
                  <a:pt x="60000" y="5520"/>
                </a:cubicBezTo>
                <a:cubicBezTo>
                  <a:pt x="90048" y="5520"/>
                  <a:pt x="114589" y="30121"/>
                  <a:pt x="114589" y="60145"/>
                </a:cubicBezTo>
                <a:cubicBezTo>
                  <a:pt x="114589" y="90169"/>
                  <a:pt x="90048" y="114769"/>
                  <a:pt x="60000" y="1147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5284051" y="3211291"/>
            <a:ext cx="404100" cy="327600"/>
          </a:xfrm>
          <a:custGeom>
            <a:pathLst>
              <a:path extrusionOk="0" h="120000" w="120000">
                <a:moveTo>
                  <a:pt x="26688" y="66614"/>
                </a:moveTo>
                <a:cubicBezTo>
                  <a:pt x="17695" y="66614"/>
                  <a:pt x="10346" y="75708"/>
                  <a:pt x="10346" y="86692"/>
                </a:cubicBezTo>
                <a:cubicBezTo>
                  <a:pt x="10346" y="88700"/>
                  <a:pt x="11410" y="90000"/>
                  <a:pt x="13053" y="90000"/>
                </a:cubicBezTo>
                <a:cubicBezTo>
                  <a:pt x="14697" y="90000"/>
                  <a:pt x="15761" y="88700"/>
                  <a:pt x="15761" y="86692"/>
                </a:cubicBezTo>
                <a:cubicBezTo>
                  <a:pt x="15761" y="79370"/>
                  <a:pt x="20692" y="73346"/>
                  <a:pt x="26688" y="73346"/>
                </a:cubicBezTo>
                <a:cubicBezTo>
                  <a:pt x="28331" y="73346"/>
                  <a:pt x="29395" y="72047"/>
                  <a:pt x="29395" y="70039"/>
                </a:cubicBezTo>
                <a:cubicBezTo>
                  <a:pt x="29395" y="68031"/>
                  <a:pt x="28331" y="66614"/>
                  <a:pt x="26688" y="66614"/>
                </a:cubicBezTo>
                <a:close/>
                <a:moveTo>
                  <a:pt x="92151" y="66614"/>
                </a:moveTo>
                <a:cubicBezTo>
                  <a:pt x="83158" y="66614"/>
                  <a:pt x="75809" y="75708"/>
                  <a:pt x="75809" y="86692"/>
                </a:cubicBezTo>
                <a:cubicBezTo>
                  <a:pt x="75809" y="88700"/>
                  <a:pt x="76873" y="90000"/>
                  <a:pt x="78517" y="90000"/>
                </a:cubicBezTo>
                <a:cubicBezTo>
                  <a:pt x="80161" y="90000"/>
                  <a:pt x="81321" y="88700"/>
                  <a:pt x="81321" y="86692"/>
                </a:cubicBezTo>
                <a:cubicBezTo>
                  <a:pt x="81321" y="79370"/>
                  <a:pt x="86156" y="73346"/>
                  <a:pt x="92151" y="73346"/>
                </a:cubicBezTo>
                <a:cubicBezTo>
                  <a:pt x="93795" y="73346"/>
                  <a:pt x="94955" y="72047"/>
                  <a:pt x="94955" y="70039"/>
                </a:cubicBezTo>
                <a:cubicBezTo>
                  <a:pt x="94955" y="68031"/>
                  <a:pt x="93795" y="66614"/>
                  <a:pt x="92151" y="66614"/>
                </a:cubicBezTo>
                <a:close/>
                <a:moveTo>
                  <a:pt x="116712" y="72047"/>
                </a:moveTo>
                <a:lnTo>
                  <a:pt x="96792" y="13346"/>
                </a:lnTo>
                <a:lnTo>
                  <a:pt x="96792" y="13346"/>
                </a:lnTo>
                <a:cubicBezTo>
                  <a:pt x="94665" y="5669"/>
                  <a:pt x="88670" y="0"/>
                  <a:pt x="81514" y="0"/>
                </a:cubicBezTo>
                <a:cubicBezTo>
                  <a:pt x="72522" y="0"/>
                  <a:pt x="65173" y="8976"/>
                  <a:pt x="65173" y="19960"/>
                </a:cubicBezTo>
                <a:lnTo>
                  <a:pt x="54246" y="19960"/>
                </a:lnTo>
                <a:cubicBezTo>
                  <a:pt x="54246" y="8976"/>
                  <a:pt x="46897" y="0"/>
                  <a:pt x="37904" y="0"/>
                </a:cubicBezTo>
                <a:cubicBezTo>
                  <a:pt x="30749" y="0"/>
                  <a:pt x="24754" y="5669"/>
                  <a:pt x="22626" y="13346"/>
                </a:cubicBezTo>
                <a:lnTo>
                  <a:pt x="22626" y="13346"/>
                </a:lnTo>
                <a:lnTo>
                  <a:pt x="2707" y="72047"/>
                </a:lnTo>
                <a:cubicBezTo>
                  <a:pt x="1063" y="76299"/>
                  <a:pt x="0" y="81377"/>
                  <a:pt x="0" y="86692"/>
                </a:cubicBezTo>
                <a:cubicBezTo>
                  <a:pt x="0" y="105000"/>
                  <a:pt x="12280" y="120000"/>
                  <a:pt x="27268" y="120000"/>
                </a:cubicBezTo>
                <a:cubicBezTo>
                  <a:pt x="40322" y="120000"/>
                  <a:pt x="51539" y="108661"/>
                  <a:pt x="53956" y="93307"/>
                </a:cubicBezTo>
                <a:lnTo>
                  <a:pt x="66043" y="93307"/>
                </a:lnTo>
                <a:cubicBezTo>
                  <a:pt x="68460" y="108661"/>
                  <a:pt x="79677" y="120000"/>
                  <a:pt x="92731" y="120000"/>
                </a:cubicBezTo>
                <a:cubicBezTo>
                  <a:pt x="107719" y="120000"/>
                  <a:pt x="120000" y="105000"/>
                  <a:pt x="120000" y="86692"/>
                </a:cubicBezTo>
                <a:cubicBezTo>
                  <a:pt x="119516" y="81377"/>
                  <a:pt x="118356" y="76653"/>
                  <a:pt x="116712" y="72047"/>
                </a:cubicBezTo>
                <a:close/>
                <a:moveTo>
                  <a:pt x="26688" y="113385"/>
                </a:moveTo>
                <a:cubicBezTo>
                  <a:pt x="14697" y="113385"/>
                  <a:pt x="4834" y="101338"/>
                  <a:pt x="4834" y="86692"/>
                </a:cubicBezTo>
                <a:cubicBezTo>
                  <a:pt x="4834" y="72047"/>
                  <a:pt x="14697" y="60000"/>
                  <a:pt x="26688" y="60000"/>
                </a:cubicBezTo>
                <a:cubicBezTo>
                  <a:pt x="38678" y="60000"/>
                  <a:pt x="48541" y="72047"/>
                  <a:pt x="48541" y="86692"/>
                </a:cubicBezTo>
                <a:cubicBezTo>
                  <a:pt x="48541" y="101338"/>
                  <a:pt x="38678" y="113385"/>
                  <a:pt x="26688" y="113385"/>
                </a:cubicBezTo>
                <a:close/>
                <a:moveTo>
                  <a:pt x="48541" y="66614"/>
                </a:moveTo>
                <a:cubicBezTo>
                  <a:pt x="43609" y="58700"/>
                  <a:pt x="35680" y="53385"/>
                  <a:pt x="26688" y="53385"/>
                </a:cubicBezTo>
                <a:cubicBezTo>
                  <a:pt x="21756" y="53385"/>
                  <a:pt x="16921" y="55039"/>
                  <a:pt x="13053" y="57992"/>
                </a:cubicBezTo>
                <a:lnTo>
                  <a:pt x="27751" y="14645"/>
                </a:lnTo>
                <a:lnTo>
                  <a:pt x="27751" y="14645"/>
                </a:lnTo>
                <a:cubicBezTo>
                  <a:pt x="29395" y="10039"/>
                  <a:pt x="33263" y="6968"/>
                  <a:pt x="37614" y="6968"/>
                </a:cubicBezTo>
                <a:cubicBezTo>
                  <a:pt x="43319" y="6968"/>
                  <a:pt x="47961" y="12283"/>
                  <a:pt x="48541" y="19015"/>
                </a:cubicBezTo>
                <a:lnTo>
                  <a:pt x="48541" y="19015"/>
                </a:lnTo>
                <a:lnTo>
                  <a:pt x="48541" y="66614"/>
                </a:lnTo>
                <a:close/>
                <a:moveTo>
                  <a:pt x="64883" y="86692"/>
                </a:moveTo>
                <a:lnTo>
                  <a:pt x="53956" y="86692"/>
                </a:lnTo>
                <a:lnTo>
                  <a:pt x="53956" y="79960"/>
                </a:lnTo>
                <a:lnTo>
                  <a:pt x="64883" y="79960"/>
                </a:lnTo>
                <a:lnTo>
                  <a:pt x="64883" y="86692"/>
                </a:lnTo>
                <a:close/>
                <a:moveTo>
                  <a:pt x="64883" y="73346"/>
                </a:moveTo>
                <a:lnTo>
                  <a:pt x="53956" y="73346"/>
                </a:lnTo>
                <a:lnTo>
                  <a:pt x="53956" y="26692"/>
                </a:lnTo>
                <a:lnTo>
                  <a:pt x="64883" y="26692"/>
                </a:lnTo>
                <a:lnTo>
                  <a:pt x="64883" y="73346"/>
                </a:lnTo>
                <a:close/>
                <a:moveTo>
                  <a:pt x="70394" y="19015"/>
                </a:moveTo>
                <a:lnTo>
                  <a:pt x="70394" y="19015"/>
                </a:lnTo>
                <a:cubicBezTo>
                  <a:pt x="70878" y="12283"/>
                  <a:pt x="75519" y="6614"/>
                  <a:pt x="81321" y="6614"/>
                </a:cubicBezTo>
                <a:cubicBezTo>
                  <a:pt x="85672" y="6614"/>
                  <a:pt x="89443" y="10039"/>
                  <a:pt x="91087" y="14291"/>
                </a:cubicBezTo>
                <a:lnTo>
                  <a:pt x="91087" y="14291"/>
                </a:lnTo>
                <a:lnTo>
                  <a:pt x="105882" y="57637"/>
                </a:lnTo>
                <a:cubicBezTo>
                  <a:pt x="101724" y="54685"/>
                  <a:pt x="97082" y="53031"/>
                  <a:pt x="92151" y="53031"/>
                </a:cubicBezTo>
                <a:cubicBezTo>
                  <a:pt x="83158" y="53031"/>
                  <a:pt x="75229" y="58346"/>
                  <a:pt x="70394" y="66377"/>
                </a:cubicBezTo>
                <a:lnTo>
                  <a:pt x="70394" y="19015"/>
                </a:lnTo>
                <a:close/>
                <a:moveTo>
                  <a:pt x="92151" y="113385"/>
                </a:moveTo>
                <a:cubicBezTo>
                  <a:pt x="80161" y="113385"/>
                  <a:pt x="70394" y="101338"/>
                  <a:pt x="70394" y="86692"/>
                </a:cubicBezTo>
                <a:cubicBezTo>
                  <a:pt x="70394" y="72047"/>
                  <a:pt x="80161" y="60000"/>
                  <a:pt x="92151" y="60000"/>
                </a:cubicBezTo>
                <a:cubicBezTo>
                  <a:pt x="104238" y="60000"/>
                  <a:pt x="114004" y="72047"/>
                  <a:pt x="114004" y="86692"/>
                </a:cubicBezTo>
                <a:cubicBezTo>
                  <a:pt x="114004" y="101338"/>
                  <a:pt x="104238" y="113385"/>
                  <a:pt x="92151"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5284048" y="4111907"/>
            <a:ext cx="404100" cy="393600"/>
          </a:xfrm>
          <a:custGeom>
            <a:pathLst>
              <a:path extrusionOk="0" h="120000" w="120000">
                <a:moveTo>
                  <a:pt x="60000" y="54589"/>
                </a:moveTo>
                <a:cubicBezTo>
                  <a:pt x="57004" y="54589"/>
                  <a:pt x="54589" y="57004"/>
                  <a:pt x="54589" y="60000"/>
                </a:cubicBezTo>
                <a:cubicBezTo>
                  <a:pt x="54589" y="62995"/>
                  <a:pt x="57004" y="65410"/>
                  <a:pt x="60000" y="65410"/>
                </a:cubicBezTo>
                <a:cubicBezTo>
                  <a:pt x="62995" y="65410"/>
                  <a:pt x="65507" y="62995"/>
                  <a:pt x="65507" y="60000"/>
                </a:cubicBezTo>
                <a:cubicBezTo>
                  <a:pt x="65507" y="57004"/>
                  <a:pt x="62995" y="54589"/>
                  <a:pt x="60000" y="54589"/>
                </a:cubicBezTo>
                <a:close/>
                <a:moveTo>
                  <a:pt x="120000" y="60000"/>
                </a:moveTo>
                <a:cubicBezTo>
                  <a:pt x="120000" y="53429"/>
                  <a:pt x="112077" y="47729"/>
                  <a:pt x="99516" y="43671"/>
                </a:cubicBezTo>
                <a:cubicBezTo>
                  <a:pt x="105507" y="31884"/>
                  <a:pt x="107149" y="22125"/>
                  <a:pt x="102512" y="17487"/>
                </a:cubicBezTo>
                <a:cubicBezTo>
                  <a:pt x="97874" y="12850"/>
                  <a:pt x="88115" y="14202"/>
                  <a:pt x="76328" y="20483"/>
                </a:cubicBezTo>
                <a:cubicBezTo>
                  <a:pt x="72270" y="7922"/>
                  <a:pt x="66570" y="0"/>
                  <a:pt x="60000" y="0"/>
                </a:cubicBezTo>
                <a:cubicBezTo>
                  <a:pt x="53429" y="0"/>
                  <a:pt x="47729" y="7922"/>
                  <a:pt x="43671" y="20483"/>
                </a:cubicBezTo>
                <a:cubicBezTo>
                  <a:pt x="31884" y="14492"/>
                  <a:pt x="22125" y="12850"/>
                  <a:pt x="17487" y="17487"/>
                </a:cubicBezTo>
                <a:cubicBezTo>
                  <a:pt x="12850" y="22125"/>
                  <a:pt x="14202" y="31884"/>
                  <a:pt x="20483" y="43671"/>
                </a:cubicBezTo>
                <a:cubicBezTo>
                  <a:pt x="7922" y="47729"/>
                  <a:pt x="0" y="53429"/>
                  <a:pt x="0" y="60000"/>
                </a:cubicBezTo>
                <a:cubicBezTo>
                  <a:pt x="0" y="66570"/>
                  <a:pt x="7922" y="72270"/>
                  <a:pt x="20483" y="76328"/>
                </a:cubicBezTo>
                <a:cubicBezTo>
                  <a:pt x="14492" y="88115"/>
                  <a:pt x="12850" y="97874"/>
                  <a:pt x="17487" y="102512"/>
                </a:cubicBezTo>
                <a:cubicBezTo>
                  <a:pt x="22125" y="107149"/>
                  <a:pt x="31884" y="105797"/>
                  <a:pt x="43671" y="99516"/>
                </a:cubicBezTo>
                <a:cubicBezTo>
                  <a:pt x="47729" y="112077"/>
                  <a:pt x="53429" y="120000"/>
                  <a:pt x="60000" y="120000"/>
                </a:cubicBezTo>
                <a:cubicBezTo>
                  <a:pt x="66570" y="120000"/>
                  <a:pt x="72270" y="112077"/>
                  <a:pt x="76328" y="99516"/>
                </a:cubicBezTo>
                <a:cubicBezTo>
                  <a:pt x="88115" y="105507"/>
                  <a:pt x="97874" y="107149"/>
                  <a:pt x="102512" y="102512"/>
                </a:cubicBezTo>
                <a:cubicBezTo>
                  <a:pt x="107149" y="97874"/>
                  <a:pt x="105797" y="88115"/>
                  <a:pt x="99516" y="76328"/>
                </a:cubicBezTo>
                <a:cubicBezTo>
                  <a:pt x="112077" y="72270"/>
                  <a:pt x="120000" y="66570"/>
                  <a:pt x="120000" y="60000"/>
                </a:cubicBezTo>
                <a:close/>
                <a:moveTo>
                  <a:pt x="5507" y="60000"/>
                </a:moveTo>
                <a:cubicBezTo>
                  <a:pt x="5507" y="55362"/>
                  <a:pt x="12270" y="51014"/>
                  <a:pt x="22898" y="48019"/>
                </a:cubicBezTo>
                <a:cubicBezTo>
                  <a:pt x="25120" y="51787"/>
                  <a:pt x="27826" y="55942"/>
                  <a:pt x="31111" y="60000"/>
                </a:cubicBezTo>
                <a:cubicBezTo>
                  <a:pt x="28115" y="64057"/>
                  <a:pt x="25120" y="68212"/>
                  <a:pt x="22898" y="71980"/>
                </a:cubicBezTo>
                <a:cubicBezTo>
                  <a:pt x="12270" y="68985"/>
                  <a:pt x="5507" y="64637"/>
                  <a:pt x="5507" y="60000"/>
                </a:cubicBezTo>
                <a:close/>
                <a:moveTo>
                  <a:pt x="38454" y="51014"/>
                </a:moveTo>
                <a:cubicBezTo>
                  <a:pt x="37101" y="52657"/>
                  <a:pt x="35748" y="54299"/>
                  <a:pt x="34396" y="55652"/>
                </a:cubicBezTo>
                <a:cubicBezTo>
                  <a:pt x="31884" y="52657"/>
                  <a:pt x="29758" y="49661"/>
                  <a:pt x="28115" y="46666"/>
                </a:cubicBezTo>
                <a:cubicBezTo>
                  <a:pt x="31400" y="45797"/>
                  <a:pt x="35169" y="45314"/>
                  <a:pt x="39033" y="44734"/>
                </a:cubicBezTo>
                <a:cubicBezTo>
                  <a:pt x="38743" y="46956"/>
                  <a:pt x="38454" y="49082"/>
                  <a:pt x="38454" y="51014"/>
                </a:cubicBezTo>
                <a:close/>
                <a:moveTo>
                  <a:pt x="39033" y="74975"/>
                </a:moveTo>
                <a:cubicBezTo>
                  <a:pt x="35169" y="74492"/>
                  <a:pt x="31400" y="73913"/>
                  <a:pt x="28115" y="73043"/>
                </a:cubicBezTo>
                <a:cubicBezTo>
                  <a:pt x="30048" y="70048"/>
                  <a:pt x="32173" y="67053"/>
                  <a:pt x="34396" y="64057"/>
                </a:cubicBezTo>
                <a:cubicBezTo>
                  <a:pt x="35748" y="65700"/>
                  <a:pt x="37101" y="67053"/>
                  <a:pt x="38454" y="68695"/>
                </a:cubicBezTo>
                <a:cubicBezTo>
                  <a:pt x="38454" y="70917"/>
                  <a:pt x="38743" y="73043"/>
                  <a:pt x="39033" y="74975"/>
                </a:cubicBezTo>
                <a:close/>
                <a:moveTo>
                  <a:pt x="21545" y="98454"/>
                </a:moveTo>
                <a:cubicBezTo>
                  <a:pt x="18260" y="95169"/>
                  <a:pt x="19903" y="87246"/>
                  <a:pt x="25410" y="77681"/>
                </a:cubicBezTo>
                <a:cubicBezTo>
                  <a:pt x="29758" y="78840"/>
                  <a:pt x="34396" y="79903"/>
                  <a:pt x="39516" y="80483"/>
                </a:cubicBezTo>
                <a:cubicBezTo>
                  <a:pt x="40096" y="85603"/>
                  <a:pt x="41159" y="90241"/>
                  <a:pt x="42318" y="94589"/>
                </a:cubicBezTo>
                <a:cubicBezTo>
                  <a:pt x="32463" y="100096"/>
                  <a:pt x="24830" y="102028"/>
                  <a:pt x="21545" y="98454"/>
                </a:cubicBezTo>
                <a:close/>
                <a:moveTo>
                  <a:pt x="39516" y="39516"/>
                </a:moveTo>
                <a:cubicBezTo>
                  <a:pt x="34396" y="40096"/>
                  <a:pt x="29758" y="41159"/>
                  <a:pt x="25410" y="42318"/>
                </a:cubicBezTo>
                <a:cubicBezTo>
                  <a:pt x="19903" y="32463"/>
                  <a:pt x="18260" y="24830"/>
                  <a:pt x="21545" y="21545"/>
                </a:cubicBezTo>
                <a:cubicBezTo>
                  <a:pt x="24830" y="18260"/>
                  <a:pt x="32753" y="19903"/>
                  <a:pt x="42318" y="25410"/>
                </a:cubicBezTo>
                <a:cubicBezTo>
                  <a:pt x="41159" y="29758"/>
                  <a:pt x="40096" y="34396"/>
                  <a:pt x="39516" y="39516"/>
                </a:cubicBezTo>
                <a:close/>
                <a:moveTo>
                  <a:pt x="74975" y="39033"/>
                </a:moveTo>
                <a:cubicBezTo>
                  <a:pt x="73140" y="38743"/>
                  <a:pt x="70917" y="38743"/>
                  <a:pt x="68695" y="38454"/>
                </a:cubicBezTo>
                <a:cubicBezTo>
                  <a:pt x="67053" y="37101"/>
                  <a:pt x="65700" y="35748"/>
                  <a:pt x="64057" y="34396"/>
                </a:cubicBezTo>
                <a:cubicBezTo>
                  <a:pt x="67053" y="31884"/>
                  <a:pt x="70144" y="29758"/>
                  <a:pt x="73140" y="28115"/>
                </a:cubicBezTo>
                <a:cubicBezTo>
                  <a:pt x="73913" y="31400"/>
                  <a:pt x="74782" y="34879"/>
                  <a:pt x="74975" y="39033"/>
                </a:cubicBezTo>
                <a:close/>
                <a:moveTo>
                  <a:pt x="60000" y="5507"/>
                </a:moveTo>
                <a:cubicBezTo>
                  <a:pt x="64637" y="5507"/>
                  <a:pt x="68985" y="12270"/>
                  <a:pt x="71980" y="22898"/>
                </a:cubicBezTo>
                <a:cubicBezTo>
                  <a:pt x="68212" y="25120"/>
                  <a:pt x="64057" y="27826"/>
                  <a:pt x="60000" y="31111"/>
                </a:cubicBezTo>
                <a:cubicBezTo>
                  <a:pt x="55942" y="27826"/>
                  <a:pt x="51787" y="25120"/>
                  <a:pt x="48019" y="22898"/>
                </a:cubicBezTo>
                <a:cubicBezTo>
                  <a:pt x="51014" y="12270"/>
                  <a:pt x="55362" y="5507"/>
                  <a:pt x="60000" y="5507"/>
                </a:cubicBezTo>
                <a:close/>
                <a:moveTo>
                  <a:pt x="46666" y="28115"/>
                </a:moveTo>
                <a:cubicBezTo>
                  <a:pt x="49661" y="30048"/>
                  <a:pt x="52657" y="32173"/>
                  <a:pt x="55652" y="34396"/>
                </a:cubicBezTo>
                <a:cubicBezTo>
                  <a:pt x="54009" y="35748"/>
                  <a:pt x="52367" y="37101"/>
                  <a:pt x="51014" y="38454"/>
                </a:cubicBezTo>
                <a:cubicBezTo>
                  <a:pt x="48792" y="38454"/>
                  <a:pt x="46956" y="38743"/>
                  <a:pt x="44734" y="39033"/>
                </a:cubicBezTo>
                <a:cubicBezTo>
                  <a:pt x="45314" y="34879"/>
                  <a:pt x="46086" y="31400"/>
                  <a:pt x="46666" y="28115"/>
                </a:cubicBezTo>
                <a:close/>
                <a:moveTo>
                  <a:pt x="45024" y="80966"/>
                </a:moveTo>
                <a:cubicBezTo>
                  <a:pt x="46956" y="81256"/>
                  <a:pt x="49082" y="81256"/>
                  <a:pt x="51304" y="81545"/>
                </a:cubicBezTo>
                <a:cubicBezTo>
                  <a:pt x="52946" y="82898"/>
                  <a:pt x="54299" y="84251"/>
                  <a:pt x="55942" y="85603"/>
                </a:cubicBezTo>
                <a:cubicBezTo>
                  <a:pt x="52946" y="88115"/>
                  <a:pt x="49951" y="90241"/>
                  <a:pt x="46956" y="91884"/>
                </a:cubicBezTo>
                <a:cubicBezTo>
                  <a:pt x="46086" y="88599"/>
                  <a:pt x="45314" y="85120"/>
                  <a:pt x="45024" y="80966"/>
                </a:cubicBezTo>
                <a:close/>
                <a:moveTo>
                  <a:pt x="60000" y="114492"/>
                </a:moveTo>
                <a:cubicBezTo>
                  <a:pt x="55362" y="114492"/>
                  <a:pt x="51014" y="107729"/>
                  <a:pt x="48019" y="97101"/>
                </a:cubicBezTo>
                <a:cubicBezTo>
                  <a:pt x="51787" y="94879"/>
                  <a:pt x="55942" y="92173"/>
                  <a:pt x="60000" y="88888"/>
                </a:cubicBezTo>
                <a:cubicBezTo>
                  <a:pt x="64057" y="92173"/>
                  <a:pt x="68212" y="94879"/>
                  <a:pt x="71980" y="97101"/>
                </a:cubicBezTo>
                <a:cubicBezTo>
                  <a:pt x="68985" y="107729"/>
                  <a:pt x="64637" y="114492"/>
                  <a:pt x="60000" y="114492"/>
                </a:cubicBezTo>
                <a:close/>
                <a:moveTo>
                  <a:pt x="73333" y="91884"/>
                </a:moveTo>
                <a:cubicBezTo>
                  <a:pt x="70338" y="89951"/>
                  <a:pt x="67342" y="87826"/>
                  <a:pt x="64347" y="85603"/>
                </a:cubicBezTo>
                <a:cubicBezTo>
                  <a:pt x="65990" y="84251"/>
                  <a:pt x="67632" y="82898"/>
                  <a:pt x="68985" y="81545"/>
                </a:cubicBezTo>
                <a:cubicBezTo>
                  <a:pt x="71207" y="81545"/>
                  <a:pt x="73140" y="81256"/>
                  <a:pt x="75265" y="80966"/>
                </a:cubicBezTo>
                <a:cubicBezTo>
                  <a:pt x="74782" y="85120"/>
                  <a:pt x="73913" y="88599"/>
                  <a:pt x="73333" y="91884"/>
                </a:cubicBezTo>
                <a:close/>
                <a:moveTo>
                  <a:pt x="76135" y="66859"/>
                </a:moveTo>
                <a:cubicBezTo>
                  <a:pt x="74782" y="68405"/>
                  <a:pt x="73140" y="70048"/>
                  <a:pt x="71497" y="71690"/>
                </a:cubicBezTo>
                <a:cubicBezTo>
                  <a:pt x="69855" y="73333"/>
                  <a:pt x="68212" y="74975"/>
                  <a:pt x="66570" y="76328"/>
                </a:cubicBezTo>
                <a:cubicBezTo>
                  <a:pt x="64347" y="76328"/>
                  <a:pt x="62222" y="76618"/>
                  <a:pt x="59710" y="76618"/>
                </a:cubicBezTo>
                <a:cubicBezTo>
                  <a:pt x="57584" y="76618"/>
                  <a:pt x="55072" y="76618"/>
                  <a:pt x="52946" y="76328"/>
                </a:cubicBezTo>
                <a:cubicBezTo>
                  <a:pt x="51304" y="74975"/>
                  <a:pt x="49661" y="73333"/>
                  <a:pt x="48019" y="71690"/>
                </a:cubicBezTo>
                <a:cubicBezTo>
                  <a:pt x="46376" y="70048"/>
                  <a:pt x="44734" y="68405"/>
                  <a:pt x="43381" y="66859"/>
                </a:cubicBezTo>
                <a:cubicBezTo>
                  <a:pt x="43381" y="64637"/>
                  <a:pt x="43091" y="62415"/>
                  <a:pt x="43091" y="60000"/>
                </a:cubicBezTo>
                <a:cubicBezTo>
                  <a:pt x="43091" y="57584"/>
                  <a:pt x="43091" y="55362"/>
                  <a:pt x="43381" y="53140"/>
                </a:cubicBezTo>
                <a:cubicBezTo>
                  <a:pt x="44734" y="51594"/>
                  <a:pt x="46376" y="49951"/>
                  <a:pt x="48019" y="48309"/>
                </a:cubicBezTo>
                <a:cubicBezTo>
                  <a:pt x="49661" y="46666"/>
                  <a:pt x="51304" y="45024"/>
                  <a:pt x="52946" y="43671"/>
                </a:cubicBezTo>
                <a:cubicBezTo>
                  <a:pt x="55072" y="43671"/>
                  <a:pt x="57294" y="43381"/>
                  <a:pt x="59710" y="43381"/>
                </a:cubicBezTo>
                <a:cubicBezTo>
                  <a:pt x="61932" y="43381"/>
                  <a:pt x="64347" y="43381"/>
                  <a:pt x="66570" y="43671"/>
                </a:cubicBezTo>
                <a:cubicBezTo>
                  <a:pt x="68212" y="45024"/>
                  <a:pt x="69855" y="46666"/>
                  <a:pt x="71497" y="48309"/>
                </a:cubicBezTo>
                <a:cubicBezTo>
                  <a:pt x="73140" y="49951"/>
                  <a:pt x="74782" y="51594"/>
                  <a:pt x="76135" y="53140"/>
                </a:cubicBezTo>
                <a:cubicBezTo>
                  <a:pt x="76135" y="55362"/>
                  <a:pt x="76328" y="57584"/>
                  <a:pt x="76328" y="60000"/>
                </a:cubicBezTo>
                <a:cubicBezTo>
                  <a:pt x="76328" y="62415"/>
                  <a:pt x="76328" y="64637"/>
                  <a:pt x="76135" y="66859"/>
                </a:cubicBezTo>
                <a:close/>
                <a:moveTo>
                  <a:pt x="98454" y="21545"/>
                </a:moveTo>
                <a:cubicBezTo>
                  <a:pt x="101739" y="24830"/>
                  <a:pt x="100096" y="32753"/>
                  <a:pt x="94685" y="42318"/>
                </a:cubicBezTo>
                <a:cubicBezTo>
                  <a:pt x="90241" y="41159"/>
                  <a:pt x="85603" y="40096"/>
                  <a:pt x="80483" y="39516"/>
                </a:cubicBezTo>
                <a:cubicBezTo>
                  <a:pt x="79903" y="34396"/>
                  <a:pt x="78840" y="29758"/>
                  <a:pt x="77777" y="25410"/>
                </a:cubicBezTo>
                <a:cubicBezTo>
                  <a:pt x="87536" y="19903"/>
                  <a:pt x="95169" y="17971"/>
                  <a:pt x="98454" y="21545"/>
                </a:cubicBezTo>
                <a:close/>
                <a:moveTo>
                  <a:pt x="85603" y="55652"/>
                </a:moveTo>
                <a:cubicBezTo>
                  <a:pt x="84251" y="54009"/>
                  <a:pt x="82898" y="52657"/>
                  <a:pt x="81545" y="51014"/>
                </a:cubicBezTo>
                <a:cubicBezTo>
                  <a:pt x="81545" y="48792"/>
                  <a:pt x="81256" y="46956"/>
                  <a:pt x="80966" y="44734"/>
                </a:cubicBezTo>
                <a:cubicBezTo>
                  <a:pt x="84830" y="45314"/>
                  <a:pt x="88599" y="45797"/>
                  <a:pt x="91884" y="46666"/>
                </a:cubicBezTo>
                <a:cubicBezTo>
                  <a:pt x="90048" y="49661"/>
                  <a:pt x="88115" y="52657"/>
                  <a:pt x="85603" y="55652"/>
                </a:cubicBezTo>
                <a:close/>
                <a:moveTo>
                  <a:pt x="85603" y="64347"/>
                </a:moveTo>
                <a:cubicBezTo>
                  <a:pt x="88115" y="67342"/>
                  <a:pt x="90241" y="70338"/>
                  <a:pt x="91884" y="73333"/>
                </a:cubicBezTo>
                <a:cubicBezTo>
                  <a:pt x="88599" y="74202"/>
                  <a:pt x="84830" y="74685"/>
                  <a:pt x="80966" y="75265"/>
                </a:cubicBezTo>
                <a:cubicBezTo>
                  <a:pt x="81256" y="73333"/>
                  <a:pt x="81256" y="71207"/>
                  <a:pt x="81545" y="68985"/>
                </a:cubicBezTo>
                <a:cubicBezTo>
                  <a:pt x="82898" y="67342"/>
                  <a:pt x="84251" y="65700"/>
                  <a:pt x="85603" y="64347"/>
                </a:cubicBezTo>
                <a:close/>
                <a:moveTo>
                  <a:pt x="98454" y="98454"/>
                </a:moveTo>
                <a:cubicBezTo>
                  <a:pt x="95169" y="101739"/>
                  <a:pt x="87246" y="100096"/>
                  <a:pt x="77777" y="94589"/>
                </a:cubicBezTo>
                <a:cubicBezTo>
                  <a:pt x="78840" y="90241"/>
                  <a:pt x="79903" y="85603"/>
                  <a:pt x="80483" y="80483"/>
                </a:cubicBezTo>
                <a:cubicBezTo>
                  <a:pt x="85603" y="79903"/>
                  <a:pt x="90241" y="78840"/>
                  <a:pt x="94685" y="77681"/>
                </a:cubicBezTo>
                <a:cubicBezTo>
                  <a:pt x="100096" y="87536"/>
                  <a:pt x="102028" y="95169"/>
                  <a:pt x="98454" y="98454"/>
                </a:cubicBezTo>
                <a:close/>
                <a:moveTo>
                  <a:pt x="97101" y="71980"/>
                </a:moveTo>
                <a:cubicBezTo>
                  <a:pt x="94879" y="68212"/>
                  <a:pt x="92173" y="64057"/>
                  <a:pt x="88888" y="60000"/>
                </a:cubicBezTo>
                <a:cubicBezTo>
                  <a:pt x="91884" y="55942"/>
                  <a:pt x="94879" y="51787"/>
                  <a:pt x="97101" y="48019"/>
                </a:cubicBezTo>
                <a:cubicBezTo>
                  <a:pt x="107729" y="51014"/>
                  <a:pt x="114589" y="55362"/>
                  <a:pt x="114589" y="60000"/>
                </a:cubicBezTo>
                <a:cubicBezTo>
                  <a:pt x="114589" y="64637"/>
                  <a:pt x="107729" y="68985"/>
                  <a:pt x="97101" y="719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5337588" y="1167934"/>
            <a:ext cx="297000" cy="297000"/>
          </a:xfrm>
          <a:custGeom>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63" name="Shape 263"/>
          <p:cNvPicPr preferRelativeResize="0"/>
          <p:nvPr/>
        </p:nvPicPr>
        <p:blipFill>
          <a:blip r:embed="rId4">
            <a:alphaModFix/>
          </a:blip>
          <a:stretch>
            <a:fillRect/>
          </a:stretch>
        </p:blipFill>
        <p:spPr>
          <a:xfrm>
            <a:off x="196025" y="970750"/>
            <a:ext cx="4768650" cy="366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69" name="Shape 269"/>
          <p:cNvGrpSpPr/>
          <p:nvPr/>
        </p:nvGrpSpPr>
        <p:grpSpPr>
          <a:xfrm>
            <a:off x="758004" y="718150"/>
            <a:ext cx="7627991" cy="3707201"/>
            <a:chOff x="701768" y="673646"/>
            <a:chExt cx="7627991" cy="3707201"/>
          </a:xfrm>
        </p:grpSpPr>
        <p:sp>
          <p:nvSpPr>
            <p:cNvPr id="270" name="Shape 270"/>
            <p:cNvSpPr/>
            <p:nvPr/>
          </p:nvSpPr>
          <p:spPr>
            <a:xfrm>
              <a:off x="701768" y="673657"/>
              <a:ext cx="304800" cy="2970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Shape 271"/>
            <p:cNvSpPr/>
            <p:nvPr/>
          </p:nvSpPr>
          <p:spPr>
            <a:xfrm>
              <a:off x="1271470" y="673657"/>
              <a:ext cx="297000" cy="297000"/>
            </a:xfrm>
            <a:custGeom>
              <a:pathLst>
                <a:path extrusionOk="0" h="120000" w="120000">
                  <a:moveTo>
                    <a:pt x="100869" y="57294"/>
                  </a:moveTo>
                  <a:cubicBezTo>
                    <a:pt x="99227" y="57294"/>
                    <a:pt x="98164" y="58357"/>
                    <a:pt x="98164" y="60000"/>
                  </a:cubicBezTo>
                  <a:cubicBezTo>
                    <a:pt x="98164" y="61642"/>
                    <a:pt x="99227" y="62801"/>
                    <a:pt x="100869" y="62801"/>
                  </a:cubicBezTo>
                  <a:cubicBezTo>
                    <a:pt x="102512" y="62801"/>
                    <a:pt x="103574" y="61642"/>
                    <a:pt x="103574" y="60000"/>
                  </a:cubicBezTo>
                  <a:cubicBezTo>
                    <a:pt x="103574" y="58357"/>
                    <a:pt x="102512" y="57294"/>
                    <a:pt x="100869" y="57294"/>
                  </a:cubicBezTo>
                  <a:close/>
                  <a:moveTo>
                    <a:pt x="40869" y="93043"/>
                  </a:moveTo>
                  <a:cubicBezTo>
                    <a:pt x="39516" y="92173"/>
                    <a:pt x="37874" y="92753"/>
                    <a:pt x="37101" y="94106"/>
                  </a:cubicBezTo>
                  <a:cubicBezTo>
                    <a:pt x="36231" y="95458"/>
                    <a:pt x="36811" y="97101"/>
                    <a:pt x="38164" y="97971"/>
                  </a:cubicBezTo>
                  <a:cubicBezTo>
                    <a:pt x="39516" y="98743"/>
                    <a:pt x="41159" y="98164"/>
                    <a:pt x="42028" y="96811"/>
                  </a:cubicBezTo>
                  <a:cubicBezTo>
                    <a:pt x="42512" y="95458"/>
                    <a:pt x="42222" y="93816"/>
                    <a:pt x="40869" y="93043"/>
                  </a:cubicBezTo>
                  <a:close/>
                  <a:moveTo>
                    <a:pt x="23188" y="78067"/>
                  </a:moveTo>
                  <a:cubicBezTo>
                    <a:pt x="21835" y="78840"/>
                    <a:pt x="21545" y="80483"/>
                    <a:pt x="22028" y="81835"/>
                  </a:cubicBezTo>
                  <a:cubicBezTo>
                    <a:pt x="22898" y="83188"/>
                    <a:pt x="24541" y="83478"/>
                    <a:pt x="25893" y="82898"/>
                  </a:cubicBezTo>
                  <a:cubicBezTo>
                    <a:pt x="27246" y="82125"/>
                    <a:pt x="27536" y="80483"/>
                    <a:pt x="26956" y="79130"/>
                  </a:cubicBezTo>
                  <a:cubicBezTo>
                    <a:pt x="26183" y="77777"/>
                    <a:pt x="24541" y="77487"/>
                    <a:pt x="23188" y="78067"/>
                  </a:cubicBezTo>
                  <a:close/>
                  <a:moveTo>
                    <a:pt x="38164" y="22125"/>
                  </a:moveTo>
                  <a:cubicBezTo>
                    <a:pt x="36811" y="22995"/>
                    <a:pt x="36521" y="24541"/>
                    <a:pt x="37101" y="25990"/>
                  </a:cubicBezTo>
                  <a:cubicBezTo>
                    <a:pt x="37874" y="27342"/>
                    <a:pt x="39516" y="27536"/>
                    <a:pt x="40869" y="27053"/>
                  </a:cubicBezTo>
                  <a:cubicBezTo>
                    <a:pt x="42222" y="26183"/>
                    <a:pt x="42512" y="24541"/>
                    <a:pt x="42028" y="23188"/>
                  </a:cubicBezTo>
                  <a:cubicBezTo>
                    <a:pt x="41159" y="21835"/>
                    <a:pt x="39516" y="21545"/>
                    <a:pt x="38164" y="22125"/>
                  </a:cubicBezTo>
                  <a:close/>
                  <a:moveTo>
                    <a:pt x="19033" y="57294"/>
                  </a:moveTo>
                  <a:cubicBezTo>
                    <a:pt x="17487" y="57294"/>
                    <a:pt x="16328" y="58357"/>
                    <a:pt x="16328" y="60000"/>
                  </a:cubicBezTo>
                  <a:cubicBezTo>
                    <a:pt x="16328" y="61642"/>
                    <a:pt x="17487" y="62801"/>
                    <a:pt x="19033" y="62801"/>
                  </a:cubicBezTo>
                  <a:cubicBezTo>
                    <a:pt x="20676" y="62801"/>
                    <a:pt x="21835" y="61642"/>
                    <a:pt x="21835" y="60000"/>
                  </a:cubicBezTo>
                  <a:cubicBezTo>
                    <a:pt x="21835" y="58357"/>
                    <a:pt x="20676" y="57294"/>
                    <a:pt x="19033" y="57294"/>
                  </a:cubicBezTo>
                  <a:close/>
                  <a:moveTo>
                    <a:pt x="79033" y="27053"/>
                  </a:moveTo>
                  <a:cubicBezTo>
                    <a:pt x="80386" y="27826"/>
                    <a:pt x="82028" y="27342"/>
                    <a:pt x="82898" y="25990"/>
                  </a:cubicBezTo>
                  <a:cubicBezTo>
                    <a:pt x="83671" y="24541"/>
                    <a:pt x="83188" y="22995"/>
                    <a:pt x="81835" y="22125"/>
                  </a:cubicBezTo>
                  <a:cubicBezTo>
                    <a:pt x="80386" y="21352"/>
                    <a:pt x="78840" y="21835"/>
                    <a:pt x="77971" y="23188"/>
                  </a:cubicBezTo>
                  <a:cubicBezTo>
                    <a:pt x="77391" y="24541"/>
                    <a:pt x="77681" y="26183"/>
                    <a:pt x="79033" y="27053"/>
                  </a:cubicBezTo>
                  <a:close/>
                  <a:moveTo>
                    <a:pt x="25893" y="37101"/>
                  </a:moveTo>
                  <a:cubicBezTo>
                    <a:pt x="24541" y="36328"/>
                    <a:pt x="22898" y="36811"/>
                    <a:pt x="22028" y="38260"/>
                  </a:cubicBezTo>
                  <a:cubicBezTo>
                    <a:pt x="21256" y="39613"/>
                    <a:pt x="21835" y="41256"/>
                    <a:pt x="23188" y="42028"/>
                  </a:cubicBezTo>
                  <a:cubicBezTo>
                    <a:pt x="24541" y="42898"/>
                    <a:pt x="26183" y="42318"/>
                    <a:pt x="26956" y="40966"/>
                  </a:cubicBezTo>
                  <a:cubicBezTo>
                    <a:pt x="27826" y="39613"/>
                    <a:pt x="27246" y="37971"/>
                    <a:pt x="25893" y="37101"/>
                  </a:cubicBezTo>
                  <a:close/>
                  <a:moveTo>
                    <a:pt x="96811" y="78067"/>
                  </a:moveTo>
                  <a:cubicBezTo>
                    <a:pt x="95458" y="77198"/>
                    <a:pt x="93816" y="77777"/>
                    <a:pt x="92946" y="79130"/>
                  </a:cubicBezTo>
                  <a:cubicBezTo>
                    <a:pt x="92173" y="80483"/>
                    <a:pt x="92657" y="82125"/>
                    <a:pt x="94106" y="82898"/>
                  </a:cubicBezTo>
                  <a:cubicBezTo>
                    <a:pt x="95458" y="83768"/>
                    <a:pt x="97101" y="83188"/>
                    <a:pt x="97874" y="81835"/>
                  </a:cubicBezTo>
                  <a:cubicBezTo>
                    <a:pt x="98454" y="80483"/>
                    <a:pt x="98164" y="78840"/>
                    <a:pt x="96811" y="78067"/>
                  </a:cubicBezTo>
                  <a:close/>
                  <a:moveTo>
                    <a:pt x="60000" y="98164"/>
                  </a:moveTo>
                  <a:cubicBezTo>
                    <a:pt x="58357" y="98164"/>
                    <a:pt x="57294" y="99323"/>
                    <a:pt x="57294" y="100966"/>
                  </a:cubicBezTo>
                  <a:cubicBezTo>
                    <a:pt x="57294" y="102608"/>
                    <a:pt x="58357" y="103671"/>
                    <a:pt x="60000" y="103671"/>
                  </a:cubicBezTo>
                  <a:cubicBezTo>
                    <a:pt x="61642" y="103671"/>
                    <a:pt x="62705" y="102608"/>
                    <a:pt x="62705" y="100966"/>
                  </a:cubicBezTo>
                  <a:cubicBezTo>
                    <a:pt x="62705" y="99323"/>
                    <a:pt x="61642" y="98164"/>
                    <a:pt x="60000" y="98164"/>
                  </a:cubicBezTo>
                  <a:close/>
                  <a:moveTo>
                    <a:pt x="94106" y="37101"/>
                  </a:moveTo>
                  <a:cubicBezTo>
                    <a:pt x="92657" y="37971"/>
                    <a:pt x="92463" y="39613"/>
                    <a:pt x="92946" y="40966"/>
                  </a:cubicBezTo>
                  <a:cubicBezTo>
                    <a:pt x="93816" y="42318"/>
                    <a:pt x="95458" y="42608"/>
                    <a:pt x="96811" y="42028"/>
                  </a:cubicBezTo>
                  <a:cubicBezTo>
                    <a:pt x="98164" y="41256"/>
                    <a:pt x="98454" y="39613"/>
                    <a:pt x="97874" y="38260"/>
                  </a:cubicBezTo>
                  <a:cubicBezTo>
                    <a:pt x="97101" y="36811"/>
                    <a:pt x="95458" y="36618"/>
                    <a:pt x="94106" y="37101"/>
                  </a:cubicBezTo>
                  <a:close/>
                  <a:moveTo>
                    <a:pt x="84541" y="57294"/>
                  </a:moveTo>
                  <a:lnTo>
                    <a:pt x="70628" y="57294"/>
                  </a:lnTo>
                  <a:cubicBezTo>
                    <a:pt x="69565" y="53526"/>
                    <a:pt x="66570" y="50531"/>
                    <a:pt x="62705" y="49371"/>
                  </a:cubicBezTo>
                  <a:lnTo>
                    <a:pt x="62705" y="19130"/>
                  </a:lnTo>
                  <a:cubicBezTo>
                    <a:pt x="62705" y="17487"/>
                    <a:pt x="61642" y="16425"/>
                    <a:pt x="60000" y="16425"/>
                  </a:cubicBezTo>
                  <a:cubicBezTo>
                    <a:pt x="58357" y="16425"/>
                    <a:pt x="57294" y="17487"/>
                    <a:pt x="57294" y="19130"/>
                  </a:cubicBezTo>
                  <a:lnTo>
                    <a:pt x="57294" y="49371"/>
                  </a:lnTo>
                  <a:cubicBezTo>
                    <a:pt x="52657" y="50531"/>
                    <a:pt x="49082" y="54879"/>
                    <a:pt x="49082" y="60000"/>
                  </a:cubicBezTo>
                  <a:cubicBezTo>
                    <a:pt x="49082" y="65990"/>
                    <a:pt x="54009" y="70917"/>
                    <a:pt x="60000" y="70917"/>
                  </a:cubicBezTo>
                  <a:cubicBezTo>
                    <a:pt x="65120" y="70917"/>
                    <a:pt x="69275" y="67439"/>
                    <a:pt x="70628" y="62801"/>
                  </a:cubicBezTo>
                  <a:lnTo>
                    <a:pt x="84541" y="62801"/>
                  </a:lnTo>
                  <a:cubicBezTo>
                    <a:pt x="86183" y="62801"/>
                    <a:pt x="87246" y="61642"/>
                    <a:pt x="87246" y="60000"/>
                  </a:cubicBezTo>
                  <a:cubicBezTo>
                    <a:pt x="87246" y="58357"/>
                    <a:pt x="86183" y="57294"/>
                    <a:pt x="84541" y="57294"/>
                  </a:cubicBezTo>
                  <a:close/>
                  <a:moveTo>
                    <a:pt x="60000" y="65507"/>
                  </a:moveTo>
                  <a:cubicBezTo>
                    <a:pt x="57004" y="65507"/>
                    <a:pt x="54492" y="62995"/>
                    <a:pt x="54492" y="60000"/>
                  </a:cubicBezTo>
                  <a:cubicBezTo>
                    <a:pt x="54492" y="57004"/>
                    <a:pt x="57004" y="54589"/>
                    <a:pt x="60000" y="54589"/>
                  </a:cubicBezTo>
                  <a:cubicBezTo>
                    <a:pt x="62995" y="54589"/>
                    <a:pt x="65410" y="57004"/>
                    <a:pt x="65410" y="60000"/>
                  </a:cubicBezTo>
                  <a:cubicBezTo>
                    <a:pt x="65410" y="62995"/>
                    <a:pt x="62995" y="65507"/>
                    <a:pt x="60000" y="65507"/>
                  </a:cubicBezTo>
                  <a:close/>
                  <a:moveTo>
                    <a:pt x="79033" y="93043"/>
                  </a:moveTo>
                  <a:cubicBezTo>
                    <a:pt x="77681" y="93816"/>
                    <a:pt x="77391" y="95458"/>
                    <a:pt x="77971" y="96811"/>
                  </a:cubicBezTo>
                  <a:cubicBezTo>
                    <a:pt x="78840" y="98164"/>
                    <a:pt x="80386" y="98454"/>
                    <a:pt x="81835" y="97971"/>
                  </a:cubicBezTo>
                  <a:cubicBezTo>
                    <a:pt x="83188" y="97101"/>
                    <a:pt x="83381" y="95458"/>
                    <a:pt x="82898" y="94106"/>
                  </a:cubicBezTo>
                  <a:cubicBezTo>
                    <a:pt x="82028" y="92753"/>
                    <a:pt x="80386" y="92173"/>
                    <a:pt x="79033" y="93043"/>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Shape 272"/>
            <p:cNvSpPr/>
            <p:nvPr/>
          </p:nvSpPr>
          <p:spPr>
            <a:xfrm>
              <a:off x="1841173" y="673657"/>
              <a:ext cx="297000" cy="297000"/>
            </a:xfrm>
            <a:custGeom>
              <a:pathLst>
                <a:path extrusionOk="0" h="120000" w="120000">
                  <a:moveTo>
                    <a:pt x="59951" y="10917"/>
                  </a:moveTo>
                  <a:cubicBezTo>
                    <a:pt x="32973" y="10917"/>
                    <a:pt x="10829" y="33043"/>
                    <a:pt x="10829" y="60000"/>
                  </a:cubicBezTo>
                  <a:cubicBezTo>
                    <a:pt x="10829" y="87053"/>
                    <a:pt x="32973" y="109082"/>
                    <a:pt x="59951" y="109082"/>
                  </a:cubicBezTo>
                  <a:cubicBezTo>
                    <a:pt x="87026" y="109082"/>
                    <a:pt x="109073" y="87053"/>
                    <a:pt x="109073" y="60000"/>
                  </a:cubicBezTo>
                  <a:cubicBezTo>
                    <a:pt x="109073" y="33043"/>
                    <a:pt x="87026" y="10917"/>
                    <a:pt x="59951" y="10917"/>
                  </a:cubicBezTo>
                  <a:close/>
                  <a:moveTo>
                    <a:pt x="59951" y="103671"/>
                  </a:moveTo>
                  <a:cubicBezTo>
                    <a:pt x="35970" y="103671"/>
                    <a:pt x="16341" y="84057"/>
                    <a:pt x="16341" y="60000"/>
                  </a:cubicBezTo>
                  <a:cubicBezTo>
                    <a:pt x="16341" y="36038"/>
                    <a:pt x="35970" y="16425"/>
                    <a:pt x="59951" y="16425"/>
                  </a:cubicBezTo>
                  <a:cubicBezTo>
                    <a:pt x="84029" y="16425"/>
                    <a:pt x="103658" y="36038"/>
                    <a:pt x="103658" y="60000"/>
                  </a:cubicBezTo>
                  <a:cubicBezTo>
                    <a:pt x="103658" y="84057"/>
                    <a:pt x="84029" y="103671"/>
                    <a:pt x="59951" y="103671"/>
                  </a:cubicBezTo>
                  <a:close/>
                  <a:moveTo>
                    <a:pt x="59951" y="0"/>
                  </a:moveTo>
                  <a:cubicBezTo>
                    <a:pt x="26688" y="0"/>
                    <a:pt x="0" y="27053"/>
                    <a:pt x="0" y="60000"/>
                  </a:cubicBezTo>
                  <a:cubicBezTo>
                    <a:pt x="0" y="93333"/>
                    <a:pt x="26688" y="120000"/>
                    <a:pt x="59951" y="120000"/>
                  </a:cubicBezTo>
                  <a:cubicBezTo>
                    <a:pt x="93311" y="120000"/>
                    <a:pt x="120000" y="93333"/>
                    <a:pt x="120000" y="60000"/>
                  </a:cubicBezTo>
                  <a:cubicBezTo>
                    <a:pt x="120000" y="27053"/>
                    <a:pt x="93311" y="0"/>
                    <a:pt x="59951" y="0"/>
                  </a:cubicBezTo>
                  <a:close/>
                  <a:moveTo>
                    <a:pt x="59951" y="114589"/>
                  </a:moveTo>
                  <a:cubicBezTo>
                    <a:pt x="29975" y="114589"/>
                    <a:pt x="5414" y="90048"/>
                    <a:pt x="5414" y="60000"/>
                  </a:cubicBezTo>
                  <a:cubicBezTo>
                    <a:pt x="5414" y="30048"/>
                    <a:pt x="29975" y="5507"/>
                    <a:pt x="59951" y="5507"/>
                  </a:cubicBezTo>
                  <a:cubicBezTo>
                    <a:pt x="90024" y="5507"/>
                    <a:pt x="114585" y="30048"/>
                    <a:pt x="114585" y="60000"/>
                  </a:cubicBezTo>
                  <a:cubicBezTo>
                    <a:pt x="114585" y="90048"/>
                    <a:pt x="90024" y="114589"/>
                    <a:pt x="59951" y="114589"/>
                  </a:cubicBezTo>
                  <a:close/>
                  <a:moveTo>
                    <a:pt x="79097" y="57294"/>
                  </a:moveTo>
                  <a:lnTo>
                    <a:pt x="70684" y="57294"/>
                  </a:lnTo>
                  <a:cubicBezTo>
                    <a:pt x="69524" y="53526"/>
                    <a:pt x="66526" y="50531"/>
                    <a:pt x="62755" y="49371"/>
                  </a:cubicBezTo>
                  <a:lnTo>
                    <a:pt x="62755" y="30048"/>
                  </a:lnTo>
                  <a:cubicBezTo>
                    <a:pt x="62755" y="28405"/>
                    <a:pt x="61595" y="27342"/>
                    <a:pt x="59951" y="27342"/>
                  </a:cubicBezTo>
                  <a:cubicBezTo>
                    <a:pt x="58404" y="27342"/>
                    <a:pt x="57244" y="28405"/>
                    <a:pt x="57244" y="30048"/>
                  </a:cubicBezTo>
                  <a:lnTo>
                    <a:pt x="57244" y="49371"/>
                  </a:lnTo>
                  <a:cubicBezTo>
                    <a:pt x="52602" y="50531"/>
                    <a:pt x="49121" y="54879"/>
                    <a:pt x="49121" y="60000"/>
                  </a:cubicBezTo>
                  <a:cubicBezTo>
                    <a:pt x="49121" y="65990"/>
                    <a:pt x="53956" y="70917"/>
                    <a:pt x="59951" y="70917"/>
                  </a:cubicBezTo>
                  <a:cubicBezTo>
                    <a:pt x="65173" y="70917"/>
                    <a:pt x="69234" y="67439"/>
                    <a:pt x="70684" y="62801"/>
                  </a:cubicBezTo>
                  <a:lnTo>
                    <a:pt x="79097" y="62801"/>
                  </a:lnTo>
                  <a:cubicBezTo>
                    <a:pt x="80741" y="62801"/>
                    <a:pt x="81804" y="61642"/>
                    <a:pt x="81804" y="60000"/>
                  </a:cubicBezTo>
                  <a:cubicBezTo>
                    <a:pt x="81804" y="58357"/>
                    <a:pt x="80741" y="57294"/>
                    <a:pt x="79097" y="57294"/>
                  </a:cubicBezTo>
                  <a:close/>
                  <a:moveTo>
                    <a:pt x="59951" y="65507"/>
                  </a:moveTo>
                  <a:cubicBezTo>
                    <a:pt x="56954" y="65507"/>
                    <a:pt x="54536" y="62995"/>
                    <a:pt x="54536" y="60000"/>
                  </a:cubicBezTo>
                  <a:cubicBezTo>
                    <a:pt x="54536" y="57004"/>
                    <a:pt x="56954" y="54589"/>
                    <a:pt x="59951" y="54589"/>
                  </a:cubicBezTo>
                  <a:cubicBezTo>
                    <a:pt x="62949" y="54589"/>
                    <a:pt x="65463" y="57004"/>
                    <a:pt x="65463" y="60000"/>
                  </a:cubicBezTo>
                  <a:cubicBezTo>
                    <a:pt x="65463" y="62995"/>
                    <a:pt x="62949" y="65507"/>
                    <a:pt x="59951" y="6550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Shape 273"/>
            <p:cNvSpPr/>
            <p:nvPr/>
          </p:nvSpPr>
          <p:spPr>
            <a:xfrm>
              <a:off x="2450996" y="673657"/>
              <a:ext cx="216600" cy="297000"/>
            </a:xfrm>
            <a:custGeom>
              <a:pathLst>
                <a:path extrusionOk="0" h="120000" w="120000">
                  <a:moveTo>
                    <a:pt x="59933" y="70917"/>
                  </a:moveTo>
                  <a:cubicBezTo>
                    <a:pt x="51694" y="70917"/>
                    <a:pt x="44916" y="75845"/>
                    <a:pt x="44916" y="81835"/>
                  </a:cubicBezTo>
                  <a:cubicBezTo>
                    <a:pt x="44916" y="84541"/>
                    <a:pt x="46511" y="87342"/>
                    <a:pt x="48637" y="89178"/>
                  </a:cubicBezTo>
                  <a:lnTo>
                    <a:pt x="48637" y="90048"/>
                  </a:lnTo>
                  <a:cubicBezTo>
                    <a:pt x="48637" y="94685"/>
                    <a:pt x="53554" y="98164"/>
                    <a:pt x="59933" y="98164"/>
                  </a:cubicBezTo>
                  <a:cubicBezTo>
                    <a:pt x="66312" y="98164"/>
                    <a:pt x="71229" y="94685"/>
                    <a:pt x="71229" y="90048"/>
                  </a:cubicBezTo>
                  <a:lnTo>
                    <a:pt x="71229" y="89178"/>
                  </a:lnTo>
                  <a:cubicBezTo>
                    <a:pt x="73488" y="87342"/>
                    <a:pt x="74950" y="84830"/>
                    <a:pt x="74950" y="81835"/>
                  </a:cubicBezTo>
                  <a:cubicBezTo>
                    <a:pt x="74950" y="75845"/>
                    <a:pt x="68172" y="70917"/>
                    <a:pt x="59933" y="70917"/>
                  </a:cubicBezTo>
                  <a:close/>
                  <a:moveTo>
                    <a:pt x="63654" y="86473"/>
                  </a:moveTo>
                  <a:lnTo>
                    <a:pt x="63654" y="90048"/>
                  </a:lnTo>
                  <a:cubicBezTo>
                    <a:pt x="63654" y="91690"/>
                    <a:pt x="62192" y="92753"/>
                    <a:pt x="59933" y="92753"/>
                  </a:cubicBezTo>
                  <a:cubicBezTo>
                    <a:pt x="57674" y="92753"/>
                    <a:pt x="56212" y="91690"/>
                    <a:pt x="56212" y="90048"/>
                  </a:cubicBezTo>
                  <a:lnTo>
                    <a:pt x="56212" y="86473"/>
                  </a:lnTo>
                  <a:cubicBezTo>
                    <a:pt x="53953" y="85700"/>
                    <a:pt x="52491" y="83768"/>
                    <a:pt x="52491" y="81835"/>
                  </a:cubicBezTo>
                  <a:cubicBezTo>
                    <a:pt x="52491" y="78840"/>
                    <a:pt x="55813" y="76425"/>
                    <a:pt x="59933" y="76425"/>
                  </a:cubicBezTo>
                  <a:cubicBezTo>
                    <a:pt x="64053" y="76425"/>
                    <a:pt x="67508" y="78840"/>
                    <a:pt x="67508" y="81835"/>
                  </a:cubicBezTo>
                  <a:cubicBezTo>
                    <a:pt x="67508" y="83768"/>
                    <a:pt x="65913" y="85700"/>
                    <a:pt x="63654" y="86473"/>
                  </a:cubicBezTo>
                  <a:close/>
                  <a:moveTo>
                    <a:pt x="104983" y="49082"/>
                  </a:moveTo>
                  <a:lnTo>
                    <a:pt x="104983" y="32753"/>
                  </a:lnTo>
                  <a:cubicBezTo>
                    <a:pt x="104983" y="14782"/>
                    <a:pt x="84651" y="0"/>
                    <a:pt x="59933" y="0"/>
                  </a:cubicBezTo>
                  <a:cubicBezTo>
                    <a:pt x="35215" y="0"/>
                    <a:pt x="14883" y="14782"/>
                    <a:pt x="14883" y="32753"/>
                  </a:cubicBezTo>
                  <a:lnTo>
                    <a:pt x="14883" y="49082"/>
                  </a:lnTo>
                  <a:cubicBezTo>
                    <a:pt x="6644" y="49082"/>
                    <a:pt x="0" y="54009"/>
                    <a:pt x="0" y="60000"/>
                  </a:cubicBezTo>
                  <a:lnTo>
                    <a:pt x="0" y="109082"/>
                  </a:lnTo>
                  <a:cubicBezTo>
                    <a:pt x="0" y="115072"/>
                    <a:pt x="6644" y="120000"/>
                    <a:pt x="14883" y="120000"/>
                  </a:cubicBezTo>
                  <a:lnTo>
                    <a:pt x="104983" y="120000"/>
                  </a:lnTo>
                  <a:cubicBezTo>
                    <a:pt x="113222" y="120000"/>
                    <a:pt x="120000" y="115072"/>
                    <a:pt x="120000" y="109082"/>
                  </a:cubicBezTo>
                  <a:lnTo>
                    <a:pt x="120000" y="60000"/>
                  </a:lnTo>
                  <a:cubicBezTo>
                    <a:pt x="120000" y="54009"/>
                    <a:pt x="113222" y="49082"/>
                    <a:pt x="104983" y="49082"/>
                  </a:cubicBezTo>
                  <a:close/>
                  <a:moveTo>
                    <a:pt x="22458" y="32753"/>
                  </a:moveTo>
                  <a:cubicBezTo>
                    <a:pt x="22458" y="17777"/>
                    <a:pt x="39335" y="5507"/>
                    <a:pt x="59933" y="5507"/>
                  </a:cubicBezTo>
                  <a:cubicBezTo>
                    <a:pt x="80531" y="5507"/>
                    <a:pt x="97408" y="17777"/>
                    <a:pt x="97408" y="32753"/>
                  </a:cubicBezTo>
                  <a:lnTo>
                    <a:pt x="97408" y="49082"/>
                  </a:lnTo>
                  <a:lnTo>
                    <a:pt x="22458" y="49082"/>
                  </a:lnTo>
                  <a:lnTo>
                    <a:pt x="22458" y="32753"/>
                  </a:lnTo>
                  <a:close/>
                  <a:moveTo>
                    <a:pt x="112425" y="109082"/>
                  </a:moveTo>
                  <a:cubicBezTo>
                    <a:pt x="112425" y="112077"/>
                    <a:pt x="109102" y="114589"/>
                    <a:pt x="104983" y="114589"/>
                  </a:cubicBezTo>
                  <a:lnTo>
                    <a:pt x="14883" y="114589"/>
                  </a:lnTo>
                  <a:cubicBezTo>
                    <a:pt x="10764" y="114589"/>
                    <a:pt x="7441" y="112077"/>
                    <a:pt x="7441" y="109082"/>
                  </a:cubicBezTo>
                  <a:lnTo>
                    <a:pt x="7441" y="60000"/>
                  </a:lnTo>
                  <a:cubicBezTo>
                    <a:pt x="7441" y="57004"/>
                    <a:pt x="10764" y="54589"/>
                    <a:pt x="14883" y="54589"/>
                  </a:cubicBezTo>
                  <a:lnTo>
                    <a:pt x="104983" y="54589"/>
                  </a:lnTo>
                  <a:cubicBezTo>
                    <a:pt x="109102" y="54589"/>
                    <a:pt x="112425" y="57004"/>
                    <a:pt x="112425" y="60000"/>
                  </a:cubicBezTo>
                  <a:lnTo>
                    <a:pt x="11242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Shape 274"/>
            <p:cNvSpPr/>
            <p:nvPr/>
          </p:nvSpPr>
          <p:spPr>
            <a:xfrm>
              <a:off x="3020697" y="673657"/>
              <a:ext cx="216600" cy="297000"/>
            </a:xfrm>
            <a:custGeom>
              <a:pathLst>
                <a:path extrusionOk="0" h="120000" w="120000">
                  <a:moveTo>
                    <a:pt x="104983" y="49082"/>
                  </a:moveTo>
                  <a:lnTo>
                    <a:pt x="104983" y="32753"/>
                  </a:lnTo>
                  <a:cubicBezTo>
                    <a:pt x="104983" y="14782"/>
                    <a:pt x="84784" y="0"/>
                    <a:pt x="60066" y="0"/>
                  </a:cubicBezTo>
                  <a:cubicBezTo>
                    <a:pt x="35348" y="0"/>
                    <a:pt x="15016" y="14782"/>
                    <a:pt x="15016" y="32753"/>
                  </a:cubicBezTo>
                  <a:cubicBezTo>
                    <a:pt x="15016" y="34396"/>
                    <a:pt x="16478" y="35458"/>
                    <a:pt x="18737" y="35458"/>
                  </a:cubicBezTo>
                  <a:cubicBezTo>
                    <a:pt x="20996" y="35458"/>
                    <a:pt x="22591" y="34396"/>
                    <a:pt x="22591" y="32753"/>
                  </a:cubicBezTo>
                  <a:cubicBezTo>
                    <a:pt x="22591" y="17777"/>
                    <a:pt x="39468" y="5507"/>
                    <a:pt x="60066" y="5507"/>
                  </a:cubicBezTo>
                  <a:cubicBezTo>
                    <a:pt x="80664" y="5507"/>
                    <a:pt x="97541" y="17777"/>
                    <a:pt x="97541" y="32753"/>
                  </a:cubicBezTo>
                  <a:lnTo>
                    <a:pt x="97541" y="49082"/>
                  </a:lnTo>
                  <a:lnTo>
                    <a:pt x="15016" y="49082"/>
                  </a:lnTo>
                  <a:cubicBezTo>
                    <a:pt x="6777" y="49082"/>
                    <a:pt x="0" y="54009"/>
                    <a:pt x="0" y="60000"/>
                  </a:cubicBezTo>
                  <a:lnTo>
                    <a:pt x="0" y="109082"/>
                  </a:lnTo>
                  <a:cubicBezTo>
                    <a:pt x="0" y="115072"/>
                    <a:pt x="6777" y="120000"/>
                    <a:pt x="15016" y="120000"/>
                  </a:cubicBezTo>
                  <a:lnTo>
                    <a:pt x="104983" y="120000"/>
                  </a:lnTo>
                  <a:cubicBezTo>
                    <a:pt x="113355" y="120000"/>
                    <a:pt x="120000" y="115072"/>
                    <a:pt x="120000" y="109082"/>
                  </a:cubicBezTo>
                  <a:lnTo>
                    <a:pt x="120000" y="60000"/>
                  </a:lnTo>
                  <a:cubicBezTo>
                    <a:pt x="120000" y="54009"/>
                    <a:pt x="113355" y="49082"/>
                    <a:pt x="104983" y="49082"/>
                  </a:cubicBezTo>
                  <a:close/>
                  <a:moveTo>
                    <a:pt x="112558" y="109082"/>
                  </a:moveTo>
                  <a:cubicBezTo>
                    <a:pt x="112558" y="112077"/>
                    <a:pt x="109102" y="114589"/>
                    <a:pt x="104983" y="114589"/>
                  </a:cubicBezTo>
                  <a:lnTo>
                    <a:pt x="15016" y="114589"/>
                  </a:lnTo>
                  <a:cubicBezTo>
                    <a:pt x="10897" y="114589"/>
                    <a:pt x="7574" y="112077"/>
                    <a:pt x="7574" y="109082"/>
                  </a:cubicBezTo>
                  <a:lnTo>
                    <a:pt x="7574" y="60000"/>
                  </a:lnTo>
                  <a:cubicBezTo>
                    <a:pt x="7574" y="57004"/>
                    <a:pt x="10897" y="54589"/>
                    <a:pt x="15016" y="54589"/>
                  </a:cubicBezTo>
                  <a:lnTo>
                    <a:pt x="104983" y="54589"/>
                  </a:lnTo>
                  <a:cubicBezTo>
                    <a:pt x="109102" y="54589"/>
                    <a:pt x="112558" y="57004"/>
                    <a:pt x="112558" y="60000"/>
                  </a:cubicBezTo>
                  <a:lnTo>
                    <a:pt x="112558" y="109082"/>
                  </a:lnTo>
                  <a:close/>
                  <a:moveTo>
                    <a:pt x="60066" y="70917"/>
                  </a:moveTo>
                  <a:cubicBezTo>
                    <a:pt x="51827" y="70917"/>
                    <a:pt x="45049" y="75845"/>
                    <a:pt x="45049" y="81835"/>
                  </a:cubicBezTo>
                  <a:cubicBezTo>
                    <a:pt x="45049" y="84541"/>
                    <a:pt x="46511" y="87342"/>
                    <a:pt x="48770" y="89178"/>
                  </a:cubicBezTo>
                  <a:lnTo>
                    <a:pt x="48770" y="90048"/>
                  </a:lnTo>
                  <a:cubicBezTo>
                    <a:pt x="48770" y="94685"/>
                    <a:pt x="53687" y="98164"/>
                    <a:pt x="60066" y="98164"/>
                  </a:cubicBezTo>
                  <a:cubicBezTo>
                    <a:pt x="66445" y="98164"/>
                    <a:pt x="71229" y="94685"/>
                    <a:pt x="71229" y="90048"/>
                  </a:cubicBezTo>
                  <a:lnTo>
                    <a:pt x="71229" y="89178"/>
                  </a:lnTo>
                  <a:cubicBezTo>
                    <a:pt x="73488" y="87342"/>
                    <a:pt x="75083" y="84830"/>
                    <a:pt x="75083" y="81835"/>
                  </a:cubicBezTo>
                  <a:cubicBezTo>
                    <a:pt x="75083" y="75845"/>
                    <a:pt x="68305" y="70917"/>
                    <a:pt x="60066" y="70917"/>
                  </a:cubicBezTo>
                  <a:close/>
                  <a:moveTo>
                    <a:pt x="63787" y="86473"/>
                  </a:moveTo>
                  <a:lnTo>
                    <a:pt x="63787" y="90048"/>
                  </a:lnTo>
                  <a:cubicBezTo>
                    <a:pt x="63787" y="91690"/>
                    <a:pt x="62325" y="92753"/>
                    <a:pt x="60066" y="92753"/>
                  </a:cubicBezTo>
                  <a:cubicBezTo>
                    <a:pt x="57807" y="92753"/>
                    <a:pt x="56345" y="91690"/>
                    <a:pt x="56345" y="90048"/>
                  </a:cubicBezTo>
                  <a:lnTo>
                    <a:pt x="56345" y="86473"/>
                  </a:lnTo>
                  <a:cubicBezTo>
                    <a:pt x="54086" y="85700"/>
                    <a:pt x="52491" y="83768"/>
                    <a:pt x="52491" y="81835"/>
                  </a:cubicBezTo>
                  <a:cubicBezTo>
                    <a:pt x="52491" y="78840"/>
                    <a:pt x="55946" y="76425"/>
                    <a:pt x="60066" y="76425"/>
                  </a:cubicBezTo>
                  <a:cubicBezTo>
                    <a:pt x="64186" y="76425"/>
                    <a:pt x="67508" y="78840"/>
                    <a:pt x="67508" y="81835"/>
                  </a:cubicBezTo>
                  <a:cubicBezTo>
                    <a:pt x="67508" y="83768"/>
                    <a:pt x="66046" y="85700"/>
                    <a:pt x="63787" y="864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Shape 275"/>
            <p:cNvSpPr/>
            <p:nvPr/>
          </p:nvSpPr>
          <p:spPr>
            <a:xfrm>
              <a:off x="3574350" y="673657"/>
              <a:ext cx="248700" cy="297000"/>
            </a:xfrm>
            <a:custGeom>
              <a:pathLst>
                <a:path extrusionOk="0" h="120000" w="120000">
                  <a:moveTo>
                    <a:pt x="106771" y="0"/>
                  </a:moveTo>
                  <a:lnTo>
                    <a:pt x="13346" y="0"/>
                  </a:lnTo>
                  <a:cubicBezTo>
                    <a:pt x="6023" y="0"/>
                    <a:pt x="0" y="4927"/>
                    <a:pt x="0" y="10917"/>
                  </a:cubicBezTo>
                  <a:lnTo>
                    <a:pt x="0" y="109082"/>
                  </a:lnTo>
                  <a:cubicBezTo>
                    <a:pt x="0" y="115072"/>
                    <a:pt x="6023" y="120000"/>
                    <a:pt x="13346" y="120000"/>
                  </a:cubicBezTo>
                  <a:lnTo>
                    <a:pt x="106771" y="120000"/>
                  </a:lnTo>
                  <a:cubicBezTo>
                    <a:pt x="114094" y="120000"/>
                    <a:pt x="120000" y="115072"/>
                    <a:pt x="120000" y="109082"/>
                  </a:cubicBezTo>
                  <a:lnTo>
                    <a:pt x="120000" y="10917"/>
                  </a:lnTo>
                  <a:cubicBezTo>
                    <a:pt x="120000" y="4927"/>
                    <a:pt x="114094" y="0"/>
                    <a:pt x="106771" y="0"/>
                  </a:cubicBezTo>
                  <a:close/>
                  <a:moveTo>
                    <a:pt x="80078" y="5507"/>
                  </a:moveTo>
                  <a:lnTo>
                    <a:pt x="93425" y="5507"/>
                  </a:lnTo>
                  <a:lnTo>
                    <a:pt x="93425" y="24541"/>
                  </a:lnTo>
                  <a:lnTo>
                    <a:pt x="86692" y="19130"/>
                  </a:lnTo>
                  <a:lnTo>
                    <a:pt x="80078" y="24541"/>
                  </a:lnTo>
                  <a:lnTo>
                    <a:pt x="80078" y="5507"/>
                  </a:lnTo>
                  <a:close/>
                  <a:moveTo>
                    <a:pt x="26692" y="114589"/>
                  </a:moveTo>
                  <a:lnTo>
                    <a:pt x="13346" y="114589"/>
                  </a:lnTo>
                  <a:cubicBezTo>
                    <a:pt x="9685" y="114589"/>
                    <a:pt x="6732" y="112077"/>
                    <a:pt x="6732" y="109082"/>
                  </a:cubicBezTo>
                  <a:lnTo>
                    <a:pt x="6732" y="10917"/>
                  </a:lnTo>
                  <a:cubicBezTo>
                    <a:pt x="6732" y="7922"/>
                    <a:pt x="9685" y="5507"/>
                    <a:pt x="13346" y="5507"/>
                  </a:cubicBezTo>
                  <a:lnTo>
                    <a:pt x="26692" y="5507"/>
                  </a:lnTo>
                  <a:lnTo>
                    <a:pt x="26692" y="114589"/>
                  </a:lnTo>
                  <a:close/>
                  <a:moveTo>
                    <a:pt x="113385" y="109082"/>
                  </a:moveTo>
                  <a:cubicBezTo>
                    <a:pt x="113385" y="112077"/>
                    <a:pt x="110433" y="114589"/>
                    <a:pt x="106771" y="114589"/>
                  </a:cubicBezTo>
                  <a:lnTo>
                    <a:pt x="33425" y="114589"/>
                  </a:lnTo>
                  <a:lnTo>
                    <a:pt x="33425" y="5507"/>
                  </a:lnTo>
                  <a:lnTo>
                    <a:pt x="73346" y="5507"/>
                  </a:lnTo>
                  <a:lnTo>
                    <a:pt x="73346" y="38260"/>
                  </a:lnTo>
                  <a:lnTo>
                    <a:pt x="86692" y="27342"/>
                  </a:lnTo>
                  <a:lnTo>
                    <a:pt x="100039" y="38260"/>
                  </a:lnTo>
                  <a:lnTo>
                    <a:pt x="100039" y="5507"/>
                  </a:lnTo>
                  <a:lnTo>
                    <a:pt x="106771" y="5507"/>
                  </a:lnTo>
                  <a:cubicBezTo>
                    <a:pt x="110433" y="5507"/>
                    <a:pt x="113385" y="7922"/>
                    <a:pt x="113385" y="10917"/>
                  </a:cubicBezTo>
                  <a:lnTo>
                    <a:pt x="1133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Shape 276"/>
            <p:cNvSpPr/>
            <p:nvPr/>
          </p:nvSpPr>
          <p:spPr>
            <a:xfrm>
              <a:off x="4144054" y="673657"/>
              <a:ext cx="240600" cy="297000"/>
            </a:xfrm>
            <a:custGeom>
              <a:pathLst>
                <a:path extrusionOk="0" h="120000" w="120000">
                  <a:moveTo>
                    <a:pt x="106653" y="0"/>
                  </a:moveTo>
                  <a:lnTo>
                    <a:pt x="19960" y="0"/>
                  </a:lnTo>
                  <a:cubicBezTo>
                    <a:pt x="12637" y="0"/>
                    <a:pt x="6732" y="4927"/>
                    <a:pt x="6732" y="10917"/>
                  </a:cubicBezTo>
                  <a:lnTo>
                    <a:pt x="6732" y="16425"/>
                  </a:lnTo>
                  <a:lnTo>
                    <a:pt x="3307" y="16425"/>
                  </a:lnTo>
                  <a:cubicBezTo>
                    <a:pt x="1299" y="16425"/>
                    <a:pt x="0" y="17487"/>
                    <a:pt x="0" y="19130"/>
                  </a:cubicBezTo>
                  <a:cubicBezTo>
                    <a:pt x="0" y="20772"/>
                    <a:pt x="1299" y="21835"/>
                    <a:pt x="3307" y="21835"/>
                  </a:cubicBezTo>
                  <a:lnTo>
                    <a:pt x="6732" y="21835"/>
                  </a:lnTo>
                  <a:lnTo>
                    <a:pt x="6732" y="32753"/>
                  </a:lnTo>
                  <a:lnTo>
                    <a:pt x="3307" y="32753"/>
                  </a:lnTo>
                  <a:cubicBezTo>
                    <a:pt x="1299" y="32753"/>
                    <a:pt x="0" y="33816"/>
                    <a:pt x="0" y="35458"/>
                  </a:cubicBezTo>
                  <a:cubicBezTo>
                    <a:pt x="0" y="37101"/>
                    <a:pt x="1299" y="38260"/>
                    <a:pt x="3307" y="38260"/>
                  </a:cubicBezTo>
                  <a:lnTo>
                    <a:pt x="6732" y="38260"/>
                  </a:lnTo>
                  <a:lnTo>
                    <a:pt x="6732" y="49082"/>
                  </a:lnTo>
                  <a:lnTo>
                    <a:pt x="3307" y="49082"/>
                  </a:lnTo>
                  <a:cubicBezTo>
                    <a:pt x="1299" y="49082"/>
                    <a:pt x="0" y="50241"/>
                    <a:pt x="0" y="51884"/>
                  </a:cubicBezTo>
                  <a:cubicBezTo>
                    <a:pt x="0" y="53526"/>
                    <a:pt x="1299" y="54589"/>
                    <a:pt x="3307" y="54589"/>
                  </a:cubicBezTo>
                  <a:lnTo>
                    <a:pt x="6732" y="54589"/>
                  </a:lnTo>
                  <a:lnTo>
                    <a:pt x="6732" y="65507"/>
                  </a:lnTo>
                  <a:lnTo>
                    <a:pt x="3307" y="65507"/>
                  </a:lnTo>
                  <a:cubicBezTo>
                    <a:pt x="1299" y="65507"/>
                    <a:pt x="0" y="66570"/>
                    <a:pt x="0" y="68212"/>
                  </a:cubicBezTo>
                  <a:cubicBezTo>
                    <a:pt x="0" y="69855"/>
                    <a:pt x="1299" y="70917"/>
                    <a:pt x="3307" y="70917"/>
                  </a:cubicBezTo>
                  <a:lnTo>
                    <a:pt x="6732" y="70917"/>
                  </a:lnTo>
                  <a:lnTo>
                    <a:pt x="6732" y="81835"/>
                  </a:lnTo>
                  <a:lnTo>
                    <a:pt x="3307" y="81835"/>
                  </a:lnTo>
                  <a:cubicBezTo>
                    <a:pt x="1299" y="81835"/>
                    <a:pt x="0" y="82898"/>
                    <a:pt x="0" y="84541"/>
                  </a:cubicBezTo>
                  <a:cubicBezTo>
                    <a:pt x="0" y="86183"/>
                    <a:pt x="1299" y="87342"/>
                    <a:pt x="3307" y="87342"/>
                  </a:cubicBezTo>
                  <a:lnTo>
                    <a:pt x="6732" y="87342"/>
                  </a:lnTo>
                  <a:lnTo>
                    <a:pt x="6732" y="98164"/>
                  </a:lnTo>
                  <a:lnTo>
                    <a:pt x="3307" y="98164"/>
                  </a:lnTo>
                  <a:cubicBezTo>
                    <a:pt x="1299" y="98164"/>
                    <a:pt x="0" y="99323"/>
                    <a:pt x="0" y="100966"/>
                  </a:cubicBezTo>
                  <a:cubicBezTo>
                    <a:pt x="0" y="102608"/>
                    <a:pt x="1299" y="103671"/>
                    <a:pt x="3307" y="103671"/>
                  </a:cubicBezTo>
                  <a:lnTo>
                    <a:pt x="6732" y="103671"/>
                  </a:lnTo>
                  <a:lnTo>
                    <a:pt x="6732" y="109082"/>
                  </a:lnTo>
                  <a:cubicBezTo>
                    <a:pt x="6732" y="115072"/>
                    <a:pt x="12637" y="120000"/>
                    <a:pt x="19960" y="120000"/>
                  </a:cubicBezTo>
                  <a:lnTo>
                    <a:pt x="106653" y="120000"/>
                  </a:lnTo>
                  <a:cubicBezTo>
                    <a:pt x="113976" y="120000"/>
                    <a:pt x="120000" y="115072"/>
                    <a:pt x="120000" y="109082"/>
                  </a:cubicBezTo>
                  <a:lnTo>
                    <a:pt x="120000" y="10917"/>
                  </a:lnTo>
                  <a:cubicBezTo>
                    <a:pt x="120000" y="4927"/>
                    <a:pt x="113976" y="0"/>
                    <a:pt x="106653" y="0"/>
                  </a:cubicBezTo>
                  <a:close/>
                  <a:moveTo>
                    <a:pt x="33307" y="114589"/>
                  </a:moveTo>
                  <a:lnTo>
                    <a:pt x="19960" y="114589"/>
                  </a:lnTo>
                  <a:cubicBezTo>
                    <a:pt x="16299" y="114589"/>
                    <a:pt x="13346" y="112077"/>
                    <a:pt x="13346" y="109082"/>
                  </a:cubicBezTo>
                  <a:lnTo>
                    <a:pt x="13346" y="103671"/>
                  </a:lnTo>
                  <a:lnTo>
                    <a:pt x="16653" y="103671"/>
                  </a:lnTo>
                  <a:cubicBezTo>
                    <a:pt x="18661" y="103671"/>
                    <a:pt x="19960" y="102608"/>
                    <a:pt x="19960" y="100966"/>
                  </a:cubicBezTo>
                  <a:cubicBezTo>
                    <a:pt x="19960" y="99323"/>
                    <a:pt x="18661" y="98164"/>
                    <a:pt x="16653" y="98164"/>
                  </a:cubicBezTo>
                  <a:lnTo>
                    <a:pt x="13346" y="98164"/>
                  </a:lnTo>
                  <a:lnTo>
                    <a:pt x="13346" y="87342"/>
                  </a:lnTo>
                  <a:lnTo>
                    <a:pt x="16653" y="87342"/>
                  </a:lnTo>
                  <a:cubicBezTo>
                    <a:pt x="18661" y="87342"/>
                    <a:pt x="19960" y="86183"/>
                    <a:pt x="19960" y="84541"/>
                  </a:cubicBezTo>
                  <a:cubicBezTo>
                    <a:pt x="19960" y="82898"/>
                    <a:pt x="18661" y="81835"/>
                    <a:pt x="16653" y="81835"/>
                  </a:cubicBezTo>
                  <a:lnTo>
                    <a:pt x="13346" y="81835"/>
                  </a:lnTo>
                  <a:lnTo>
                    <a:pt x="13346" y="70917"/>
                  </a:lnTo>
                  <a:lnTo>
                    <a:pt x="16653" y="70917"/>
                  </a:lnTo>
                  <a:cubicBezTo>
                    <a:pt x="18661" y="70917"/>
                    <a:pt x="19960" y="69855"/>
                    <a:pt x="19960" y="68212"/>
                  </a:cubicBezTo>
                  <a:cubicBezTo>
                    <a:pt x="19960" y="66570"/>
                    <a:pt x="18661" y="65507"/>
                    <a:pt x="16653" y="65507"/>
                  </a:cubicBezTo>
                  <a:lnTo>
                    <a:pt x="13346" y="65507"/>
                  </a:lnTo>
                  <a:lnTo>
                    <a:pt x="13346" y="54589"/>
                  </a:lnTo>
                  <a:lnTo>
                    <a:pt x="16653" y="54589"/>
                  </a:lnTo>
                  <a:cubicBezTo>
                    <a:pt x="18661" y="54589"/>
                    <a:pt x="19960" y="53526"/>
                    <a:pt x="19960" y="51884"/>
                  </a:cubicBezTo>
                  <a:cubicBezTo>
                    <a:pt x="19960" y="50241"/>
                    <a:pt x="18661" y="49082"/>
                    <a:pt x="16653" y="49082"/>
                  </a:cubicBezTo>
                  <a:lnTo>
                    <a:pt x="13346" y="49082"/>
                  </a:lnTo>
                  <a:lnTo>
                    <a:pt x="13346" y="38260"/>
                  </a:lnTo>
                  <a:lnTo>
                    <a:pt x="16653" y="38260"/>
                  </a:lnTo>
                  <a:cubicBezTo>
                    <a:pt x="18661" y="38260"/>
                    <a:pt x="19960" y="37101"/>
                    <a:pt x="19960" y="35458"/>
                  </a:cubicBezTo>
                  <a:cubicBezTo>
                    <a:pt x="19960" y="33816"/>
                    <a:pt x="18661" y="32753"/>
                    <a:pt x="16653" y="32753"/>
                  </a:cubicBezTo>
                  <a:lnTo>
                    <a:pt x="13346" y="32753"/>
                  </a:lnTo>
                  <a:lnTo>
                    <a:pt x="13346" y="21835"/>
                  </a:lnTo>
                  <a:lnTo>
                    <a:pt x="16653" y="21835"/>
                  </a:lnTo>
                  <a:cubicBezTo>
                    <a:pt x="18661" y="21835"/>
                    <a:pt x="19960" y="20772"/>
                    <a:pt x="19960" y="19130"/>
                  </a:cubicBezTo>
                  <a:cubicBezTo>
                    <a:pt x="19960" y="17487"/>
                    <a:pt x="18661" y="16425"/>
                    <a:pt x="16653" y="16425"/>
                  </a:cubicBezTo>
                  <a:lnTo>
                    <a:pt x="13346" y="16425"/>
                  </a:lnTo>
                  <a:lnTo>
                    <a:pt x="13346" y="10917"/>
                  </a:lnTo>
                  <a:cubicBezTo>
                    <a:pt x="13346" y="7922"/>
                    <a:pt x="16299" y="5507"/>
                    <a:pt x="19960" y="5507"/>
                  </a:cubicBezTo>
                  <a:lnTo>
                    <a:pt x="33307" y="5507"/>
                  </a:lnTo>
                  <a:lnTo>
                    <a:pt x="33307" y="114589"/>
                  </a:lnTo>
                  <a:close/>
                  <a:moveTo>
                    <a:pt x="113385" y="109082"/>
                  </a:moveTo>
                  <a:cubicBezTo>
                    <a:pt x="113385" y="112077"/>
                    <a:pt x="110314" y="114589"/>
                    <a:pt x="106653" y="114589"/>
                  </a:cubicBezTo>
                  <a:lnTo>
                    <a:pt x="40039" y="114589"/>
                  </a:lnTo>
                  <a:lnTo>
                    <a:pt x="40039" y="5507"/>
                  </a:lnTo>
                  <a:lnTo>
                    <a:pt x="106653" y="5507"/>
                  </a:lnTo>
                  <a:cubicBezTo>
                    <a:pt x="110314" y="5507"/>
                    <a:pt x="113385" y="7922"/>
                    <a:pt x="113385" y="10917"/>
                  </a:cubicBezTo>
                  <a:lnTo>
                    <a:pt x="1133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Shape 277"/>
            <p:cNvSpPr/>
            <p:nvPr/>
          </p:nvSpPr>
          <p:spPr>
            <a:xfrm>
              <a:off x="4713756" y="673657"/>
              <a:ext cx="240600" cy="297000"/>
            </a:xfrm>
            <a:custGeom>
              <a:pathLst>
                <a:path extrusionOk="0" h="120000" w="12000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Shape 278"/>
            <p:cNvSpPr/>
            <p:nvPr/>
          </p:nvSpPr>
          <p:spPr>
            <a:xfrm>
              <a:off x="5283457" y="673657"/>
              <a:ext cx="240600" cy="297000"/>
            </a:xfrm>
            <a:custGeom>
              <a:pathLst>
                <a:path extrusionOk="0" h="120000" w="120000">
                  <a:moveTo>
                    <a:pt x="63425" y="81835"/>
                  </a:moveTo>
                  <a:lnTo>
                    <a:pt x="23385" y="81835"/>
                  </a:lnTo>
                  <a:cubicBezTo>
                    <a:pt x="21377" y="81835"/>
                    <a:pt x="20078" y="82898"/>
                    <a:pt x="20078" y="84541"/>
                  </a:cubicBezTo>
                  <a:cubicBezTo>
                    <a:pt x="20078" y="86183"/>
                    <a:pt x="21377" y="87342"/>
                    <a:pt x="23385" y="87342"/>
                  </a:cubicBezTo>
                  <a:lnTo>
                    <a:pt x="63425" y="87342"/>
                  </a:lnTo>
                  <a:cubicBezTo>
                    <a:pt x="65433" y="87342"/>
                    <a:pt x="66732" y="86183"/>
                    <a:pt x="66732" y="84541"/>
                  </a:cubicBezTo>
                  <a:cubicBezTo>
                    <a:pt x="66732" y="82898"/>
                    <a:pt x="65433" y="81835"/>
                    <a:pt x="63425" y="81835"/>
                  </a:cubicBezTo>
                  <a:close/>
                  <a:moveTo>
                    <a:pt x="50078" y="98164"/>
                  </a:moveTo>
                  <a:lnTo>
                    <a:pt x="23385" y="98164"/>
                  </a:lnTo>
                  <a:cubicBezTo>
                    <a:pt x="21377" y="98164"/>
                    <a:pt x="20078" y="99323"/>
                    <a:pt x="20078" y="100966"/>
                  </a:cubicBezTo>
                  <a:cubicBezTo>
                    <a:pt x="20078" y="102608"/>
                    <a:pt x="21377" y="103671"/>
                    <a:pt x="23385" y="103671"/>
                  </a:cubicBezTo>
                  <a:lnTo>
                    <a:pt x="50078" y="103671"/>
                  </a:lnTo>
                  <a:cubicBezTo>
                    <a:pt x="52086" y="103671"/>
                    <a:pt x="53385" y="102608"/>
                    <a:pt x="53385" y="100966"/>
                  </a:cubicBezTo>
                  <a:cubicBezTo>
                    <a:pt x="53385" y="99323"/>
                    <a:pt x="52086" y="98164"/>
                    <a:pt x="50078" y="98164"/>
                  </a:cubicBezTo>
                  <a:close/>
                  <a:moveTo>
                    <a:pt x="23385" y="54589"/>
                  </a:moveTo>
                  <a:lnTo>
                    <a:pt x="36732" y="54589"/>
                  </a:lnTo>
                  <a:cubicBezTo>
                    <a:pt x="38740" y="54589"/>
                    <a:pt x="40039" y="53526"/>
                    <a:pt x="40039" y="51884"/>
                  </a:cubicBezTo>
                  <a:cubicBezTo>
                    <a:pt x="40039" y="50241"/>
                    <a:pt x="38740" y="49082"/>
                    <a:pt x="36732" y="49082"/>
                  </a:cubicBezTo>
                  <a:lnTo>
                    <a:pt x="23385" y="49082"/>
                  </a:lnTo>
                  <a:cubicBezTo>
                    <a:pt x="21377" y="49082"/>
                    <a:pt x="20078" y="50241"/>
                    <a:pt x="20078" y="51884"/>
                  </a:cubicBezTo>
                  <a:cubicBezTo>
                    <a:pt x="20078" y="53526"/>
                    <a:pt x="21377" y="54589"/>
                    <a:pt x="23385" y="54589"/>
                  </a:cubicBezTo>
                  <a:close/>
                  <a:moveTo>
                    <a:pt x="20078" y="68212"/>
                  </a:moveTo>
                  <a:cubicBezTo>
                    <a:pt x="20078" y="69855"/>
                    <a:pt x="21377" y="70917"/>
                    <a:pt x="23385" y="70917"/>
                  </a:cubicBezTo>
                  <a:lnTo>
                    <a:pt x="63425" y="70917"/>
                  </a:lnTo>
                  <a:cubicBezTo>
                    <a:pt x="65433" y="70917"/>
                    <a:pt x="66732" y="69855"/>
                    <a:pt x="66732" y="68212"/>
                  </a:cubicBezTo>
                  <a:cubicBezTo>
                    <a:pt x="66732" y="66570"/>
                    <a:pt x="65433" y="65507"/>
                    <a:pt x="63425" y="65507"/>
                  </a:cubicBezTo>
                  <a:lnTo>
                    <a:pt x="23385" y="65507"/>
                  </a:lnTo>
                  <a:cubicBezTo>
                    <a:pt x="21377" y="65507"/>
                    <a:pt x="20078" y="66570"/>
                    <a:pt x="20078" y="68212"/>
                  </a:cubicBezTo>
                  <a:close/>
                  <a:moveTo>
                    <a:pt x="96732" y="0"/>
                  </a:moveTo>
                  <a:lnTo>
                    <a:pt x="46771" y="0"/>
                  </a:lnTo>
                  <a:cubicBezTo>
                    <a:pt x="39330" y="0"/>
                    <a:pt x="33425" y="4927"/>
                    <a:pt x="33425" y="10917"/>
                  </a:cubicBezTo>
                  <a:lnTo>
                    <a:pt x="33425" y="19130"/>
                  </a:lnTo>
                  <a:cubicBezTo>
                    <a:pt x="33425" y="20772"/>
                    <a:pt x="34724" y="21835"/>
                    <a:pt x="36732" y="21835"/>
                  </a:cubicBezTo>
                  <a:cubicBezTo>
                    <a:pt x="38740" y="21835"/>
                    <a:pt x="40039" y="20772"/>
                    <a:pt x="40039" y="19130"/>
                  </a:cubicBezTo>
                  <a:lnTo>
                    <a:pt x="40039" y="10917"/>
                  </a:lnTo>
                  <a:cubicBezTo>
                    <a:pt x="40039" y="7922"/>
                    <a:pt x="43110" y="5507"/>
                    <a:pt x="46771" y="5507"/>
                  </a:cubicBezTo>
                  <a:lnTo>
                    <a:pt x="86692" y="5507"/>
                  </a:lnTo>
                  <a:lnTo>
                    <a:pt x="86692" y="21835"/>
                  </a:lnTo>
                  <a:cubicBezTo>
                    <a:pt x="86692" y="24830"/>
                    <a:pt x="89763" y="27342"/>
                    <a:pt x="93425" y="27342"/>
                  </a:cubicBezTo>
                  <a:lnTo>
                    <a:pt x="113385" y="27342"/>
                  </a:lnTo>
                  <a:lnTo>
                    <a:pt x="113385" y="81835"/>
                  </a:lnTo>
                  <a:cubicBezTo>
                    <a:pt x="113385" y="84830"/>
                    <a:pt x="110433" y="87342"/>
                    <a:pt x="106771" y="87342"/>
                  </a:cubicBezTo>
                  <a:lnTo>
                    <a:pt x="96732" y="87342"/>
                  </a:lnTo>
                  <a:cubicBezTo>
                    <a:pt x="94724" y="87342"/>
                    <a:pt x="93425" y="88405"/>
                    <a:pt x="93425" y="90048"/>
                  </a:cubicBezTo>
                  <a:cubicBezTo>
                    <a:pt x="93425" y="91690"/>
                    <a:pt x="94724" y="92753"/>
                    <a:pt x="96732" y="92753"/>
                  </a:cubicBezTo>
                  <a:lnTo>
                    <a:pt x="106771" y="92753"/>
                  </a:lnTo>
                  <a:cubicBezTo>
                    <a:pt x="114094" y="92753"/>
                    <a:pt x="120000" y="87826"/>
                    <a:pt x="120000" y="81835"/>
                  </a:cubicBezTo>
                  <a:lnTo>
                    <a:pt x="120000" y="21835"/>
                  </a:lnTo>
                  <a:lnTo>
                    <a:pt x="96732" y="0"/>
                  </a:lnTo>
                  <a:close/>
                  <a:moveTo>
                    <a:pt x="93425" y="21835"/>
                  </a:moveTo>
                  <a:lnTo>
                    <a:pt x="93425" y="6086"/>
                  </a:lnTo>
                  <a:lnTo>
                    <a:pt x="110669" y="21835"/>
                  </a:lnTo>
                  <a:lnTo>
                    <a:pt x="93425" y="21835"/>
                  </a:lnTo>
                  <a:close/>
                  <a:moveTo>
                    <a:pt x="13346" y="27342"/>
                  </a:moveTo>
                  <a:cubicBezTo>
                    <a:pt x="6023" y="27342"/>
                    <a:pt x="0" y="32173"/>
                    <a:pt x="0" y="38260"/>
                  </a:cubicBezTo>
                  <a:lnTo>
                    <a:pt x="0" y="109082"/>
                  </a:lnTo>
                  <a:cubicBezTo>
                    <a:pt x="0" y="115072"/>
                    <a:pt x="6023" y="120000"/>
                    <a:pt x="13346" y="120000"/>
                  </a:cubicBezTo>
                  <a:lnTo>
                    <a:pt x="73346" y="120000"/>
                  </a:lnTo>
                  <a:cubicBezTo>
                    <a:pt x="80669" y="120000"/>
                    <a:pt x="86692" y="115072"/>
                    <a:pt x="86692" y="109082"/>
                  </a:cubicBezTo>
                  <a:lnTo>
                    <a:pt x="86692" y="49082"/>
                  </a:lnTo>
                  <a:lnTo>
                    <a:pt x="63425" y="27342"/>
                  </a:lnTo>
                  <a:lnTo>
                    <a:pt x="13346" y="27342"/>
                  </a:lnTo>
                  <a:close/>
                  <a:moveTo>
                    <a:pt x="80078" y="109082"/>
                  </a:moveTo>
                  <a:cubicBezTo>
                    <a:pt x="80078" y="112077"/>
                    <a:pt x="77007" y="114589"/>
                    <a:pt x="73346" y="114589"/>
                  </a:cubicBezTo>
                  <a:lnTo>
                    <a:pt x="13346" y="114589"/>
                  </a:lnTo>
                  <a:cubicBezTo>
                    <a:pt x="9685" y="114589"/>
                    <a:pt x="6732" y="112077"/>
                    <a:pt x="6732" y="109082"/>
                  </a:cubicBezTo>
                  <a:lnTo>
                    <a:pt x="6732" y="38260"/>
                  </a:lnTo>
                  <a:cubicBezTo>
                    <a:pt x="6732" y="35265"/>
                    <a:pt x="9685" y="32753"/>
                    <a:pt x="13346" y="32753"/>
                  </a:cubicBezTo>
                  <a:lnTo>
                    <a:pt x="53385" y="32753"/>
                  </a:lnTo>
                  <a:lnTo>
                    <a:pt x="53385" y="49082"/>
                  </a:lnTo>
                  <a:cubicBezTo>
                    <a:pt x="53385" y="52077"/>
                    <a:pt x="56338" y="54589"/>
                    <a:pt x="60000" y="54589"/>
                  </a:cubicBezTo>
                  <a:lnTo>
                    <a:pt x="80078" y="54589"/>
                  </a:lnTo>
                  <a:lnTo>
                    <a:pt x="80078" y="109082"/>
                  </a:lnTo>
                  <a:close/>
                  <a:moveTo>
                    <a:pt x="60000" y="49082"/>
                  </a:moveTo>
                  <a:lnTo>
                    <a:pt x="60000" y="33333"/>
                  </a:lnTo>
                  <a:lnTo>
                    <a:pt x="77362" y="49082"/>
                  </a:lnTo>
                  <a:lnTo>
                    <a:pt x="60000"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Shape 279"/>
            <p:cNvSpPr/>
            <p:nvPr/>
          </p:nvSpPr>
          <p:spPr>
            <a:xfrm>
              <a:off x="5853161" y="673657"/>
              <a:ext cx="240600" cy="297000"/>
            </a:xfrm>
            <a:custGeom>
              <a:pathLst>
                <a:path extrusionOk="0" h="120000" w="120000">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385" y="109082"/>
                  </a:moveTo>
                  <a:cubicBezTo>
                    <a:pt x="113385" y="112077"/>
                    <a:pt x="110314" y="114589"/>
                    <a:pt x="106653" y="114589"/>
                  </a:cubicBezTo>
                  <a:lnTo>
                    <a:pt x="13346" y="114589"/>
                  </a:lnTo>
                  <a:cubicBezTo>
                    <a:pt x="9685" y="114589"/>
                    <a:pt x="6732" y="112077"/>
                    <a:pt x="6732" y="109082"/>
                  </a:cubicBezTo>
                  <a:lnTo>
                    <a:pt x="6732" y="10917"/>
                  </a:lnTo>
                  <a:cubicBezTo>
                    <a:pt x="6732" y="7922"/>
                    <a:pt x="9685" y="5507"/>
                    <a:pt x="13346" y="5507"/>
                  </a:cubicBezTo>
                  <a:lnTo>
                    <a:pt x="73346" y="5507"/>
                  </a:lnTo>
                  <a:lnTo>
                    <a:pt x="73346" y="32753"/>
                  </a:lnTo>
                  <a:cubicBezTo>
                    <a:pt x="73346" y="35748"/>
                    <a:pt x="76299" y="38260"/>
                    <a:pt x="79960" y="38260"/>
                  </a:cubicBezTo>
                  <a:lnTo>
                    <a:pt x="113385" y="38260"/>
                  </a:lnTo>
                  <a:lnTo>
                    <a:pt x="113385" y="109082"/>
                  </a:lnTo>
                  <a:close/>
                  <a:moveTo>
                    <a:pt x="79960" y="32753"/>
                  </a:moveTo>
                  <a:lnTo>
                    <a:pt x="79960" y="5507"/>
                  </a:lnTo>
                  <a:lnTo>
                    <a:pt x="83385" y="5507"/>
                  </a:lnTo>
                  <a:lnTo>
                    <a:pt x="113385" y="32753"/>
                  </a:lnTo>
                  <a:lnTo>
                    <a:pt x="79960"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Shape 280"/>
            <p:cNvSpPr/>
            <p:nvPr/>
          </p:nvSpPr>
          <p:spPr>
            <a:xfrm>
              <a:off x="733864" y="1243359"/>
              <a:ext cx="240600" cy="297000"/>
            </a:xfrm>
            <a:custGeom>
              <a:pathLst>
                <a:path extrusionOk="0" h="120000" w="120000">
                  <a:moveTo>
                    <a:pt x="96732" y="0"/>
                  </a:moveTo>
                  <a:lnTo>
                    <a:pt x="46653" y="0"/>
                  </a:lnTo>
                  <a:cubicBezTo>
                    <a:pt x="39330" y="0"/>
                    <a:pt x="33307" y="4927"/>
                    <a:pt x="33307" y="10917"/>
                  </a:cubicBezTo>
                  <a:lnTo>
                    <a:pt x="33307" y="19130"/>
                  </a:lnTo>
                  <a:cubicBezTo>
                    <a:pt x="33307" y="20772"/>
                    <a:pt x="34724" y="21835"/>
                    <a:pt x="36732" y="21835"/>
                  </a:cubicBezTo>
                  <a:cubicBezTo>
                    <a:pt x="38622" y="21835"/>
                    <a:pt x="40039" y="20772"/>
                    <a:pt x="40039" y="19130"/>
                  </a:cubicBezTo>
                  <a:lnTo>
                    <a:pt x="40039" y="10917"/>
                  </a:lnTo>
                  <a:cubicBezTo>
                    <a:pt x="40039" y="7922"/>
                    <a:pt x="42992" y="5507"/>
                    <a:pt x="46653" y="5507"/>
                  </a:cubicBezTo>
                  <a:lnTo>
                    <a:pt x="86692" y="5507"/>
                  </a:lnTo>
                  <a:lnTo>
                    <a:pt x="86692" y="21835"/>
                  </a:lnTo>
                  <a:cubicBezTo>
                    <a:pt x="86692" y="24830"/>
                    <a:pt x="89645" y="27246"/>
                    <a:pt x="93307" y="27246"/>
                  </a:cubicBezTo>
                  <a:lnTo>
                    <a:pt x="113385" y="27246"/>
                  </a:lnTo>
                  <a:lnTo>
                    <a:pt x="113385" y="81835"/>
                  </a:lnTo>
                  <a:cubicBezTo>
                    <a:pt x="113385" y="84830"/>
                    <a:pt x="110314" y="87246"/>
                    <a:pt x="106653" y="87246"/>
                  </a:cubicBezTo>
                  <a:lnTo>
                    <a:pt x="96732" y="87246"/>
                  </a:lnTo>
                  <a:cubicBezTo>
                    <a:pt x="94724" y="87246"/>
                    <a:pt x="93307" y="88405"/>
                    <a:pt x="93307" y="89951"/>
                  </a:cubicBezTo>
                  <a:cubicBezTo>
                    <a:pt x="93307" y="91594"/>
                    <a:pt x="94724" y="92753"/>
                    <a:pt x="96732" y="92753"/>
                  </a:cubicBezTo>
                  <a:lnTo>
                    <a:pt x="106653" y="92753"/>
                  </a:lnTo>
                  <a:cubicBezTo>
                    <a:pt x="113976" y="92753"/>
                    <a:pt x="120000" y="87826"/>
                    <a:pt x="120000" y="81835"/>
                  </a:cubicBezTo>
                  <a:lnTo>
                    <a:pt x="120000" y="21835"/>
                  </a:lnTo>
                  <a:lnTo>
                    <a:pt x="96732" y="0"/>
                  </a:lnTo>
                  <a:close/>
                  <a:moveTo>
                    <a:pt x="93307" y="21835"/>
                  </a:moveTo>
                  <a:lnTo>
                    <a:pt x="93307" y="5990"/>
                  </a:lnTo>
                  <a:lnTo>
                    <a:pt x="110669" y="21835"/>
                  </a:lnTo>
                  <a:lnTo>
                    <a:pt x="93307" y="21835"/>
                  </a:lnTo>
                  <a:close/>
                  <a:moveTo>
                    <a:pt x="13346" y="27246"/>
                  </a:moveTo>
                  <a:cubicBezTo>
                    <a:pt x="6023" y="27246"/>
                    <a:pt x="0" y="32173"/>
                    <a:pt x="0" y="38164"/>
                  </a:cubicBezTo>
                  <a:lnTo>
                    <a:pt x="0" y="109082"/>
                  </a:lnTo>
                  <a:cubicBezTo>
                    <a:pt x="0" y="115072"/>
                    <a:pt x="6023" y="120000"/>
                    <a:pt x="13346" y="120000"/>
                  </a:cubicBezTo>
                  <a:lnTo>
                    <a:pt x="73346" y="120000"/>
                  </a:lnTo>
                  <a:cubicBezTo>
                    <a:pt x="80669" y="120000"/>
                    <a:pt x="86692" y="115072"/>
                    <a:pt x="86692" y="109082"/>
                  </a:cubicBezTo>
                  <a:lnTo>
                    <a:pt x="86692" y="49082"/>
                  </a:lnTo>
                  <a:lnTo>
                    <a:pt x="63307" y="27246"/>
                  </a:lnTo>
                  <a:lnTo>
                    <a:pt x="13346" y="27246"/>
                  </a:lnTo>
                  <a:close/>
                  <a:moveTo>
                    <a:pt x="79960" y="109082"/>
                  </a:moveTo>
                  <a:cubicBezTo>
                    <a:pt x="79960" y="112077"/>
                    <a:pt x="77007" y="114492"/>
                    <a:pt x="73346" y="114492"/>
                  </a:cubicBezTo>
                  <a:lnTo>
                    <a:pt x="13346" y="114492"/>
                  </a:lnTo>
                  <a:cubicBezTo>
                    <a:pt x="9685" y="114492"/>
                    <a:pt x="6732" y="112077"/>
                    <a:pt x="6732" y="109082"/>
                  </a:cubicBezTo>
                  <a:lnTo>
                    <a:pt x="6732" y="38164"/>
                  </a:lnTo>
                  <a:cubicBezTo>
                    <a:pt x="6732" y="35169"/>
                    <a:pt x="9685" y="32753"/>
                    <a:pt x="13346" y="32753"/>
                  </a:cubicBezTo>
                  <a:lnTo>
                    <a:pt x="53385" y="32753"/>
                  </a:lnTo>
                  <a:lnTo>
                    <a:pt x="53385" y="49082"/>
                  </a:lnTo>
                  <a:cubicBezTo>
                    <a:pt x="53385" y="52077"/>
                    <a:pt x="56338" y="54589"/>
                    <a:pt x="60000" y="54589"/>
                  </a:cubicBezTo>
                  <a:lnTo>
                    <a:pt x="79960" y="54589"/>
                  </a:lnTo>
                  <a:lnTo>
                    <a:pt x="79960" y="109082"/>
                  </a:lnTo>
                  <a:close/>
                  <a:moveTo>
                    <a:pt x="60000" y="49082"/>
                  </a:moveTo>
                  <a:lnTo>
                    <a:pt x="60000" y="33236"/>
                  </a:lnTo>
                  <a:lnTo>
                    <a:pt x="77362" y="49082"/>
                  </a:lnTo>
                  <a:lnTo>
                    <a:pt x="60000"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Shape 281"/>
            <p:cNvSpPr/>
            <p:nvPr/>
          </p:nvSpPr>
          <p:spPr>
            <a:xfrm>
              <a:off x="1271470" y="1243359"/>
              <a:ext cx="297000" cy="297000"/>
            </a:xfrm>
            <a:custGeom>
              <a:pathLst>
                <a:path extrusionOk="0" h="120000" w="12000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Shape 282"/>
            <p:cNvSpPr/>
            <p:nvPr/>
          </p:nvSpPr>
          <p:spPr>
            <a:xfrm>
              <a:off x="1873268" y="1243359"/>
              <a:ext cx="240600" cy="297000"/>
            </a:xfrm>
            <a:custGeom>
              <a:pathLst>
                <a:path extrusionOk="0" h="120000" w="120000">
                  <a:moveTo>
                    <a:pt x="20078" y="49082"/>
                  </a:moveTo>
                  <a:lnTo>
                    <a:pt x="60000" y="49082"/>
                  </a:lnTo>
                  <a:cubicBezTo>
                    <a:pt x="62007" y="49082"/>
                    <a:pt x="63425" y="48019"/>
                    <a:pt x="63425" y="46376"/>
                  </a:cubicBezTo>
                  <a:cubicBezTo>
                    <a:pt x="63425" y="44734"/>
                    <a:pt x="62007" y="43671"/>
                    <a:pt x="60000" y="43671"/>
                  </a:cubicBezTo>
                  <a:lnTo>
                    <a:pt x="20078" y="43671"/>
                  </a:lnTo>
                  <a:cubicBezTo>
                    <a:pt x="18070" y="43671"/>
                    <a:pt x="16771" y="44734"/>
                    <a:pt x="16771" y="46376"/>
                  </a:cubicBezTo>
                  <a:cubicBezTo>
                    <a:pt x="16771" y="48019"/>
                    <a:pt x="18070" y="49082"/>
                    <a:pt x="20078" y="49082"/>
                  </a:cubicBezTo>
                  <a:close/>
                  <a:moveTo>
                    <a:pt x="113385" y="10917"/>
                  </a:moveTo>
                  <a:lnTo>
                    <a:pt x="96732" y="10917"/>
                  </a:lnTo>
                  <a:lnTo>
                    <a:pt x="96732" y="2705"/>
                  </a:lnTo>
                  <a:cubicBezTo>
                    <a:pt x="96732" y="1062"/>
                    <a:pt x="95433" y="0"/>
                    <a:pt x="93425" y="0"/>
                  </a:cubicBezTo>
                  <a:cubicBezTo>
                    <a:pt x="91417" y="0"/>
                    <a:pt x="90000" y="1062"/>
                    <a:pt x="90000" y="2705"/>
                  </a:cubicBezTo>
                  <a:lnTo>
                    <a:pt x="90000" y="10917"/>
                  </a:lnTo>
                  <a:lnTo>
                    <a:pt x="83385" y="10917"/>
                  </a:lnTo>
                  <a:lnTo>
                    <a:pt x="83385" y="2705"/>
                  </a:lnTo>
                  <a:cubicBezTo>
                    <a:pt x="83385" y="1062"/>
                    <a:pt x="82086" y="0"/>
                    <a:pt x="80078" y="0"/>
                  </a:cubicBezTo>
                  <a:cubicBezTo>
                    <a:pt x="78070" y="0"/>
                    <a:pt x="76771" y="1062"/>
                    <a:pt x="76771" y="2705"/>
                  </a:cubicBezTo>
                  <a:lnTo>
                    <a:pt x="76771" y="10917"/>
                  </a:lnTo>
                  <a:lnTo>
                    <a:pt x="70039" y="10917"/>
                  </a:lnTo>
                  <a:lnTo>
                    <a:pt x="70039" y="2705"/>
                  </a:lnTo>
                  <a:cubicBezTo>
                    <a:pt x="70039" y="1062"/>
                    <a:pt x="68740" y="0"/>
                    <a:pt x="66732" y="0"/>
                  </a:cubicBezTo>
                  <a:cubicBezTo>
                    <a:pt x="64724" y="0"/>
                    <a:pt x="63425" y="1062"/>
                    <a:pt x="63425" y="2705"/>
                  </a:cubicBezTo>
                  <a:lnTo>
                    <a:pt x="63425" y="10917"/>
                  </a:lnTo>
                  <a:lnTo>
                    <a:pt x="56692" y="10917"/>
                  </a:lnTo>
                  <a:lnTo>
                    <a:pt x="56692" y="2705"/>
                  </a:lnTo>
                  <a:cubicBezTo>
                    <a:pt x="56692" y="1062"/>
                    <a:pt x="55393" y="0"/>
                    <a:pt x="53385" y="0"/>
                  </a:cubicBezTo>
                  <a:cubicBezTo>
                    <a:pt x="51377" y="0"/>
                    <a:pt x="50078" y="1062"/>
                    <a:pt x="50078" y="2705"/>
                  </a:cubicBezTo>
                  <a:lnTo>
                    <a:pt x="50078" y="10917"/>
                  </a:lnTo>
                  <a:lnTo>
                    <a:pt x="43346" y="10917"/>
                  </a:lnTo>
                  <a:lnTo>
                    <a:pt x="43346" y="2705"/>
                  </a:lnTo>
                  <a:cubicBezTo>
                    <a:pt x="43346" y="1062"/>
                    <a:pt x="42047" y="0"/>
                    <a:pt x="40039" y="0"/>
                  </a:cubicBezTo>
                  <a:cubicBezTo>
                    <a:pt x="38031" y="0"/>
                    <a:pt x="36732" y="1062"/>
                    <a:pt x="36732" y="2705"/>
                  </a:cubicBezTo>
                  <a:lnTo>
                    <a:pt x="36732" y="10917"/>
                  </a:lnTo>
                  <a:lnTo>
                    <a:pt x="30000" y="10917"/>
                  </a:lnTo>
                  <a:lnTo>
                    <a:pt x="30000" y="2705"/>
                  </a:lnTo>
                  <a:cubicBezTo>
                    <a:pt x="30000" y="1062"/>
                    <a:pt x="28700" y="0"/>
                    <a:pt x="26692" y="0"/>
                  </a:cubicBezTo>
                  <a:cubicBezTo>
                    <a:pt x="24685" y="0"/>
                    <a:pt x="23385" y="1062"/>
                    <a:pt x="23385" y="2705"/>
                  </a:cubicBezTo>
                  <a:lnTo>
                    <a:pt x="23385" y="10917"/>
                  </a:lnTo>
                  <a:lnTo>
                    <a:pt x="6732" y="10917"/>
                  </a:lnTo>
                  <a:cubicBezTo>
                    <a:pt x="3070" y="10917"/>
                    <a:pt x="0" y="13333"/>
                    <a:pt x="0" y="16328"/>
                  </a:cubicBezTo>
                  <a:lnTo>
                    <a:pt x="0" y="114492"/>
                  </a:lnTo>
                  <a:cubicBezTo>
                    <a:pt x="0" y="117487"/>
                    <a:pt x="3070" y="120000"/>
                    <a:pt x="6732" y="120000"/>
                  </a:cubicBezTo>
                  <a:lnTo>
                    <a:pt x="113385" y="120000"/>
                  </a:lnTo>
                  <a:cubicBezTo>
                    <a:pt x="117047" y="120000"/>
                    <a:pt x="120000" y="117487"/>
                    <a:pt x="120000" y="114492"/>
                  </a:cubicBezTo>
                  <a:lnTo>
                    <a:pt x="120000" y="16328"/>
                  </a:lnTo>
                  <a:cubicBezTo>
                    <a:pt x="120000" y="13333"/>
                    <a:pt x="117047" y="10917"/>
                    <a:pt x="113385" y="10917"/>
                  </a:cubicBezTo>
                  <a:close/>
                  <a:moveTo>
                    <a:pt x="6732" y="114492"/>
                  </a:moveTo>
                  <a:lnTo>
                    <a:pt x="6732" y="98164"/>
                  </a:lnTo>
                  <a:lnTo>
                    <a:pt x="26692" y="114492"/>
                  </a:lnTo>
                  <a:lnTo>
                    <a:pt x="6732" y="114492"/>
                  </a:lnTo>
                  <a:close/>
                  <a:moveTo>
                    <a:pt x="113385" y="114492"/>
                  </a:moveTo>
                  <a:lnTo>
                    <a:pt x="36732" y="114492"/>
                  </a:lnTo>
                  <a:lnTo>
                    <a:pt x="6732" y="89951"/>
                  </a:lnTo>
                  <a:lnTo>
                    <a:pt x="6732" y="16328"/>
                  </a:lnTo>
                  <a:lnTo>
                    <a:pt x="23385" y="16328"/>
                  </a:lnTo>
                  <a:lnTo>
                    <a:pt x="23385" y="24541"/>
                  </a:lnTo>
                  <a:cubicBezTo>
                    <a:pt x="23385" y="26183"/>
                    <a:pt x="24685" y="27246"/>
                    <a:pt x="26692" y="27246"/>
                  </a:cubicBezTo>
                  <a:cubicBezTo>
                    <a:pt x="28700" y="27246"/>
                    <a:pt x="30000" y="26183"/>
                    <a:pt x="30000" y="24541"/>
                  </a:cubicBezTo>
                  <a:lnTo>
                    <a:pt x="30000" y="16328"/>
                  </a:lnTo>
                  <a:lnTo>
                    <a:pt x="36732" y="16328"/>
                  </a:lnTo>
                  <a:lnTo>
                    <a:pt x="36732" y="24541"/>
                  </a:lnTo>
                  <a:cubicBezTo>
                    <a:pt x="36732" y="26183"/>
                    <a:pt x="38031" y="27246"/>
                    <a:pt x="40039" y="27246"/>
                  </a:cubicBezTo>
                  <a:cubicBezTo>
                    <a:pt x="42047" y="27246"/>
                    <a:pt x="43346" y="26183"/>
                    <a:pt x="43346" y="24541"/>
                  </a:cubicBezTo>
                  <a:lnTo>
                    <a:pt x="43346" y="16328"/>
                  </a:lnTo>
                  <a:lnTo>
                    <a:pt x="50078" y="16328"/>
                  </a:lnTo>
                  <a:lnTo>
                    <a:pt x="50078" y="24541"/>
                  </a:lnTo>
                  <a:cubicBezTo>
                    <a:pt x="50078" y="26183"/>
                    <a:pt x="51377" y="27246"/>
                    <a:pt x="53385" y="27246"/>
                  </a:cubicBezTo>
                  <a:cubicBezTo>
                    <a:pt x="55393" y="27246"/>
                    <a:pt x="56692" y="26183"/>
                    <a:pt x="56692" y="24541"/>
                  </a:cubicBezTo>
                  <a:lnTo>
                    <a:pt x="56692" y="16328"/>
                  </a:lnTo>
                  <a:lnTo>
                    <a:pt x="63425" y="16328"/>
                  </a:lnTo>
                  <a:lnTo>
                    <a:pt x="63425" y="24541"/>
                  </a:lnTo>
                  <a:cubicBezTo>
                    <a:pt x="63425" y="26183"/>
                    <a:pt x="64724" y="27246"/>
                    <a:pt x="66732" y="27246"/>
                  </a:cubicBezTo>
                  <a:cubicBezTo>
                    <a:pt x="68740" y="27246"/>
                    <a:pt x="70039" y="26183"/>
                    <a:pt x="70039" y="24541"/>
                  </a:cubicBezTo>
                  <a:lnTo>
                    <a:pt x="70039" y="16328"/>
                  </a:lnTo>
                  <a:lnTo>
                    <a:pt x="76771" y="16328"/>
                  </a:lnTo>
                  <a:lnTo>
                    <a:pt x="76771" y="24541"/>
                  </a:lnTo>
                  <a:cubicBezTo>
                    <a:pt x="76771" y="26183"/>
                    <a:pt x="78070" y="27246"/>
                    <a:pt x="80078" y="27246"/>
                  </a:cubicBezTo>
                  <a:cubicBezTo>
                    <a:pt x="82086" y="27246"/>
                    <a:pt x="83385" y="26183"/>
                    <a:pt x="83385" y="24541"/>
                  </a:cubicBezTo>
                  <a:lnTo>
                    <a:pt x="83385" y="16328"/>
                  </a:lnTo>
                  <a:lnTo>
                    <a:pt x="90000" y="16328"/>
                  </a:lnTo>
                  <a:lnTo>
                    <a:pt x="90000" y="24541"/>
                  </a:lnTo>
                  <a:cubicBezTo>
                    <a:pt x="90000" y="26183"/>
                    <a:pt x="91417" y="27246"/>
                    <a:pt x="93425" y="27246"/>
                  </a:cubicBezTo>
                  <a:cubicBezTo>
                    <a:pt x="95433" y="27246"/>
                    <a:pt x="96732" y="26183"/>
                    <a:pt x="96732" y="24541"/>
                  </a:cubicBezTo>
                  <a:lnTo>
                    <a:pt x="96732" y="16328"/>
                  </a:lnTo>
                  <a:lnTo>
                    <a:pt x="113385" y="16328"/>
                  </a:lnTo>
                  <a:lnTo>
                    <a:pt x="113385" y="114492"/>
                  </a:lnTo>
                  <a:close/>
                  <a:moveTo>
                    <a:pt x="16771" y="62705"/>
                  </a:moveTo>
                  <a:cubicBezTo>
                    <a:pt x="16771" y="64347"/>
                    <a:pt x="18070" y="65410"/>
                    <a:pt x="20078" y="65410"/>
                  </a:cubicBezTo>
                  <a:lnTo>
                    <a:pt x="100039" y="65410"/>
                  </a:lnTo>
                  <a:cubicBezTo>
                    <a:pt x="102047" y="65410"/>
                    <a:pt x="103346" y="64347"/>
                    <a:pt x="103346" y="62705"/>
                  </a:cubicBezTo>
                  <a:cubicBezTo>
                    <a:pt x="103346" y="61062"/>
                    <a:pt x="102047" y="60000"/>
                    <a:pt x="100039" y="60000"/>
                  </a:cubicBezTo>
                  <a:lnTo>
                    <a:pt x="20078" y="60000"/>
                  </a:lnTo>
                  <a:cubicBezTo>
                    <a:pt x="18070" y="60000"/>
                    <a:pt x="16771" y="61062"/>
                    <a:pt x="16771" y="62705"/>
                  </a:cubicBezTo>
                  <a:close/>
                  <a:moveTo>
                    <a:pt x="80078" y="76328"/>
                  </a:moveTo>
                  <a:lnTo>
                    <a:pt x="20078" y="76328"/>
                  </a:lnTo>
                  <a:cubicBezTo>
                    <a:pt x="18070" y="76328"/>
                    <a:pt x="16771" y="77487"/>
                    <a:pt x="16771" y="79130"/>
                  </a:cubicBezTo>
                  <a:cubicBezTo>
                    <a:pt x="16771" y="80676"/>
                    <a:pt x="18070" y="81835"/>
                    <a:pt x="20078" y="81835"/>
                  </a:cubicBezTo>
                  <a:lnTo>
                    <a:pt x="80078" y="81835"/>
                  </a:lnTo>
                  <a:cubicBezTo>
                    <a:pt x="82086" y="81835"/>
                    <a:pt x="83385" y="80676"/>
                    <a:pt x="83385" y="79130"/>
                  </a:cubicBezTo>
                  <a:cubicBezTo>
                    <a:pt x="83385" y="77487"/>
                    <a:pt x="82086" y="76328"/>
                    <a:pt x="80078" y="763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Shape 283"/>
            <p:cNvSpPr/>
            <p:nvPr/>
          </p:nvSpPr>
          <p:spPr>
            <a:xfrm>
              <a:off x="2434947" y="1243359"/>
              <a:ext cx="248700" cy="297000"/>
            </a:xfrm>
            <a:custGeom>
              <a:pathLst>
                <a:path extrusionOk="0" h="120000" w="120000">
                  <a:moveTo>
                    <a:pt x="23385" y="60000"/>
                  </a:moveTo>
                  <a:lnTo>
                    <a:pt x="63307" y="60000"/>
                  </a:lnTo>
                  <a:cubicBezTo>
                    <a:pt x="65314" y="60000"/>
                    <a:pt x="66732" y="58937"/>
                    <a:pt x="66732" y="57294"/>
                  </a:cubicBezTo>
                  <a:cubicBezTo>
                    <a:pt x="66732" y="55652"/>
                    <a:pt x="65314" y="54589"/>
                    <a:pt x="63307" y="54589"/>
                  </a:cubicBezTo>
                  <a:lnTo>
                    <a:pt x="23385" y="54589"/>
                  </a:lnTo>
                  <a:cubicBezTo>
                    <a:pt x="21377" y="54589"/>
                    <a:pt x="19960" y="55652"/>
                    <a:pt x="19960" y="57294"/>
                  </a:cubicBezTo>
                  <a:cubicBezTo>
                    <a:pt x="19960" y="58937"/>
                    <a:pt x="21377" y="60000"/>
                    <a:pt x="23385" y="60000"/>
                  </a:cubicBezTo>
                  <a:close/>
                  <a:moveTo>
                    <a:pt x="23385" y="76328"/>
                  </a:moveTo>
                  <a:lnTo>
                    <a:pt x="96732" y="76328"/>
                  </a:lnTo>
                  <a:cubicBezTo>
                    <a:pt x="98622" y="76328"/>
                    <a:pt x="100039" y="75265"/>
                    <a:pt x="100039" y="73623"/>
                  </a:cubicBezTo>
                  <a:cubicBezTo>
                    <a:pt x="100039" y="71980"/>
                    <a:pt x="98622" y="70917"/>
                    <a:pt x="96732" y="70917"/>
                  </a:cubicBezTo>
                  <a:lnTo>
                    <a:pt x="23385" y="70917"/>
                  </a:lnTo>
                  <a:cubicBezTo>
                    <a:pt x="21377" y="70917"/>
                    <a:pt x="19960" y="71980"/>
                    <a:pt x="19960" y="73623"/>
                  </a:cubicBezTo>
                  <a:cubicBezTo>
                    <a:pt x="19960" y="75265"/>
                    <a:pt x="21377" y="76328"/>
                    <a:pt x="23385" y="76328"/>
                  </a:cubicBezTo>
                  <a:close/>
                  <a:moveTo>
                    <a:pt x="23385" y="92753"/>
                  </a:moveTo>
                  <a:lnTo>
                    <a:pt x="83385" y="92753"/>
                  </a:lnTo>
                  <a:cubicBezTo>
                    <a:pt x="85393" y="92753"/>
                    <a:pt x="86692" y="91594"/>
                    <a:pt x="86692" y="89951"/>
                  </a:cubicBezTo>
                  <a:cubicBezTo>
                    <a:pt x="86692" y="88405"/>
                    <a:pt x="85393" y="87246"/>
                    <a:pt x="83385" y="87246"/>
                  </a:cubicBezTo>
                  <a:lnTo>
                    <a:pt x="23385" y="87246"/>
                  </a:lnTo>
                  <a:cubicBezTo>
                    <a:pt x="21377" y="87246"/>
                    <a:pt x="19960" y="88405"/>
                    <a:pt x="19960" y="89951"/>
                  </a:cubicBezTo>
                  <a:cubicBezTo>
                    <a:pt x="19960" y="91594"/>
                    <a:pt x="21377" y="92753"/>
                    <a:pt x="23385" y="92753"/>
                  </a:cubicBezTo>
                  <a:close/>
                  <a:moveTo>
                    <a:pt x="113385" y="16328"/>
                  </a:moveTo>
                  <a:lnTo>
                    <a:pt x="86692" y="16328"/>
                  </a:lnTo>
                  <a:lnTo>
                    <a:pt x="86692" y="10917"/>
                  </a:lnTo>
                  <a:cubicBezTo>
                    <a:pt x="86692" y="7922"/>
                    <a:pt x="83622" y="5507"/>
                    <a:pt x="79960" y="5507"/>
                  </a:cubicBezTo>
                  <a:lnTo>
                    <a:pt x="66732" y="5507"/>
                  </a:lnTo>
                  <a:cubicBezTo>
                    <a:pt x="66732" y="2512"/>
                    <a:pt x="63661" y="0"/>
                    <a:pt x="60000" y="0"/>
                  </a:cubicBezTo>
                  <a:cubicBezTo>
                    <a:pt x="56338" y="0"/>
                    <a:pt x="53385" y="2512"/>
                    <a:pt x="53385" y="5507"/>
                  </a:cubicBezTo>
                  <a:lnTo>
                    <a:pt x="40039" y="5507"/>
                  </a:lnTo>
                  <a:cubicBezTo>
                    <a:pt x="36377" y="5507"/>
                    <a:pt x="33307" y="7922"/>
                    <a:pt x="33307" y="10917"/>
                  </a:cubicBezTo>
                  <a:lnTo>
                    <a:pt x="33307" y="16328"/>
                  </a:lnTo>
                  <a:lnTo>
                    <a:pt x="6732" y="16328"/>
                  </a:lnTo>
                  <a:cubicBezTo>
                    <a:pt x="3070" y="16328"/>
                    <a:pt x="0" y="18840"/>
                    <a:pt x="0" y="21835"/>
                  </a:cubicBezTo>
                  <a:lnTo>
                    <a:pt x="0" y="114492"/>
                  </a:lnTo>
                  <a:cubicBezTo>
                    <a:pt x="0" y="117487"/>
                    <a:pt x="3070" y="120000"/>
                    <a:pt x="6732" y="120000"/>
                  </a:cubicBezTo>
                  <a:lnTo>
                    <a:pt x="113385" y="120000"/>
                  </a:lnTo>
                  <a:cubicBezTo>
                    <a:pt x="117047" y="120000"/>
                    <a:pt x="120000" y="117487"/>
                    <a:pt x="120000" y="114492"/>
                  </a:cubicBezTo>
                  <a:lnTo>
                    <a:pt x="120000" y="21835"/>
                  </a:lnTo>
                  <a:cubicBezTo>
                    <a:pt x="120000" y="18840"/>
                    <a:pt x="117047" y="16328"/>
                    <a:pt x="113385" y="16328"/>
                  </a:cubicBezTo>
                  <a:close/>
                  <a:moveTo>
                    <a:pt x="40039" y="10917"/>
                  </a:moveTo>
                  <a:lnTo>
                    <a:pt x="79960" y="10917"/>
                  </a:lnTo>
                  <a:lnTo>
                    <a:pt x="79960" y="21835"/>
                  </a:lnTo>
                  <a:lnTo>
                    <a:pt x="40039" y="21835"/>
                  </a:lnTo>
                  <a:lnTo>
                    <a:pt x="40039" y="10917"/>
                  </a:lnTo>
                  <a:close/>
                  <a:moveTo>
                    <a:pt x="113385" y="114492"/>
                  </a:moveTo>
                  <a:lnTo>
                    <a:pt x="6732" y="114492"/>
                  </a:lnTo>
                  <a:lnTo>
                    <a:pt x="6732" y="38164"/>
                  </a:lnTo>
                  <a:lnTo>
                    <a:pt x="113385" y="38164"/>
                  </a:lnTo>
                  <a:lnTo>
                    <a:pt x="113385" y="114492"/>
                  </a:lnTo>
                  <a:close/>
                  <a:moveTo>
                    <a:pt x="113385" y="32753"/>
                  </a:moveTo>
                  <a:lnTo>
                    <a:pt x="6732" y="32753"/>
                  </a:lnTo>
                  <a:lnTo>
                    <a:pt x="6732" y="21835"/>
                  </a:lnTo>
                  <a:lnTo>
                    <a:pt x="33307" y="21835"/>
                  </a:lnTo>
                  <a:cubicBezTo>
                    <a:pt x="33307" y="24830"/>
                    <a:pt x="36377" y="27246"/>
                    <a:pt x="40039" y="27246"/>
                  </a:cubicBezTo>
                  <a:lnTo>
                    <a:pt x="79960" y="27246"/>
                  </a:lnTo>
                  <a:cubicBezTo>
                    <a:pt x="83622" y="27246"/>
                    <a:pt x="86692" y="24830"/>
                    <a:pt x="86692" y="21835"/>
                  </a:cubicBezTo>
                  <a:lnTo>
                    <a:pt x="113385" y="21835"/>
                  </a:lnTo>
                  <a:lnTo>
                    <a:pt x="113385"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Shape 284"/>
            <p:cNvSpPr/>
            <p:nvPr/>
          </p:nvSpPr>
          <p:spPr>
            <a:xfrm>
              <a:off x="2980577" y="1283479"/>
              <a:ext cx="297000" cy="208500"/>
            </a:xfrm>
            <a:custGeom>
              <a:pathLst>
                <a:path extrusionOk="0" h="120000" w="120000">
                  <a:moveTo>
                    <a:pt x="120000" y="3971"/>
                  </a:moveTo>
                  <a:cubicBezTo>
                    <a:pt x="120000" y="1560"/>
                    <a:pt x="118840" y="0"/>
                    <a:pt x="117198" y="0"/>
                  </a:cubicBezTo>
                  <a:cubicBezTo>
                    <a:pt x="116425" y="0"/>
                    <a:pt x="115845" y="283"/>
                    <a:pt x="115362" y="1134"/>
                  </a:cubicBezTo>
                  <a:lnTo>
                    <a:pt x="115362" y="1134"/>
                  </a:lnTo>
                  <a:lnTo>
                    <a:pt x="43574" y="110496"/>
                  </a:lnTo>
                  <a:lnTo>
                    <a:pt x="4637" y="53191"/>
                  </a:lnTo>
                  <a:cubicBezTo>
                    <a:pt x="4057" y="52340"/>
                    <a:pt x="3574" y="52056"/>
                    <a:pt x="2705" y="52056"/>
                  </a:cubicBezTo>
                  <a:cubicBezTo>
                    <a:pt x="1062" y="52056"/>
                    <a:pt x="0" y="53617"/>
                    <a:pt x="0" y="56028"/>
                  </a:cubicBezTo>
                  <a:cubicBezTo>
                    <a:pt x="0" y="57163"/>
                    <a:pt x="289" y="58014"/>
                    <a:pt x="772" y="58865"/>
                  </a:cubicBezTo>
                  <a:lnTo>
                    <a:pt x="41739" y="118865"/>
                  </a:lnTo>
                  <a:cubicBezTo>
                    <a:pt x="42222" y="119716"/>
                    <a:pt x="42801" y="120000"/>
                    <a:pt x="43574" y="120000"/>
                  </a:cubicBezTo>
                  <a:cubicBezTo>
                    <a:pt x="44444" y="120000"/>
                    <a:pt x="45024" y="119716"/>
                    <a:pt x="45507" y="118865"/>
                  </a:cubicBezTo>
                  <a:lnTo>
                    <a:pt x="45507" y="118865"/>
                  </a:lnTo>
                  <a:lnTo>
                    <a:pt x="119130" y="6808"/>
                  </a:lnTo>
                  <a:lnTo>
                    <a:pt x="119130" y="6808"/>
                  </a:lnTo>
                  <a:cubicBezTo>
                    <a:pt x="119710" y="5957"/>
                    <a:pt x="120000" y="5106"/>
                    <a:pt x="120000" y="39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Shape 285"/>
            <p:cNvSpPr/>
            <p:nvPr/>
          </p:nvSpPr>
          <p:spPr>
            <a:xfrm>
              <a:off x="3550280" y="1243359"/>
              <a:ext cx="297000" cy="297000"/>
            </a:xfrm>
            <a:custGeom>
              <a:pathLst>
                <a:path extrusionOk="0" h="120000" w="12000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Shape 286"/>
            <p:cNvSpPr/>
            <p:nvPr/>
          </p:nvSpPr>
          <p:spPr>
            <a:xfrm>
              <a:off x="4144054" y="1267431"/>
              <a:ext cx="240600" cy="240600"/>
            </a:xfrm>
            <a:custGeom>
              <a:pathLst>
                <a:path extrusionOk="0" h="120000" w="120000">
                  <a:moveTo>
                    <a:pt x="64724" y="60000"/>
                  </a:moveTo>
                  <a:lnTo>
                    <a:pt x="119055" y="5669"/>
                  </a:lnTo>
                  <a:cubicBezTo>
                    <a:pt x="119645" y="4960"/>
                    <a:pt x="120000" y="4370"/>
                    <a:pt x="120000" y="3307"/>
                  </a:cubicBezTo>
                  <a:cubicBezTo>
                    <a:pt x="120000" y="1299"/>
                    <a:pt x="118700" y="0"/>
                    <a:pt x="116692" y="0"/>
                  </a:cubicBezTo>
                  <a:cubicBezTo>
                    <a:pt x="115629" y="0"/>
                    <a:pt x="115039" y="354"/>
                    <a:pt x="114330" y="944"/>
                  </a:cubicBezTo>
                  <a:lnTo>
                    <a:pt x="60000" y="55275"/>
                  </a:lnTo>
                  <a:lnTo>
                    <a:pt x="5669" y="944"/>
                  </a:lnTo>
                  <a:cubicBezTo>
                    <a:pt x="4960" y="354"/>
                    <a:pt x="4370" y="0"/>
                    <a:pt x="3307" y="0"/>
                  </a:cubicBezTo>
                  <a:cubicBezTo>
                    <a:pt x="1299" y="0"/>
                    <a:pt x="0" y="1299"/>
                    <a:pt x="0" y="3307"/>
                  </a:cubicBezTo>
                  <a:cubicBezTo>
                    <a:pt x="0" y="4370"/>
                    <a:pt x="354" y="4960"/>
                    <a:pt x="1062" y="5669"/>
                  </a:cubicBezTo>
                  <a:lnTo>
                    <a:pt x="55393" y="60000"/>
                  </a:lnTo>
                  <a:lnTo>
                    <a:pt x="1062" y="114330"/>
                  </a:lnTo>
                  <a:cubicBezTo>
                    <a:pt x="354" y="115039"/>
                    <a:pt x="0" y="115629"/>
                    <a:pt x="0" y="116692"/>
                  </a:cubicBezTo>
                  <a:cubicBezTo>
                    <a:pt x="0" y="118700"/>
                    <a:pt x="1299" y="120000"/>
                    <a:pt x="3307" y="120000"/>
                  </a:cubicBezTo>
                  <a:cubicBezTo>
                    <a:pt x="4370" y="120000"/>
                    <a:pt x="4960" y="119645"/>
                    <a:pt x="5669" y="119055"/>
                  </a:cubicBezTo>
                  <a:lnTo>
                    <a:pt x="60000" y="64724"/>
                  </a:lnTo>
                  <a:lnTo>
                    <a:pt x="114330" y="119055"/>
                  </a:lnTo>
                  <a:cubicBezTo>
                    <a:pt x="115039" y="119645"/>
                    <a:pt x="115629" y="120000"/>
                    <a:pt x="116692" y="120000"/>
                  </a:cubicBezTo>
                  <a:cubicBezTo>
                    <a:pt x="118700" y="120000"/>
                    <a:pt x="120000" y="118700"/>
                    <a:pt x="120000" y="116692"/>
                  </a:cubicBezTo>
                  <a:cubicBezTo>
                    <a:pt x="120000" y="115629"/>
                    <a:pt x="119645" y="115039"/>
                    <a:pt x="119055" y="114330"/>
                  </a:cubicBezTo>
                  <a:lnTo>
                    <a:pt x="64724"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Shape 287"/>
            <p:cNvSpPr/>
            <p:nvPr/>
          </p:nvSpPr>
          <p:spPr>
            <a:xfrm>
              <a:off x="4689684" y="1243359"/>
              <a:ext cx="297000" cy="297000"/>
            </a:xfrm>
            <a:custGeom>
              <a:pathLst>
                <a:path extrusionOk="0" h="120000" w="120000">
                  <a:moveTo>
                    <a:pt x="10917" y="49082"/>
                  </a:moveTo>
                  <a:lnTo>
                    <a:pt x="16328" y="49082"/>
                  </a:lnTo>
                  <a:lnTo>
                    <a:pt x="16328" y="43671"/>
                  </a:lnTo>
                  <a:lnTo>
                    <a:pt x="10917" y="43671"/>
                  </a:lnTo>
                  <a:lnTo>
                    <a:pt x="10917" y="49082"/>
                  </a:lnTo>
                  <a:close/>
                  <a:moveTo>
                    <a:pt x="10917" y="27246"/>
                  </a:moveTo>
                  <a:lnTo>
                    <a:pt x="16328" y="27246"/>
                  </a:lnTo>
                  <a:lnTo>
                    <a:pt x="16328" y="21835"/>
                  </a:lnTo>
                  <a:lnTo>
                    <a:pt x="10917" y="21835"/>
                  </a:lnTo>
                  <a:lnTo>
                    <a:pt x="10917" y="27246"/>
                  </a:lnTo>
                  <a:close/>
                  <a:moveTo>
                    <a:pt x="10917" y="38164"/>
                  </a:moveTo>
                  <a:lnTo>
                    <a:pt x="16328" y="38164"/>
                  </a:lnTo>
                  <a:lnTo>
                    <a:pt x="16328" y="32753"/>
                  </a:lnTo>
                  <a:lnTo>
                    <a:pt x="10917" y="32753"/>
                  </a:lnTo>
                  <a:lnTo>
                    <a:pt x="10917" y="38164"/>
                  </a:lnTo>
                  <a:close/>
                  <a:moveTo>
                    <a:pt x="16328" y="70917"/>
                  </a:moveTo>
                  <a:lnTo>
                    <a:pt x="10917" y="70917"/>
                  </a:lnTo>
                  <a:lnTo>
                    <a:pt x="10917" y="76328"/>
                  </a:lnTo>
                  <a:lnTo>
                    <a:pt x="16328" y="76328"/>
                  </a:lnTo>
                  <a:lnTo>
                    <a:pt x="16328" y="70917"/>
                  </a:lnTo>
                  <a:close/>
                  <a:moveTo>
                    <a:pt x="16328" y="81835"/>
                  </a:moveTo>
                  <a:lnTo>
                    <a:pt x="10917" y="81835"/>
                  </a:lnTo>
                  <a:lnTo>
                    <a:pt x="10917" y="87246"/>
                  </a:lnTo>
                  <a:lnTo>
                    <a:pt x="16328" y="87246"/>
                  </a:lnTo>
                  <a:lnTo>
                    <a:pt x="16328" y="81835"/>
                  </a:lnTo>
                  <a:close/>
                  <a:moveTo>
                    <a:pt x="10917" y="16328"/>
                  </a:moveTo>
                  <a:lnTo>
                    <a:pt x="16328" y="16328"/>
                  </a:lnTo>
                  <a:lnTo>
                    <a:pt x="16328" y="10917"/>
                  </a:lnTo>
                  <a:lnTo>
                    <a:pt x="10917" y="10917"/>
                  </a:lnTo>
                  <a:lnTo>
                    <a:pt x="10917" y="16328"/>
                  </a:lnTo>
                  <a:close/>
                  <a:moveTo>
                    <a:pt x="16328" y="92753"/>
                  </a:moveTo>
                  <a:lnTo>
                    <a:pt x="10917" y="92753"/>
                  </a:lnTo>
                  <a:lnTo>
                    <a:pt x="10917" y="98164"/>
                  </a:lnTo>
                  <a:lnTo>
                    <a:pt x="16328" y="98164"/>
                  </a:lnTo>
                  <a:lnTo>
                    <a:pt x="16328" y="92753"/>
                  </a:lnTo>
                  <a:close/>
                  <a:moveTo>
                    <a:pt x="16328" y="103671"/>
                  </a:moveTo>
                  <a:lnTo>
                    <a:pt x="10917" y="103671"/>
                  </a:lnTo>
                  <a:lnTo>
                    <a:pt x="10917" y="109082"/>
                  </a:lnTo>
                  <a:lnTo>
                    <a:pt x="16328" y="109082"/>
                  </a:lnTo>
                  <a:lnTo>
                    <a:pt x="16328" y="103671"/>
                  </a:lnTo>
                  <a:close/>
                  <a:moveTo>
                    <a:pt x="109082" y="103671"/>
                  </a:moveTo>
                  <a:lnTo>
                    <a:pt x="103574" y="103671"/>
                  </a:lnTo>
                  <a:lnTo>
                    <a:pt x="103574" y="109082"/>
                  </a:lnTo>
                  <a:lnTo>
                    <a:pt x="109082" y="109082"/>
                  </a:lnTo>
                  <a:lnTo>
                    <a:pt x="109082" y="103671"/>
                  </a:lnTo>
                  <a:close/>
                  <a:moveTo>
                    <a:pt x="109082" y="92753"/>
                  </a:moveTo>
                  <a:lnTo>
                    <a:pt x="103574" y="92753"/>
                  </a:lnTo>
                  <a:lnTo>
                    <a:pt x="103574" y="98164"/>
                  </a:lnTo>
                  <a:lnTo>
                    <a:pt x="109082" y="98164"/>
                  </a:lnTo>
                  <a:lnTo>
                    <a:pt x="109082" y="92753"/>
                  </a:lnTo>
                  <a:close/>
                  <a:moveTo>
                    <a:pt x="103574" y="49082"/>
                  </a:moveTo>
                  <a:lnTo>
                    <a:pt x="109082" y="49082"/>
                  </a:lnTo>
                  <a:lnTo>
                    <a:pt x="109082" y="43671"/>
                  </a:lnTo>
                  <a:lnTo>
                    <a:pt x="103574" y="43671"/>
                  </a:lnTo>
                  <a:lnTo>
                    <a:pt x="103574" y="49082"/>
                  </a:lnTo>
                  <a:close/>
                  <a:moveTo>
                    <a:pt x="103574" y="38164"/>
                  </a:moveTo>
                  <a:lnTo>
                    <a:pt x="109082" y="38164"/>
                  </a:lnTo>
                  <a:lnTo>
                    <a:pt x="109082" y="32753"/>
                  </a:lnTo>
                  <a:lnTo>
                    <a:pt x="103574" y="32753"/>
                  </a:lnTo>
                  <a:lnTo>
                    <a:pt x="103574" y="38164"/>
                  </a:lnTo>
                  <a:close/>
                  <a:moveTo>
                    <a:pt x="109082" y="81835"/>
                  </a:moveTo>
                  <a:lnTo>
                    <a:pt x="103574" y="81835"/>
                  </a:lnTo>
                  <a:lnTo>
                    <a:pt x="103574" y="87246"/>
                  </a:lnTo>
                  <a:lnTo>
                    <a:pt x="109082" y="87246"/>
                  </a:lnTo>
                  <a:lnTo>
                    <a:pt x="109082" y="81835"/>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21835" y="114492"/>
                  </a:moveTo>
                  <a:lnTo>
                    <a:pt x="10917" y="114492"/>
                  </a:lnTo>
                  <a:cubicBezTo>
                    <a:pt x="7922" y="114492"/>
                    <a:pt x="5410" y="112077"/>
                    <a:pt x="5410" y="109082"/>
                  </a:cubicBezTo>
                  <a:lnTo>
                    <a:pt x="5410" y="62705"/>
                  </a:lnTo>
                  <a:lnTo>
                    <a:pt x="21835" y="62705"/>
                  </a:lnTo>
                  <a:lnTo>
                    <a:pt x="21835" y="114492"/>
                  </a:lnTo>
                  <a:close/>
                  <a:moveTo>
                    <a:pt x="21835" y="57294"/>
                  </a:moveTo>
                  <a:lnTo>
                    <a:pt x="5410" y="57294"/>
                  </a:lnTo>
                  <a:lnTo>
                    <a:pt x="5410" y="10917"/>
                  </a:lnTo>
                  <a:cubicBezTo>
                    <a:pt x="5410" y="7922"/>
                    <a:pt x="7922" y="5507"/>
                    <a:pt x="10917" y="5507"/>
                  </a:cubicBezTo>
                  <a:lnTo>
                    <a:pt x="21835" y="5507"/>
                  </a:lnTo>
                  <a:lnTo>
                    <a:pt x="21835" y="57294"/>
                  </a:lnTo>
                  <a:close/>
                  <a:moveTo>
                    <a:pt x="92657" y="114492"/>
                  </a:moveTo>
                  <a:lnTo>
                    <a:pt x="27246" y="114492"/>
                  </a:lnTo>
                  <a:lnTo>
                    <a:pt x="27246" y="62705"/>
                  </a:lnTo>
                  <a:lnTo>
                    <a:pt x="92657" y="62705"/>
                  </a:lnTo>
                  <a:lnTo>
                    <a:pt x="92657" y="114492"/>
                  </a:lnTo>
                  <a:close/>
                  <a:moveTo>
                    <a:pt x="92657" y="57294"/>
                  </a:moveTo>
                  <a:lnTo>
                    <a:pt x="27246" y="57294"/>
                  </a:lnTo>
                  <a:lnTo>
                    <a:pt x="27246" y="5507"/>
                  </a:lnTo>
                  <a:lnTo>
                    <a:pt x="92657" y="5507"/>
                  </a:lnTo>
                  <a:lnTo>
                    <a:pt x="92657" y="57294"/>
                  </a:lnTo>
                  <a:close/>
                  <a:moveTo>
                    <a:pt x="114492" y="109082"/>
                  </a:moveTo>
                  <a:cubicBezTo>
                    <a:pt x="114492" y="112077"/>
                    <a:pt x="112077" y="114492"/>
                    <a:pt x="109082" y="114492"/>
                  </a:cubicBezTo>
                  <a:lnTo>
                    <a:pt x="98164" y="114492"/>
                  </a:lnTo>
                  <a:lnTo>
                    <a:pt x="98164" y="62705"/>
                  </a:lnTo>
                  <a:lnTo>
                    <a:pt x="114492" y="62705"/>
                  </a:lnTo>
                  <a:lnTo>
                    <a:pt x="114492" y="109082"/>
                  </a:lnTo>
                  <a:close/>
                  <a:moveTo>
                    <a:pt x="114492" y="57294"/>
                  </a:moveTo>
                  <a:lnTo>
                    <a:pt x="98164" y="57294"/>
                  </a:lnTo>
                  <a:lnTo>
                    <a:pt x="98164" y="5507"/>
                  </a:lnTo>
                  <a:lnTo>
                    <a:pt x="109082" y="5507"/>
                  </a:lnTo>
                  <a:cubicBezTo>
                    <a:pt x="112077" y="5507"/>
                    <a:pt x="114492" y="7922"/>
                    <a:pt x="114492" y="10917"/>
                  </a:cubicBezTo>
                  <a:lnTo>
                    <a:pt x="114492" y="57294"/>
                  </a:lnTo>
                  <a:close/>
                  <a:moveTo>
                    <a:pt x="103574" y="16328"/>
                  </a:moveTo>
                  <a:lnTo>
                    <a:pt x="109082" y="16328"/>
                  </a:lnTo>
                  <a:lnTo>
                    <a:pt x="109082" y="10917"/>
                  </a:lnTo>
                  <a:lnTo>
                    <a:pt x="103574" y="10917"/>
                  </a:lnTo>
                  <a:lnTo>
                    <a:pt x="103574" y="16328"/>
                  </a:lnTo>
                  <a:close/>
                  <a:moveTo>
                    <a:pt x="109082" y="70917"/>
                  </a:moveTo>
                  <a:lnTo>
                    <a:pt x="103574" y="70917"/>
                  </a:lnTo>
                  <a:lnTo>
                    <a:pt x="103574" y="76328"/>
                  </a:lnTo>
                  <a:lnTo>
                    <a:pt x="109082" y="76328"/>
                  </a:lnTo>
                  <a:lnTo>
                    <a:pt x="109082" y="70917"/>
                  </a:lnTo>
                  <a:close/>
                  <a:moveTo>
                    <a:pt x="103574" y="27246"/>
                  </a:moveTo>
                  <a:lnTo>
                    <a:pt x="109082" y="27246"/>
                  </a:lnTo>
                  <a:lnTo>
                    <a:pt x="109082" y="21835"/>
                  </a:lnTo>
                  <a:lnTo>
                    <a:pt x="103574" y="21835"/>
                  </a:lnTo>
                  <a:lnTo>
                    <a:pt x="103574" y="272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Shape 288"/>
            <p:cNvSpPr/>
            <p:nvPr/>
          </p:nvSpPr>
          <p:spPr>
            <a:xfrm>
              <a:off x="5259388" y="1243359"/>
              <a:ext cx="297000" cy="297000"/>
            </a:xfrm>
            <a:custGeom>
              <a:pathLst>
                <a:path extrusionOk="0" h="120000" w="120000">
                  <a:moveTo>
                    <a:pt x="16341" y="103671"/>
                  </a:moveTo>
                  <a:lnTo>
                    <a:pt x="10829" y="103671"/>
                  </a:lnTo>
                  <a:lnTo>
                    <a:pt x="10829" y="109082"/>
                  </a:lnTo>
                  <a:lnTo>
                    <a:pt x="16341" y="109082"/>
                  </a:lnTo>
                  <a:lnTo>
                    <a:pt x="16341" y="103671"/>
                  </a:lnTo>
                  <a:close/>
                  <a:moveTo>
                    <a:pt x="16341" y="81835"/>
                  </a:moveTo>
                  <a:lnTo>
                    <a:pt x="10829" y="81835"/>
                  </a:lnTo>
                  <a:lnTo>
                    <a:pt x="10829" y="87246"/>
                  </a:lnTo>
                  <a:lnTo>
                    <a:pt x="16341" y="87246"/>
                  </a:lnTo>
                  <a:lnTo>
                    <a:pt x="16341" y="81835"/>
                  </a:lnTo>
                  <a:close/>
                  <a:moveTo>
                    <a:pt x="10829" y="38164"/>
                  </a:moveTo>
                  <a:lnTo>
                    <a:pt x="16341" y="38164"/>
                  </a:lnTo>
                  <a:lnTo>
                    <a:pt x="16341" y="32753"/>
                  </a:lnTo>
                  <a:lnTo>
                    <a:pt x="10829" y="32753"/>
                  </a:lnTo>
                  <a:lnTo>
                    <a:pt x="10829" y="38164"/>
                  </a:lnTo>
                  <a:close/>
                  <a:moveTo>
                    <a:pt x="16341" y="92753"/>
                  </a:moveTo>
                  <a:lnTo>
                    <a:pt x="10829" y="92753"/>
                  </a:lnTo>
                  <a:lnTo>
                    <a:pt x="10829" y="98164"/>
                  </a:lnTo>
                  <a:lnTo>
                    <a:pt x="16341" y="98164"/>
                  </a:lnTo>
                  <a:lnTo>
                    <a:pt x="16341" y="92753"/>
                  </a:lnTo>
                  <a:close/>
                  <a:moveTo>
                    <a:pt x="10829" y="60000"/>
                  </a:moveTo>
                  <a:lnTo>
                    <a:pt x="16341" y="60000"/>
                  </a:lnTo>
                  <a:lnTo>
                    <a:pt x="16341" y="54589"/>
                  </a:lnTo>
                  <a:lnTo>
                    <a:pt x="10829" y="54589"/>
                  </a:lnTo>
                  <a:lnTo>
                    <a:pt x="10829" y="60000"/>
                  </a:lnTo>
                  <a:close/>
                  <a:moveTo>
                    <a:pt x="10829" y="49082"/>
                  </a:moveTo>
                  <a:lnTo>
                    <a:pt x="16341" y="49082"/>
                  </a:lnTo>
                  <a:lnTo>
                    <a:pt x="16341" y="43671"/>
                  </a:lnTo>
                  <a:lnTo>
                    <a:pt x="10829" y="43671"/>
                  </a:lnTo>
                  <a:lnTo>
                    <a:pt x="10829" y="49082"/>
                  </a:lnTo>
                  <a:close/>
                  <a:moveTo>
                    <a:pt x="87316" y="21835"/>
                  </a:moveTo>
                  <a:lnTo>
                    <a:pt x="10829" y="21835"/>
                  </a:lnTo>
                  <a:cubicBezTo>
                    <a:pt x="4834" y="21835"/>
                    <a:pt x="0" y="26763"/>
                    <a:pt x="0" y="32753"/>
                  </a:cubicBezTo>
                  <a:lnTo>
                    <a:pt x="0" y="109082"/>
                  </a:lnTo>
                  <a:cubicBezTo>
                    <a:pt x="0" y="115072"/>
                    <a:pt x="4834" y="120000"/>
                    <a:pt x="10829" y="120000"/>
                  </a:cubicBezTo>
                  <a:lnTo>
                    <a:pt x="87316" y="120000"/>
                  </a:lnTo>
                  <a:cubicBezTo>
                    <a:pt x="93311" y="120000"/>
                    <a:pt x="98243" y="115072"/>
                    <a:pt x="98243" y="109082"/>
                  </a:cubicBezTo>
                  <a:lnTo>
                    <a:pt x="98243" y="32753"/>
                  </a:lnTo>
                  <a:cubicBezTo>
                    <a:pt x="98243" y="26763"/>
                    <a:pt x="93311" y="21835"/>
                    <a:pt x="87316" y="21835"/>
                  </a:cubicBezTo>
                  <a:close/>
                  <a:moveTo>
                    <a:pt x="21756" y="114492"/>
                  </a:moveTo>
                  <a:lnTo>
                    <a:pt x="10829" y="114492"/>
                  </a:lnTo>
                  <a:cubicBezTo>
                    <a:pt x="7832" y="114492"/>
                    <a:pt x="5414" y="112077"/>
                    <a:pt x="5414" y="109082"/>
                  </a:cubicBezTo>
                  <a:lnTo>
                    <a:pt x="5414" y="73623"/>
                  </a:lnTo>
                  <a:lnTo>
                    <a:pt x="21756" y="73623"/>
                  </a:lnTo>
                  <a:lnTo>
                    <a:pt x="21756" y="114492"/>
                  </a:lnTo>
                  <a:close/>
                  <a:moveTo>
                    <a:pt x="21756" y="68212"/>
                  </a:moveTo>
                  <a:lnTo>
                    <a:pt x="5414" y="68212"/>
                  </a:lnTo>
                  <a:lnTo>
                    <a:pt x="5414" y="32753"/>
                  </a:lnTo>
                  <a:cubicBezTo>
                    <a:pt x="5414" y="29758"/>
                    <a:pt x="7832" y="27246"/>
                    <a:pt x="10829" y="27246"/>
                  </a:cubicBezTo>
                  <a:lnTo>
                    <a:pt x="21756" y="27246"/>
                  </a:lnTo>
                  <a:lnTo>
                    <a:pt x="21756" y="68212"/>
                  </a:lnTo>
                  <a:close/>
                  <a:moveTo>
                    <a:pt x="70878" y="114492"/>
                  </a:moveTo>
                  <a:lnTo>
                    <a:pt x="27268" y="114492"/>
                  </a:lnTo>
                  <a:lnTo>
                    <a:pt x="27268" y="73623"/>
                  </a:lnTo>
                  <a:lnTo>
                    <a:pt x="70878" y="73623"/>
                  </a:lnTo>
                  <a:lnTo>
                    <a:pt x="70878" y="114492"/>
                  </a:lnTo>
                  <a:close/>
                  <a:moveTo>
                    <a:pt x="70878" y="68212"/>
                  </a:moveTo>
                  <a:lnTo>
                    <a:pt x="27268" y="68212"/>
                  </a:lnTo>
                  <a:lnTo>
                    <a:pt x="27268" y="27246"/>
                  </a:lnTo>
                  <a:lnTo>
                    <a:pt x="70878" y="27246"/>
                  </a:lnTo>
                  <a:lnTo>
                    <a:pt x="70878" y="68212"/>
                  </a:lnTo>
                  <a:close/>
                  <a:moveTo>
                    <a:pt x="92731" y="109082"/>
                  </a:moveTo>
                  <a:cubicBezTo>
                    <a:pt x="92731" y="112077"/>
                    <a:pt x="90314" y="114492"/>
                    <a:pt x="87316" y="114492"/>
                  </a:cubicBezTo>
                  <a:lnTo>
                    <a:pt x="76390" y="114492"/>
                  </a:lnTo>
                  <a:lnTo>
                    <a:pt x="76390" y="73623"/>
                  </a:lnTo>
                  <a:lnTo>
                    <a:pt x="92731" y="73623"/>
                  </a:lnTo>
                  <a:lnTo>
                    <a:pt x="92731" y="109082"/>
                  </a:lnTo>
                  <a:close/>
                  <a:moveTo>
                    <a:pt x="92731" y="68212"/>
                  </a:moveTo>
                  <a:lnTo>
                    <a:pt x="76390" y="68212"/>
                  </a:lnTo>
                  <a:lnTo>
                    <a:pt x="76390" y="27246"/>
                  </a:lnTo>
                  <a:lnTo>
                    <a:pt x="87316" y="27246"/>
                  </a:lnTo>
                  <a:cubicBezTo>
                    <a:pt x="90314" y="27246"/>
                    <a:pt x="92731" y="29758"/>
                    <a:pt x="92731" y="32753"/>
                  </a:cubicBezTo>
                  <a:lnTo>
                    <a:pt x="92731" y="68212"/>
                  </a:lnTo>
                  <a:close/>
                  <a:moveTo>
                    <a:pt x="81804" y="38164"/>
                  </a:moveTo>
                  <a:lnTo>
                    <a:pt x="87316" y="38164"/>
                  </a:lnTo>
                  <a:lnTo>
                    <a:pt x="87316" y="32753"/>
                  </a:lnTo>
                  <a:lnTo>
                    <a:pt x="81804" y="32753"/>
                  </a:lnTo>
                  <a:lnTo>
                    <a:pt x="81804" y="38164"/>
                  </a:lnTo>
                  <a:close/>
                  <a:moveTo>
                    <a:pt x="109073" y="0"/>
                  </a:moveTo>
                  <a:lnTo>
                    <a:pt x="32683" y="0"/>
                  </a:lnTo>
                  <a:cubicBezTo>
                    <a:pt x="26688" y="0"/>
                    <a:pt x="21756" y="4927"/>
                    <a:pt x="21756" y="10917"/>
                  </a:cubicBezTo>
                  <a:lnTo>
                    <a:pt x="21756" y="13623"/>
                  </a:lnTo>
                  <a:cubicBezTo>
                    <a:pt x="21756" y="15265"/>
                    <a:pt x="22917" y="16328"/>
                    <a:pt x="24560" y="16328"/>
                  </a:cubicBezTo>
                  <a:cubicBezTo>
                    <a:pt x="26107" y="16328"/>
                    <a:pt x="27268" y="15265"/>
                    <a:pt x="27268" y="13623"/>
                  </a:cubicBezTo>
                  <a:lnTo>
                    <a:pt x="27268" y="10917"/>
                  </a:lnTo>
                  <a:cubicBezTo>
                    <a:pt x="27268" y="7922"/>
                    <a:pt x="29685" y="5507"/>
                    <a:pt x="32683" y="5507"/>
                  </a:cubicBezTo>
                  <a:lnTo>
                    <a:pt x="109073" y="5507"/>
                  </a:lnTo>
                  <a:cubicBezTo>
                    <a:pt x="112070" y="5507"/>
                    <a:pt x="114585" y="7922"/>
                    <a:pt x="114585" y="10917"/>
                  </a:cubicBezTo>
                  <a:lnTo>
                    <a:pt x="114585" y="87246"/>
                  </a:lnTo>
                  <a:cubicBezTo>
                    <a:pt x="114585" y="90241"/>
                    <a:pt x="112070" y="92753"/>
                    <a:pt x="109073" y="92753"/>
                  </a:cubicBezTo>
                  <a:lnTo>
                    <a:pt x="106365" y="92753"/>
                  </a:lnTo>
                  <a:cubicBezTo>
                    <a:pt x="104721" y="92753"/>
                    <a:pt x="103658" y="93816"/>
                    <a:pt x="103658" y="95458"/>
                  </a:cubicBezTo>
                  <a:cubicBezTo>
                    <a:pt x="103658" y="97101"/>
                    <a:pt x="104721" y="98164"/>
                    <a:pt x="106365" y="98164"/>
                  </a:cubicBezTo>
                  <a:lnTo>
                    <a:pt x="109073" y="98164"/>
                  </a:lnTo>
                  <a:cubicBezTo>
                    <a:pt x="115165" y="98164"/>
                    <a:pt x="120000" y="93236"/>
                    <a:pt x="120000" y="87246"/>
                  </a:cubicBezTo>
                  <a:lnTo>
                    <a:pt x="120000" y="10917"/>
                  </a:lnTo>
                  <a:cubicBezTo>
                    <a:pt x="120000" y="4927"/>
                    <a:pt x="115165" y="0"/>
                    <a:pt x="109073" y="0"/>
                  </a:cubicBezTo>
                  <a:close/>
                  <a:moveTo>
                    <a:pt x="81804" y="49082"/>
                  </a:moveTo>
                  <a:lnTo>
                    <a:pt x="87316" y="49082"/>
                  </a:lnTo>
                  <a:lnTo>
                    <a:pt x="87316" y="43671"/>
                  </a:lnTo>
                  <a:lnTo>
                    <a:pt x="81804" y="43671"/>
                  </a:lnTo>
                  <a:lnTo>
                    <a:pt x="81804" y="49082"/>
                  </a:lnTo>
                  <a:close/>
                  <a:moveTo>
                    <a:pt x="87316" y="92753"/>
                  </a:moveTo>
                  <a:lnTo>
                    <a:pt x="81804" y="92753"/>
                  </a:lnTo>
                  <a:lnTo>
                    <a:pt x="81804" y="98164"/>
                  </a:lnTo>
                  <a:lnTo>
                    <a:pt x="87316" y="98164"/>
                  </a:lnTo>
                  <a:lnTo>
                    <a:pt x="87316" y="92753"/>
                  </a:lnTo>
                  <a:close/>
                  <a:moveTo>
                    <a:pt x="81804" y="60000"/>
                  </a:moveTo>
                  <a:lnTo>
                    <a:pt x="87316" y="60000"/>
                  </a:lnTo>
                  <a:lnTo>
                    <a:pt x="87316" y="54589"/>
                  </a:lnTo>
                  <a:lnTo>
                    <a:pt x="81804" y="54589"/>
                  </a:lnTo>
                  <a:lnTo>
                    <a:pt x="81804" y="60000"/>
                  </a:lnTo>
                  <a:close/>
                  <a:moveTo>
                    <a:pt x="87316" y="81835"/>
                  </a:moveTo>
                  <a:lnTo>
                    <a:pt x="81804" y="81835"/>
                  </a:lnTo>
                  <a:lnTo>
                    <a:pt x="81804" y="87246"/>
                  </a:lnTo>
                  <a:lnTo>
                    <a:pt x="87316" y="87246"/>
                  </a:lnTo>
                  <a:lnTo>
                    <a:pt x="87316" y="81835"/>
                  </a:lnTo>
                  <a:close/>
                  <a:moveTo>
                    <a:pt x="87316" y="103671"/>
                  </a:moveTo>
                  <a:lnTo>
                    <a:pt x="81804" y="103671"/>
                  </a:lnTo>
                  <a:lnTo>
                    <a:pt x="81804" y="109082"/>
                  </a:lnTo>
                  <a:lnTo>
                    <a:pt x="87316" y="109082"/>
                  </a:lnTo>
                  <a:lnTo>
                    <a:pt x="87316" y="1036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Shape 289"/>
            <p:cNvSpPr/>
            <p:nvPr/>
          </p:nvSpPr>
          <p:spPr>
            <a:xfrm>
              <a:off x="5821065" y="1243359"/>
              <a:ext cx="304800" cy="297000"/>
            </a:xfrm>
            <a:custGeom>
              <a:pathLst>
                <a:path extrusionOk="0" h="120000" w="120000">
                  <a:moveTo>
                    <a:pt x="10917" y="27246"/>
                  </a:moveTo>
                  <a:lnTo>
                    <a:pt x="16425" y="27246"/>
                  </a:lnTo>
                  <a:lnTo>
                    <a:pt x="16425" y="21835"/>
                  </a:lnTo>
                  <a:lnTo>
                    <a:pt x="10917" y="21835"/>
                  </a:lnTo>
                  <a:lnTo>
                    <a:pt x="10917" y="27246"/>
                  </a:lnTo>
                  <a:close/>
                  <a:moveTo>
                    <a:pt x="10917" y="38164"/>
                  </a:moveTo>
                  <a:lnTo>
                    <a:pt x="16425" y="38164"/>
                  </a:lnTo>
                  <a:lnTo>
                    <a:pt x="16425" y="32753"/>
                  </a:lnTo>
                  <a:lnTo>
                    <a:pt x="10917" y="32753"/>
                  </a:lnTo>
                  <a:lnTo>
                    <a:pt x="10917" y="38164"/>
                  </a:lnTo>
                  <a:close/>
                  <a:moveTo>
                    <a:pt x="16425" y="103671"/>
                  </a:moveTo>
                  <a:lnTo>
                    <a:pt x="10917" y="103671"/>
                  </a:lnTo>
                  <a:lnTo>
                    <a:pt x="10917" y="109082"/>
                  </a:lnTo>
                  <a:lnTo>
                    <a:pt x="16425" y="109082"/>
                  </a:lnTo>
                  <a:lnTo>
                    <a:pt x="16425" y="103671"/>
                  </a:lnTo>
                  <a:close/>
                  <a:moveTo>
                    <a:pt x="16425" y="81835"/>
                  </a:moveTo>
                  <a:lnTo>
                    <a:pt x="10917" y="81835"/>
                  </a:lnTo>
                  <a:lnTo>
                    <a:pt x="10917" y="87246"/>
                  </a:lnTo>
                  <a:lnTo>
                    <a:pt x="16425" y="87246"/>
                  </a:lnTo>
                  <a:lnTo>
                    <a:pt x="16425" y="81835"/>
                  </a:lnTo>
                  <a:close/>
                  <a:moveTo>
                    <a:pt x="16425" y="70917"/>
                  </a:moveTo>
                  <a:lnTo>
                    <a:pt x="10917" y="70917"/>
                  </a:lnTo>
                  <a:lnTo>
                    <a:pt x="10917" y="76328"/>
                  </a:lnTo>
                  <a:lnTo>
                    <a:pt x="16425" y="76328"/>
                  </a:lnTo>
                  <a:lnTo>
                    <a:pt x="16425" y="70917"/>
                  </a:lnTo>
                  <a:close/>
                  <a:moveTo>
                    <a:pt x="16425" y="92753"/>
                  </a:moveTo>
                  <a:lnTo>
                    <a:pt x="10917" y="92753"/>
                  </a:lnTo>
                  <a:lnTo>
                    <a:pt x="10917" y="98164"/>
                  </a:lnTo>
                  <a:lnTo>
                    <a:pt x="16425" y="98164"/>
                  </a:lnTo>
                  <a:lnTo>
                    <a:pt x="16425" y="92753"/>
                  </a:lnTo>
                  <a:close/>
                  <a:moveTo>
                    <a:pt x="10917" y="49082"/>
                  </a:moveTo>
                  <a:lnTo>
                    <a:pt x="16425" y="49082"/>
                  </a:lnTo>
                  <a:lnTo>
                    <a:pt x="16425" y="43671"/>
                  </a:lnTo>
                  <a:lnTo>
                    <a:pt x="10917" y="43671"/>
                  </a:lnTo>
                  <a:lnTo>
                    <a:pt x="10917" y="49082"/>
                  </a:lnTo>
                  <a:close/>
                  <a:moveTo>
                    <a:pt x="10917" y="16328"/>
                  </a:moveTo>
                  <a:lnTo>
                    <a:pt x="16425" y="16328"/>
                  </a:lnTo>
                  <a:lnTo>
                    <a:pt x="16425" y="10917"/>
                  </a:lnTo>
                  <a:lnTo>
                    <a:pt x="10917" y="10917"/>
                  </a:lnTo>
                  <a:lnTo>
                    <a:pt x="10917" y="16328"/>
                  </a:lnTo>
                  <a:close/>
                  <a:moveTo>
                    <a:pt x="103671" y="27246"/>
                  </a:moveTo>
                  <a:lnTo>
                    <a:pt x="109082" y="27246"/>
                  </a:lnTo>
                  <a:lnTo>
                    <a:pt x="109082" y="21835"/>
                  </a:lnTo>
                  <a:lnTo>
                    <a:pt x="103671" y="21835"/>
                  </a:lnTo>
                  <a:lnTo>
                    <a:pt x="103671" y="27246"/>
                  </a:lnTo>
                  <a:close/>
                  <a:moveTo>
                    <a:pt x="103671" y="38164"/>
                  </a:moveTo>
                  <a:lnTo>
                    <a:pt x="109082" y="38164"/>
                  </a:lnTo>
                  <a:lnTo>
                    <a:pt x="109082" y="32753"/>
                  </a:lnTo>
                  <a:lnTo>
                    <a:pt x="103671" y="32753"/>
                  </a:lnTo>
                  <a:lnTo>
                    <a:pt x="103671" y="38164"/>
                  </a:lnTo>
                  <a:close/>
                  <a:moveTo>
                    <a:pt x="103671" y="49082"/>
                  </a:moveTo>
                  <a:lnTo>
                    <a:pt x="109082" y="49082"/>
                  </a:lnTo>
                  <a:lnTo>
                    <a:pt x="109082" y="43671"/>
                  </a:lnTo>
                  <a:lnTo>
                    <a:pt x="103671" y="43671"/>
                  </a:lnTo>
                  <a:lnTo>
                    <a:pt x="103671" y="49082"/>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21835" y="114492"/>
                  </a:moveTo>
                  <a:lnTo>
                    <a:pt x="10917" y="114492"/>
                  </a:lnTo>
                  <a:cubicBezTo>
                    <a:pt x="7922" y="114492"/>
                    <a:pt x="5507" y="112077"/>
                    <a:pt x="5507" y="109082"/>
                  </a:cubicBezTo>
                  <a:lnTo>
                    <a:pt x="5507" y="62705"/>
                  </a:lnTo>
                  <a:lnTo>
                    <a:pt x="21835" y="62705"/>
                  </a:lnTo>
                  <a:lnTo>
                    <a:pt x="21835" y="114492"/>
                  </a:lnTo>
                  <a:close/>
                  <a:moveTo>
                    <a:pt x="21835" y="57294"/>
                  </a:moveTo>
                  <a:lnTo>
                    <a:pt x="5507" y="57294"/>
                  </a:lnTo>
                  <a:lnTo>
                    <a:pt x="5507" y="10917"/>
                  </a:lnTo>
                  <a:cubicBezTo>
                    <a:pt x="5507" y="7922"/>
                    <a:pt x="7922" y="5507"/>
                    <a:pt x="10917" y="5507"/>
                  </a:cubicBezTo>
                  <a:lnTo>
                    <a:pt x="21835" y="5507"/>
                  </a:lnTo>
                  <a:lnTo>
                    <a:pt x="21835" y="57294"/>
                  </a:lnTo>
                  <a:close/>
                  <a:moveTo>
                    <a:pt x="92753" y="114492"/>
                  </a:moveTo>
                  <a:lnTo>
                    <a:pt x="27246" y="114492"/>
                  </a:lnTo>
                  <a:lnTo>
                    <a:pt x="27246" y="5507"/>
                  </a:lnTo>
                  <a:lnTo>
                    <a:pt x="92753" y="5507"/>
                  </a:lnTo>
                  <a:lnTo>
                    <a:pt x="92753" y="114492"/>
                  </a:lnTo>
                  <a:close/>
                  <a:moveTo>
                    <a:pt x="114589" y="109082"/>
                  </a:moveTo>
                  <a:cubicBezTo>
                    <a:pt x="114589" y="112077"/>
                    <a:pt x="112077" y="114492"/>
                    <a:pt x="109082" y="114492"/>
                  </a:cubicBezTo>
                  <a:lnTo>
                    <a:pt x="98164" y="114492"/>
                  </a:lnTo>
                  <a:lnTo>
                    <a:pt x="98164" y="62705"/>
                  </a:lnTo>
                  <a:lnTo>
                    <a:pt x="114589" y="62705"/>
                  </a:lnTo>
                  <a:lnTo>
                    <a:pt x="114589" y="109082"/>
                  </a:lnTo>
                  <a:close/>
                  <a:moveTo>
                    <a:pt x="114589" y="57294"/>
                  </a:moveTo>
                  <a:lnTo>
                    <a:pt x="98164" y="57294"/>
                  </a:lnTo>
                  <a:lnTo>
                    <a:pt x="98164" y="5507"/>
                  </a:lnTo>
                  <a:lnTo>
                    <a:pt x="109082" y="5507"/>
                  </a:lnTo>
                  <a:cubicBezTo>
                    <a:pt x="112077" y="5507"/>
                    <a:pt x="114589" y="7922"/>
                    <a:pt x="114589" y="10917"/>
                  </a:cubicBezTo>
                  <a:lnTo>
                    <a:pt x="114589" y="57294"/>
                  </a:lnTo>
                  <a:close/>
                  <a:moveTo>
                    <a:pt x="103671" y="16328"/>
                  </a:moveTo>
                  <a:lnTo>
                    <a:pt x="109082" y="16328"/>
                  </a:lnTo>
                  <a:lnTo>
                    <a:pt x="109082" y="10917"/>
                  </a:lnTo>
                  <a:lnTo>
                    <a:pt x="103671" y="10917"/>
                  </a:lnTo>
                  <a:lnTo>
                    <a:pt x="103671" y="16328"/>
                  </a:lnTo>
                  <a:close/>
                  <a:moveTo>
                    <a:pt x="109082" y="92753"/>
                  </a:moveTo>
                  <a:lnTo>
                    <a:pt x="103671" y="92753"/>
                  </a:lnTo>
                  <a:lnTo>
                    <a:pt x="103671" y="98164"/>
                  </a:lnTo>
                  <a:lnTo>
                    <a:pt x="109082" y="98164"/>
                  </a:lnTo>
                  <a:lnTo>
                    <a:pt x="109082" y="92753"/>
                  </a:lnTo>
                  <a:close/>
                  <a:moveTo>
                    <a:pt x="109082" y="70917"/>
                  </a:moveTo>
                  <a:lnTo>
                    <a:pt x="103671" y="70917"/>
                  </a:lnTo>
                  <a:lnTo>
                    <a:pt x="103671" y="76328"/>
                  </a:lnTo>
                  <a:lnTo>
                    <a:pt x="109082" y="76328"/>
                  </a:lnTo>
                  <a:lnTo>
                    <a:pt x="109082" y="70917"/>
                  </a:lnTo>
                  <a:close/>
                  <a:moveTo>
                    <a:pt x="109082" y="81835"/>
                  </a:moveTo>
                  <a:lnTo>
                    <a:pt x="103671" y="81835"/>
                  </a:lnTo>
                  <a:lnTo>
                    <a:pt x="103671" y="87246"/>
                  </a:lnTo>
                  <a:lnTo>
                    <a:pt x="109082" y="87246"/>
                  </a:lnTo>
                  <a:lnTo>
                    <a:pt x="109082" y="81835"/>
                  </a:lnTo>
                  <a:close/>
                  <a:moveTo>
                    <a:pt x="109082" y="103671"/>
                  </a:moveTo>
                  <a:lnTo>
                    <a:pt x="103671" y="103671"/>
                  </a:lnTo>
                  <a:lnTo>
                    <a:pt x="103671" y="109082"/>
                  </a:lnTo>
                  <a:lnTo>
                    <a:pt x="109082" y="109082"/>
                  </a:lnTo>
                  <a:lnTo>
                    <a:pt x="109082" y="103671"/>
                  </a:lnTo>
                  <a:close/>
                  <a:moveTo>
                    <a:pt x="46376" y="81835"/>
                  </a:moveTo>
                  <a:cubicBezTo>
                    <a:pt x="46956" y="81835"/>
                    <a:pt x="47439" y="81545"/>
                    <a:pt x="48019" y="81256"/>
                  </a:cubicBezTo>
                  <a:lnTo>
                    <a:pt x="48019" y="81256"/>
                  </a:lnTo>
                  <a:lnTo>
                    <a:pt x="77971" y="62222"/>
                  </a:lnTo>
                  <a:lnTo>
                    <a:pt x="77971" y="62222"/>
                  </a:lnTo>
                  <a:cubicBezTo>
                    <a:pt x="78550" y="61642"/>
                    <a:pt x="79130" y="60772"/>
                    <a:pt x="79130" y="60000"/>
                  </a:cubicBezTo>
                  <a:cubicBezTo>
                    <a:pt x="79130" y="59227"/>
                    <a:pt x="78550" y="58357"/>
                    <a:pt x="77971" y="57777"/>
                  </a:cubicBezTo>
                  <a:lnTo>
                    <a:pt x="77971" y="57777"/>
                  </a:lnTo>
                  <a:lnTo>
                    <a:pt x="48019" y="38743"/>
                  </a:lnTo>
                  <a:lnTo>
                    <a:pt x="48019" y="38743"/>
                  </a:lnTo>
                  <a:cubicBezTo>
                    <a:pt x="47439" y="38454"/>
                    <a:pt x="46956" y="38164"/>
                    <a:pt x="46376" y="38164"/>
                  </a:cubicBezTo>
                  <a:cubicBezTo>
                    <a:pt x="44734" y="38164"/>
                    <a:pt x="43671" y="39323"/>
                    <a:pt x="43671" y="40869"/>
                  </a:cubicBezTo>
                  <a:lnTo>
                    <a:pt x="43671" y="79130"/>
                  </a:lnTo>
                  <a:cubicBezTo>
                    <a:pt x="43671" y="80676"/>
                    <a:pt x="44734" y="81835"/>
                    <a:pt x="46376" y="81835"/>
                  </a:cubicBezTo>
                  <a:close/>
                  <a:moveTo>
                    <a:pt x="49082" y="45797"/>
                  </a:moveTo>
                  <a:lnTo>
                    <a:pt x="71207" y="60000"/>
                  </a:lnTo>
                  <a:lnTo>
                    <a:pt x="49082" y="74202"/>
                  </a:lnTo>
                  <a:lnTo>
                    <a:pt x="49082" y="4579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Shape 290"/>
            <p:cNvSpPr/>
            <p:nvPr/>
          </p:nvSpPr>
          <p:spPr>
            <a:xfrm>
              <a:off x="701768" y="1805038"/>
              <a:ext cx="304800" cy="297000"/>
            </a:xfrm>
            <a:custGeom>
              <a:pathLst>
                <a:path extrusionOk="0" h="120000" w="120000">
                  <a:moveTo>
                    <a:pt x="60000" y="0"/>
                  </a:moveTo>
                  <a:cubicBezTo>
                    <a:pt x="26763" y="0"/>
                    <a:pt x="0" y="26666"/>
                    <a:pt x="0" y="60000"/>
                  </a:cubicBezTo>
                  <a:cubicBezTo>
                    <a:pt x="0" y="93236"/>
                    <a:pt x="26763" y="120000"/>
                    <a:pt x="60000" y="120000"/>
                  </a:cubicBezTo>
                  <a:cubicBezTo>
                    <a:pt x="93236" y="120000"/>
                    <a:pt x="120000" y="93236"/>
                    <a:pt x="120000" y="60000"/>
                  </a:cubicBezTo>
                  <a:cubicBezTo>
                    <a:pt x="120000" y="26666"/>
                    <a:pt x="93236" y="0"/>
                    <a:pt x="60000" y="0"/>
                  </a:cubicBezTo>
                  <a:close/>
                  <a:moveTo>
                    <a:pt x="114299" y="57198"/>
                  </a:moveTo>
                  <a:lnTo>
                    <a:pt x="66570" y="57198"/>
                  </a:lnTo>
                  <a:lnTo>
                    <a:pt x="100386" y="23381"/>
                  </a:lnTo>
                  <a:cubicBezTo>
                    <a:pt x="108502" y="32463"/>
                    <a:pt x="113719" y="44154"/>
                    <a:pt x="114299" y="57198"/>
                  </a:cubicBezTo>
                  <a:close/>
                  <a:moveTo>
                    <a:pt x="60000" y="114492"/>
                  </a:moveTo>
                  <a:cubicBezTo>
                    <a:pt x="30048" y="114492"/>
                    <a:pt x="5507" y="89951"/>
                    <a:pt x="5507" y="60000"/>
                  </a:cubicBezTo>
                  <a:cubicBezTo>
                    <a:pt x="5507" y="29951"/>
                    <a:pt x="30048" y="5410"/>
                    <a:pt x="60000" y="5410"/>
                  </a:cubicBezTo>
                  <a:cubicBezTo>
                    <a:pt x="74202" y="5410"/>
                    <a:pt x="87053" y="10917"/>
                    <a:pt x="96521" y="19613"/>
                  </a:cubicBezTo>
                  <a:lnTo>
                    <a:pt x="58067" y="58067"/>
                  </a:lnTo>
                  <a:cubicBezTo>
                    <a:pt x="57584" y="58647"/>
                    <a:pt x="57294" y="59130"/>
                    <a:pt x="57294" y="60000"/>
                  </a:cubicBezTo>
                  <a:cubicBezTo>
                    <a:pt x="57294" y="61642"/>
                    <a:pt x="58357" y="62705"/>
                    <a:pt x="60000" y="62705"/>
                  </a:cubicBezTo>
                  <a:lnTo>
                    <a:pt x="114299" y="62705"/>
                  </a:lnTo>
                  <a:cubicBezTo>
                    <a:pt x="112946" y="91594"/>
                    <a:pt x="89178"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Shape 291"/>
            <p:cNvSpPr/>
            <p:nvPr/>
          </p:nvSpPr>
          <p:spPr>
            <a:xfrm>
              <a:off x="1271470" y="1837133"/>
              <a:ext cx="297000" cy="240600"/>
            </a:xfrm>
            <a:custGeom>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Shape 292"/>
            <p:cNvSpPr/>
            <p:nvPr/>
          </p:nvSpPr>
          <p:spPr>
            <a:xfrm>
              <a:off x="1841173" y="1805038"/>
              <a:ext cx="297000" cy="297000"/>
            </a:xfrm>
            <a:custGeom>
              <a:pathLst>
                <a:path extrusionOk="0" h="120000" w="120000">
                  <a:moveTo>
                    <a:pt x="59951" y="0"/>
                  </a:moveTo>
                  <a:cubicBezTo>
                    <a:pt x="26688" y="0"/>
                    <a:pt x="0" y="26666"/>
                    <a:pt x="0" y="60000"/>
                  </a:cubicBezTo>
                  <a:cubicBezTo>
                    <a:pt x="0" y="93236"/>
                    <a:pt x="26688" y="120000"/>
                    <a:pt x="59951" y="120000"/>
                  </a:cubicBezTo>
                  <a:cubicBezTo>
                    <a:pt x="93311" y="120000"/>
                    <a:pt x="120000" y="93236"/>
                    <a:pt x="120000" y="60000"/>
                  </a:cubicBezTo>
                  <a:cubicBezTo>
                    <a:pt x="120000" y="26666"/>
                    <a:pt x="93311" y="0"/>
                    <a:pt x="59951" y="0"/>
                  </a:cubicBezTo>
                  <a:close/>
                  <a:moveTo>
                    <a:pt x="59951" y="5410"/>
                  </a:moveTo>
                  <a:cubicBezTo>
                    <a:pt x="74165" y="5410"/>
                    <a:pt x="87026" y="10917"/>
                    <a:pt x="96599" y="19613"/>
                  </a:cubicBezTo>
                  <a:lnTo>
                    <a:pt x="83158" y="33236"/>
                  </a:lnTo>
                  <a:cubicBezTo>
                    <a:pt x="76873" y="27826"/>
                    <a:pt x="69041" y="24830"/>
                    <a:pt x="59951" y="24830"/>
                  </a:cubicBezTo>
                  <a:cubicBezTo>
                    <a:pt x="51248" y="24830"/>
                    <a:pt x="43029" y="28019"/>
                    <a:pt x="36841" y="33236"/>
                  </a:cubicBezTo>
                  <a:lnTo>
                    <a:pt x="23400" y="19613"/>
                  </a:lnTo>
                  <a:cubicBezTo>
                    <a:pt x="32973" y="10917"/>
                    <a:pt x="45834" y="5410"/>
                    <a:pt x="59951" y="5410"/>
                  </a:cubicBezTo>
                  <a:close/>
                  <a:moveTo>
                    <a:pt x="90024" y="60000"/>
                  </a:moveTo>
                  <a:cubicBezTo>
                    <a:pt x="90024" y="76618"/>
                    <a:pt x="76680" y="89951"/>
                    <a:pt x="59951" y="89951"/>
                  </a:cubicBezTo>
                  <a:cubicBezTo>
                    <a:pt x="43319" y="89951"/>
                    <a:pt x="29975" y="76618"/>
                    <a:pt x="29975" y="60000"/>
                  </a:cubicBezTo>
                  <a:cubicBezTo>
                    <a:pt x="29975" y="43381"/>
                    <a:pt x="43319" y="29951"/>
                    <a:pt x="59951" y="29951"/>
                  </a:cubicBezTo>
                  <a:cubicBezTo>
                    <a:pt x="76680" y="29951"/>
                    <a:pt x="90024" y="43381"/>
                    <a:pt x="90024" y="60000"/>
                  </a:cubicBezTo>
                  <a:close/>
                  <a:moveTo>
                    <a:pt x="5414" y="60000"/>
                  </a:moveTo>
                  <a:cubicBezTo>
                    <a:pt x="5414" y="45797"/>
                    <a:pt x="10829" y="32946"/>
                    <a:pt x="19629" y="23381"/>
                  </a:cubicBezTo>
                  <a:lnTo>
                    <a:pt x="32973" y="37101"/>
                  </a:lnTo>
                  <a:cubicBezTo>
                    <a:pt x="27751" y="43381"/>
                    <a:pt x="24560" y="51207"/>
                    <a:pt x="24560" y="60193"/>
                  </a:cubicBezTo>
                  <a:cubicBezTo>
                    <a:pt x="24560" y="68985"/>
                    <a:pt x="27751" y="77101"/>
                    <a:pt x="32973" y="83381"/>
                  </a:cubicBezTo>
                  <a:lnTo>
                    <a:pt x="19629" y="96811"/>
                  </a:lnTo>
                  <a:cubicBezTo>
                    <a:pt x="10829" y="86956"/>
                    <a:pt x="5414" y="74106"/>
                    <a:pt x="5414" y="60000"/>
                  </a:cubicBezTo>
                  <a:close/>
                  <a:moveTo>
                    <a:pt x="59951" y="114492"/>
                  </a:moveTo>
                  <a:cubicBezTo>
                    <a:pt x="45834" y="114492"/>
                    <a:pt x="32973" y="109082"/>
                    <a:pt x="23400" y="100289"/>
                  </a:cubicBezTo>
                  <a:lnTo>
                    <a:pt x="36841" y="86666"/>
                  </a:lnTo>
                  <a:cubicBezTo>
                    <a:pt x="43029" y="91884"/>
                    <a:pt x="50958" y="95169"/>
                    <a:pt x="59951" y="95169"/>
                  </a:cubicBezTo>
                  <a:cubicBezTo>
                    <a:pt x="68751" y="95169"/>
                    <a:pt x="76873" y="91884"/>
                    <a:pt x="83158" y="86666"/>
                  </a:cubicBezTo>
                  <a:lnTo>
                    <a:pt x="96599" y="100289"/>
                  </a:lnTo>
                  <a:cubicBezTo>
                    <a:pt x="87026" y="109082"/>
                    <a:pt x="74165" y="114492"/>
                    <a:pt x="59951" y="114492"/>
                  </a:cubicBezTo>
                  <a:close/>
                  <a:moveTo>
                    <a:pt x="100370" y="96521"/>
                  </a:moveTo>
                  <a:lnTo>
                    <a:pt x="87026" y="83188"/>
                  </a:lnTo>
                  <a:cubicBezTo>
                    <a:pt x="92151" y="76908"/>
                    <a:pt x="95439" y="68985"/>
                    <a:pt x="95439" y="60000"/>
                  </a:cubicBezTo>
                  <a:cubicBezTo>
                    <a:pt x="95439" y="51207"/>
                    <a:pt x="92151" y="43091"/>
                    <a:pt x="87026" y="36811"/>
                  </a:cubicBezTo>
                  <a:lnTo>
                    <a:pt x="100370" y="23188"/>
                  </a:lnTo>
                  <a:cubicBezTo>
                    <a:pt x="109073" y="32657"/>
                    <a:pt x="114585" y="45507"/>
                    <a:pt x="114585" y="59710"/>
                  </a:cubicBezTo>
                  <a:cubicBezTo>
                    <a:pt x="114585" y="74106"/>
                    <a:pt x="109073" y="86956"/>
                    <a:pt x="100370" y="9652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Shape 293"/>
            <p:cNvSpPr/>
            <p:nvPr/>
          </p:nvSpPr>
          <p:spPr>
            <a:xfrm>
              <a:off x="2410875" y="1925398"/>
              <a:ext cx="297000" cy="64200"/>
            </a:xfrm>
            <a:custGeom>
              <a:pathLst>
                <a:path extrusionOk="0" h="120000" w="120000">
                  <a:moveTo>
                    <a:pt x="13623" y="0"/>
                  </a:moveTo>
                  <a:cubicBezTo>
                    <a:pt x="5990" y="0"/>
                    <a:pt x="0" y="26382"/>
                    <a:pt x="0" y="60000"/>
                  </a:cubicBezTo>
                  <a:cubicBezTo>
                    <a:pt x="0" y="93617"/>
                    <a:pt x="5990" y="120000"/>
                    <a:pt x="13623" y="120000"/>
                  </a:cubicBezTo>
                  <a:cubicBezTo>
                    <a:pt x="21256" y="120000"/>
                    <a:pt x="27246" y="93617"/>
                    <a:pt x="27246" y="60000"/>
                  </a:cubicBezTo>
                  <a:cubicBezTo>
                    <a:pt x="27246" y="26382"/>
                    <a:pt x="21256" y="0"/>
                    <a:pt x="13623" y="0"/>
                  </a:cubicBezTo>
                  <a:close/>
                  <a:moveTo>
                    <a:pt x="13623" y="95744"/>
                  </a:moveTo>
                  <a:cubicBezTo>
                    <a:pt x="8985" y="95744"/>
                    <a:pt x="5507" y="80425"/>
                    <a:pt x="5507" y="60000"/>
                  </a:cubicBezTo>
                  <a:cubicBezTo>
                    <a:pt x="5507" y="39574"/>
                    <a:pt x="8985" y="23829"/>
                    <a:pt x="13623" y="23829"/>
                  </a:cubicBezTo>
                  <a:cubicBezTo>
                    <a:pt x="18260" y="23829"/>
                    <a:pt x="21835" y="39574"/>
                    <a:pt x="21835" y="60000"/>
                  </a:cubicBezTo>
                  <a:cubicBezTo>
                    <a:pt x="21835" y="80425"/>
                    <a:pt x="18260" y="95744"/>
                    <a:pt x="13623" y="95744"/>
                  </a:cubicBezTo>
                  <a:close/>
                  <a:moveTo>
                    <a:pt x="60000" y="0"/>
                  </a:moveTo>
                  <a:cubicBezTo>
                    <a:pt x="52367" y="0"/>
                    <a:pt x="46376" y="26382"/>
                    <a:pt x="46376" y="60000"/>
                  </a:cubicBezTo>
                  <a:cubicBezTo>
                    <a:pt x="46376" y="93617"/>
                    <a:pt x="52367" y="120000"/>
                    <a:pt x="60000" y="120000"/>
                  </a:cubicBezTo>
                  <a:cubicBezTo>
                    <a:pt x="67632" y="120000"/>
                    <a:pt x="73623" y="93617"/>
                    <a:pt x="73623" y="60000"/>
                  </a:cubicBezTo>
                  <a:cubicBezTo>
                    <a:pt x="73623" y="26382"/>
                    <a:pt x="67632" y="0"/>
                    <a:pt x="60000" y="0"/>
                  </a:cubicBezTo>
                  <a:close/>
                  <a:moveTo>
                    <a:pt x="60000" y="95744"/>
                  </a:moveTo>
                  <a:cubicBezTo>
                    <a:pt x="55362" y="95744"/>
                    <a:pt x="51787" y="80425"/>
                    <a:pt x="51787" y="60000"/>
                  </a:cubicBezTo>
                  <a:cubicBezTo>
                    <a:pt x="51787" y="39574"/>
                    <a:pt x="55362" y="23829"/>
                    <a:pt x="60000" y="23829"/>
                  </a:cubicBezTo>
                  <a:cubicBezTo>
                    <a:pt x="64637" y="23829"/>
                    <a:pt x="68212" y="39574"/>
                    <a:pt x="68212" y="60000"/>
                  </a:cubicBezTo>
                  <a:cubicBezTo>
                    <a:pt x="68212" y="80425"/>
                    <a:pt x="64637" y="95744"/>
                    <a:pt x="60000" y="95744"/>
                  </a:cubicBezTo>
                  <a:close/>
                  <a:moveTo>
                    <a:pt x="106376" y="0"/>
                  </a:moveTo>
                  <a:cubicBezTo>
                    <a:pt x="98743" y="0"/>
                    <a:pt x="92753" y="26382"/>
                    <a:pt x="92753" y="60000"/>
                  </a:cubicBezTo>
                  <a:cubicBezTo>
                    <a:pt x="92753" y="93617"/>
                    <a:pt x="98743" y="120000"/>
                    <a:pt x="106376" y="120000"/>
                  </a:cubicBezTo>
                  <a:cubicBezTo>
                    <a:pt x="114009" y="120000"/>
                    <a:pt x="120000" y="93617"/>
                    <a:pt x="120000" y="60000"/>
                  </a:cubicBezTo>
                  <a:cubicBezTo>
                    <a:pt x="120000" y="26382"/>
                    <a:pt x="114009" y="0"/>
                    <a:pt x="106376" y="0"/>
                  </a:cubicBezTo>
                  <a:close/>
                  <a:moveTo>
                    <a:pt x="106376" y="95744"/>
                  </a:moveTo>
                  <a:cubicBezTo>
                    <a:pt x="101739" y="95744"/>
                    <a:pt x="98164" y="80425"/>
                    <a:pt x="98164" y="60000"/>
                  </a:cubicBezTo>
                  <a:cubicBezTo>
                    <a:pt x="98164" y="39574"/>
                    <a:pt x="101739" y="23829"/>
                    <a:pt x="106376" y="23829"/>
                  </a:cubicBezTo>
                  <a:cubicBezTo>
                    <a:pt x="111014" y="23829"/>
                    <a:pt x="114589" y="39574"/>
                    <a:pt x="114589" y="60000"/>
                  </a:cubicBezTo>
                  <a:cubicBezTo>
                    <a:pt x="114589" y="80425"/>
                    <a:pt x="111014" y="95744"/>
                    <a:pt x="106376" y="957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Shape 294"/>
            <p:cNvSpPr/>
            <p:nvPr/>
          </p:nvSpPr>
          <p:spPr>
            <a:xfrm>
              <a:off x="2980577" y="1805038"/>
              <a:ext cx="297000" cy="297000"/>
            </a:xfrm>
            <a:custGeom>
              <a:pathLst>
                <a:path extrusionOk="0" h="120000" w="120000">
                  <a:moveTo>
                    <a:pt x="89951" y="51787"/>
                  </a:moveTo>
                  <a:cubicBezTo>
                    <a:pt x="85314" y="51787"/>
                    <a:pt x="81835" y="55362"/>
                    <a:pt x="81835" y="60000"/>
                  </a:cubicBezTo>
                  <a:cubicBezTo>
                    <a:pt x="81835" y="64637"/>
                    <a:pt x="85314" y="68115"/>
                    <a:pt x="89951" y="68115"/>
                  </a:cubicBezTo>
                  <a:cubicBezTo>
                    <a:pt x="94589" y="68115"/>
                    <a:pt x="98164" y="64637"/>
                    <a:pt x="98164" y="60000"/>
                  </a:cubicBezTo>
                  <a:cubicBezTo>
                    <a:pt x="98164" y="55362"/>
                    <a:pt x="94589" y="51787"/>
                    <a:pt x="89951" y="51787"/>
                  </a:cubicBezTo>
                  <a:close/>
                  <a:moveTo>
                    <a:pt x="89951" y="62705"/>
                  </a:moveTo>
                  <a:cubicBezTo>
                    <a:pt x="88309" y="62705"/>
                    <a:pt x="87246" y="61642"/>
                    <a:pt x="87246" y="60000"/>
                  </a:cubicBezTo>
                  <a:cubicBezTo>
                    <a:pt x="87246" y="58357"/>
                    <a:pt x="88309" y="57198"/>
                    <a:pt x="89951" y="57198"/>
                  </a:cubicBezTo>
                  <a:cubicBezTo>
                    <a:pt x="91594" y="57198"/>
                    <a:pt x="92657" y="58357"/>
                    <a:pt x="92657" y="60000"/>
                  </a:cubicBezTo>
                  <a:cubicBezTo>
                    <a:pt x="92657" y="61642"/>
                    <a:pt x="91594" y="62705"/>
                    <a:pt x="89951" y="62705"/>
                  </a:cubicBezTo>
                  <a:close/>
                  <a:moveTo>
                    <a:pt x="29951" y="51787"/>
                  </a:moveTo>
                  <a:cubicBezTo>
                    <a:pt x="25314" y="51787"/>
                    <a:pt x="21835" y="55362"/>
                    <a:pt x="21835" y="60000"/>
                  </a:cubicBezTo>
                  <a:cubicBezTo>
                    <a:pt x="21835" y="64637"/>
                    <a:pt x="25314" y="68115"/>
                    <a:pt x="29951" y="68115"/>
                  </a:cubicBezTo>
                  <a:cubicBezTo>
                    <a:pt x="34589" y="68115"/>
                    <a:pt x="38164" y="64637"/>
                    <a:pt x="38164" y="60000"/>
                  </a:cubicBezTo>
                  <a:cubicBezTo>
                    <a:pt x="38164" y="55362"/>
                    <a:pt x="34589" y="51787"/>
                    <a:pt x="29951" y="51787"/>
                  </a:cubicBezTo>
                  <a:close/>
                  <a:moveTo>
                    <a:pt x="29951" y="62705"/>
                  </a:moveTo>
                  <a:cubicBezTo>
                    <a:pt x="28309" y="62705"/>
                    <a:pt x="27246" y="61642"/>
                    <a:pt x="27246" y="60000"/>
                  </a:cubicBezTo>
                  <a:cubicBezTo>
                    <a:pt x="27246" y="58357"/>
                    <a:pt x="28309" y="57198"/>
                    <a:pt x="29951" y="57198"/>
                  </a:cubicBezTo>
                  <a:cubicBezTo>
                    <a:pt x="31594" y="57198"/>
                    <a:pt x="32753" y="58357"/>
                    <a:pt x="32753" y="60000"/>
                  </a:cubicBezTo>
                  <a:cubicBezTo>
                    <a:pt x="32753" y="61642"/>
                    <a:pt x="31594" y="62705"/>
                    <a:pt x="29951" y="62705"/>
                  </a:cubicBezTo>
                  <a:close/>
                  <a:moveTo>
                    <a:pt x="60000" y="51787"/>
                  </a:moveTo>
                  <a:cubicBezTo>
                    <a:pt x="55362" y="51787"/>
                    <a:pt x="51787" y="55362"/>
                    <a:pt x="51787" y="60000"/>
                  </a:cubicBezTo>
                  <a:cubicBezTo>
                    <a:pt x="51787" y="64637"/>
                    <a:pt x="55362" y="68115"/>
                    <a:pt x="60000" y="68115"/>
                  </a:cubicBezTo>
                  <a:cubicBezTo>
                    <a:pt x="64637" y="68115"/>
                    <a:pt x="68115" y="64637"/>
                    <a:pt x="68115" y="60000"/>
                  </a:cubicBezTo>
                  <a:cubicBezTo>
                    <a:pt x="68115" y="55362"/>
                    <a:pt x="64637" y="51787"/>
                    <a:pt x="60000" y="51787"/>
                  </a:cubicBezTo>
                  <a:close/>
                  <a:moveTo>
                    <a:pt x="60000" y="62705"/>
                  </a:moveTo>
                  <a:cubicBezTo>
                    <a:pt x="58357" y="62705"/>
                    <a:pt x="57294" y="61642"/>
                    <a:pt x="57294" y="60000"/>
                  </a:cubicBezTo>
                  <a:cubicBezTo>
                    <a:pt x="57294" y="58357"/>
                    <a:pt x="58357" y="57198"/>
                    <a:pt x="60000" y="57198"/>
                  </a:cubicBezTo>
                  <a:cubicBezTo>
                    <a:pt x="61642" y="57198"/>
                    <a:pt x="62705" y="58357"/>
                    <a:pt x="62705" y="60000"/>
                  </a:cubicBezTo>
                  <a:cubicBezTo>
                    <a:pt x="62705" y="61642"/>
                    <a:pt x="61642" y="62705"/>
                    <a:pt x="60000" y="62705"/>
                  </a:cubicBezTo>
                  <a:close/>
                  <a:moveTo>
                    <a:pt x="60000" y="0"/>
                  </a:moveTo>
                  <a:cubicBezTo>
                    <a:pt x="26666" y="0"/>
                    <a:pt x="0" y="26666"/>
                    <a:pt x="0" y="60000"/>
                  </a:cubicBezTo>
                  <a:cubicBezTo>
                    <a:pt x="0" y="93236"/>
                    <a:pt x="26666" y="120000"/>
                    <a:pt x="60000" y="120000"/>
                  </a:cubicBezTo>
                  <a:cubicBezTo>
                    <a:pt x="93236" y="120000"/>
                    <a:pt x="120000" y="93236"/>
                    <a:pt x="120000" y="60000"/>
                  </a:cubicBezTo>
                  <a:cubicBezTo>
                    <a:pt x="120000" y="26666"/>
                    <a:pt x="93236" y="0"/>
                    <a:pt x="60000" y="0"/>
                  </a:cubicBezTo>
                  <a:close/>
                  <a:moveTo>
                    <a:pt x="60000" y="114492"/>
                  </a:moveTo>
                  <a:cubicBezTo>
                    <a:pt x="29951" y="114492"/>
                    <a:pt x="5410" y="89951"/>
                    <a:pt x="5410" y="60000"/>
                  </a:cubicBezTo>
                  <a:cubicBezTo>
                    <a:pt x="5410" y="29951"/>
                    <a:pt x="29951" y="5410"/>
                    <a:pt x="60000" y="5410"/>
                  </a:cubicBezTo>
                  <a:cubicBezTo>
                    <a:pt x="89951" y="5410"/>
                    <a:pt x="114492" y="29951"/>
                    <a:pt x="114492" y="60000"/>
                  </a:cubicBezTo>
                  <a:cubicBezTo>
                    <a:pt x="114492" y="89951"/>
                    <a:pt x="89951"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Shape 295"/>
            <p:cNvSpPr/>
            <p:nvPr/>
          </p:nvSpPr>
          <p:spPr>
            <a:xfrm>
              <a:off x="3550280" y="1805038"/>
              <a:ext cx="297000" cy="297000"/>
            </a:xfrm>
            <a:custGeom>
              <a:pathLst>
                <a:path extrusionOk="0" h="120000" w="120000">
                  <a:moveTo>
                    <a:pt x="29975" y="89951"/>
                  </a:moveTo>
                  <a:lnTo>
                    <a:pt x="53182" y="85893"/>
                  </a:lnTo>
                  <a:lnTo>
                    <a:pt x="115938" y="23188"/>
                  </a:lnTo>
                  <a:cubicBezTo>
                    <a:pt x="118356" y="20676"/>
                    <a:pt x="120000" y="17198"/>
                    <a:pt x="120000" y="13623"/>
                  </a:cubicBezTo>
                  <a:cubicBezTo>
                    <a:pt x="120000" y="5990"/>
                    <a:pt x="114004" y="0"/>
                    <a:pt x="106365" y="0"/>
                  </a:cubicBezTo>
                  <a:cubicBezTo>
                    <a:pt x="102594" y="0"/>
                    <a:pt x="99307" y="1642"/>
                    <a:pt x="96792" y="4057"/>
                  </a:cubicBezTo>
                  <a:lnTo>
                    <a:pt x="34037" y="66763"/>
                  </a:lnTo>
                  <a:lnTo>
                    <a:pt x="29975" y="89951"/>
                  </a:lnTo>
                  <a:close/>
                  <a:moveTo>
                    <a:pt x="100660" y="7922"/>
                  </a:moveTo>
                  <a:cubicBezTo>
                    <a:pt x="102014" y="6570"/>
                    <a:pt x="104238" y="5410"/>
                    <a:pt x="106365" y="5410"/>
                  </a:cubicBezTo>
                  <a:cubicBezTo>
                    <a:pt x="111007" y="5410"/>
                    <a:pt x="114585" y="8985"/>
                    <a:pt x="114585" y="13623"/>
                  </a:cubicBezTo>
                  <a:cubicBezTo>
                    <a:pt x="114585" y="15748"/>
                    <a:pt x="113714" y="17971"/>
                    <a:pt x="112070" y="19323"/>
                  </a:cubicBezTo>
                  <a:lnTo>
                    <a:pt x="108589" y="22898"/>
                  </a:lnTo>
                  <a:lnTo>
                    <a:pt x="97082" y="11400"/>
                  </a:lnTo>
                  <a:lnTo>
                    <a:pt x="100660" y="7922"/>
                  </a:lnTo>
                  <a:close/>
                  <a:moveTo>
                    <a:pt x="93311" y="15265"/>
                  </a:moveTo>
                  <a:lnTo>
                    <a:pt x="104721" y="26666"/>
                  </a:lnTo>
                  <a:lnTo>
                    <a:pt x="54536" y="76908"/>
                  </a:lnTo>
                  <a:lnTo>
                    <a:pt x="54536" y="65410"/>
                  </a:lnTo>
                  <a:lnTo>
                    <a:pt x="43029" y="65410"/>
                  </a:lnTo>
                  <a:lnTo>
                    <a:pt x="93311" y="15265"/>
                  </a:lnTo>
                  <a:close/>
                  <a:moveTo>
                    <a:pt x="38968" y="70917"/>
                  </a:moveTo>
                  <a:lnTo>
                    <a:pt x="49121" y="70917"/>
                  </a:lnTo>
                  <a:lnTo>
                    <a:pt x="49121" y="80966"/>
                  </a:lnTo>
                  <a:lnTo>
                    <a:pt x="36841" y="83188"/>
                  </a:lnTo>
                  <a:lnTo>
                    <a:pt x="38968" y="70917"/>
                  </a:lnTo>
                  <a:close/>
                  <a:moveTo>
                    <a:pt x="117292" y="40869"/>
                  </a:moveTo>
                  <a:cubicBezTo>
                    <a:pt x="115648" y="40869"/>
                    <a:pt x="114585" y="41932"/>
                    <a:pt x="114585" y="43574"/>
                  </a:cubicBezTo>
                  <a:lnTo>
                    <a:pt x="114585" y="103574"/>
                  </a:lnTo>
                  <a:cubicBezTo>
                    <a:pt x="114585" y="109565"/>
                    <a:pt x="109653" y="114492"/>
                    <a:pt x="103658" y="114492"/>
                  </a:cubicBezTo>
                  <a:lnTo>
                    <a:pt x="16341" y="114492"/>
                  </a:lnTo>
                  <a:cubicBezTo>
                    <a:pt x="10346" y="114492"/>
                    <a:pt x="5414" y="109565"/>
                    <a:pt x="5414" y="103574"/>
                  </a:cubicBezTo>
                  <a:lnTo>
                    <a:pt x="5414" y="16328"/>
                  </a:lnTo>
                  <a:cubicBezTo>
                    <a:pt x="5414" y="10338"/>
                    <a:pt x="10346" y="5410"/>
                    <a:pt x="16341" y="5410"/>
                  </a:cubicBezTo>
                  <a:lnTo>
                    <a:pt x="76390" y="5410"/>
                  </a:lnTo>
                  <a:cubicBezTo>
                    <a:pt x="78033" y="5410"/>
                    <a:pt x="79097" y="4347"/>
                    <a:pt x="79097" y="2705"/>
                  </a:cubicBezTo>
                  <a:cubicBezTo>
                    <a:pt x="79097" y="1062"/>
                    <a:pt x="78033" y="0"/>
                    <a:pt x="76390" y="0"/>
                  </a:cubicBezTo>
                  <a:lnTo>
                    <a:pt x="16341" y="0"/>
                  </a:lnTo>
                  <a:cubicBezTo>
                    <a:pt x="7348" y="0"/>
                    <a:pt x="0" y="7342"/>
                    <a:pt x="0" y="16328"/>
                  </a:cubicBezTo>
                  <a:lnTo>
                    <a:pt x="0" y="103574"/>
                  </a:lnTo>
                  <a:cubicBezTo>
                    <a:pt x="0" y="112560"/>
                    <a:pt x="7348" y="120000"/>
                    <a:pt x="16341" y="120000"/>
                  </a:cubicBezTo>
                  <a:lnTo>
                    <a:pt x="103658" y="120000"/>
                  </a:lnTo>
                  <a:cubicBezTo>
                    <a:pt x="112651" y="120000"/>
                    <a:pt x="120000" y="112560"/>
                    <a:pt x="120000" y="103574"/>
                  </a:cubicBezTo>
                  <a:lnTo>
                    <a:pt x="120000" y="43574"/>
                  </a:lnTo>
                  <a:cubicBezTo>
                    <a:pt x="120000" y="41932"/>
                    <a:pt x="118936" y="40869"/>
                    <a:pt x="117292" y="408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Shape 296"/>
            <p:cNvSpPr/>
            <p:nvPr/>
          </p:nvSpPr>
          <p:spPr>
            <a:xfrm>
              <a:off x="4119982" y="1805038"/>
              <a:ext cx="297000" cy="297000"/>
            </a:xfrm>
            <a:custGeom>
              <a:pathLst>
                <a:path extrusionOk="0" h="120000" w="120000">
                  <a:moveTo>
                    <a:pt x="98164" y="0"/>
                  </a:moveTo>
                  <a:cubicBezTo>
                    <a:pt x="92173" y="0"/>
                    <a:pt x="86763" y="2415"/>
                    <a:pt x="82608" y="6280"/>
                  </a:cubicBezTo>
                  <a:lnTo>
                    <a:pt x="8985" y="79903"/>
                  </a:lnTo>
                  <a:lnTo>
                    <a:pt x="0" y="120000"/>
                  </a:lnTo>
                  <a:lnTo>
                    <a:pt x="40096" y="110917"/>
                  </a:lnTo>
                  <a:lnTo>
                    <a:pt x="113719" y="37294"/>
                  </a:lnTo>
                  <a:cubicBezTo>
                    <a:pt x="117584" y="33526"/>
                    <a:pt x="120000" y="28019"/>
                    <a:pt x="120000" y="21835"/>
                  </a:cubicBezTo>
                  <a:cubicBezTo>
                    <a:pt x="120000" y="9758"/>
                    <a:pt x="110144" y="0"/>
                    <a:pt x="98164" y="0"/>
                  </a:cubicBezTo>
                  <a:close/>
                  <a:moveTo>
                    <a:pt x="35458" y="105797"/>
                  </a:moveTo>
                  <a:lnTo>
                    <a:pt x="16425" y="110144"/>
                  </a:lnTo>
                  <a:lnTo>
                    <a:pt x="16425" y="103574"/>
                  </a:lnTo>
                  <a:lnTo>
                    <a:pt x="9855" y="103574"/>
                  </a:lnTo>
                  <a:lnTo>
                    <a:pt x="14202" y="84541"/>
                  </a:lnTo>
                  <a:lnTo>
                    <a:pt x="35458" y="84541"/>
                  </a:lnTo>
                  <a:lnTo>
                    <a:pt x="35458" y="105797"/>
                  </a:lnTo>
                  <a:close/>
                  <a:moveTo>
                    <a:pt x="40966" y="102222"/>
                  </a:moveTo>
                  <a:lnTo>
                    <a:pt x="40966" y="81739"/>
                  </a:lnTo>
                  <a:cubicBezTo>
                    <a:pt x="40966" y="80193"/>
                    <a:pt x="39806" y="79033"/>
                    <a:pt x="38164" y="79033"/>
                  </a:cubicBezTo>
                  <a:lnTo>
                    <a:pt x="17777" y="79033"/>
                  </a:lnTo>
                  <a:lnTo>
                    <a:pt x="76328" y="20386"/>
                  </a:lnTo>
                  <a:lnTo>
                    <a:pt x="99516" y="43574"/>
                  </a:lnTo>
                  <a:lnTo>
                    <a:pt x="40966" y="102222"/>
                  </a:lnTo>
                  <a:close/>
                  <a:moveTo>
                    <a:pt x="109661" y="33236"/>
                  </a:moveTo>
                  <a:lnTo>
                    <a:pt x="103381" y="39516"/>
                  </a:lnTo>
                  <a:lnTo>
                    <a:pt x="80193" y="16328"/>
                  </a:lnTo>
                  <a:lnTo>
                    <a:pt x="86473" y="10048"/>
                  </a:lnTo>
                  <a:cubicBezTo>
                    <a:pt x="86473" y="10048"/>
                    <a:pt x="90821" y="5120"/>
                    <a:pt x="97874" y="5120"/>
                  </a:cubicBezTo>
                  <a:cubicBezTo>
                    <a:pt x="106956" y="5120"/>
                    <a:pt x="114299" y="12560"/>
                    <a:pt x="114299" y="21545"/>
                  </a:cubicBezTo>
                  <a:cubicBezTo>
                    <a:pt x="114589" y="26473"/>
                    <a:pt x="112657" y="30531"/>
                    <a:pt x="109661" y="332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Shape 297"/>
            <p:cNvSpPr/>
            <p:nvPr/>
          </p:nvSpPr>
          <p:spPr>
            <a:xfrm>
              <a:off x="4689684" y="1821084"/>
              <a:ext cx="297000" cy="272700"/>
            </a:xfrm>
            <a:custGeom>
              <a:pathLst>
                <a:path extrusionOk="0" h="120000" w="120000">
                  <a:moveTo>
                    <a:pt x="60000" y="0"/>
                  </a:moveTo>
                  <a:cubicBezTo>
                    <a:pt x="26666" y="0"/>
                    <a:pt x="0" y="24340"/>
                    <a:pt x="0" y="53994"/>
                  </a:cubicBezTo>
                  <a:cubicBezTo>
                    <a:pt x="0" y="68768"/>
                    <a:pt x="6570" y="81948"/>
                    <a:pt x="16908" y="91514"/>
                  </a:cubicBezTo>
                  <a:lnTo>
                    <a:pt x="10917" y="120000"/>
                  </a:lnTo>
                  <a:lnTo>
                    <a:pt x="43091" y="105863"/>
                  </a:lnTo>
                  <a:cubicBezTo>
                    <a:pt x="48502" y="107457"/>
                    <a:pt x="54009" y="107989"/>
                    <a:pt x="60000" y="107989"/>
                  </a:cubicBezTo>
                  <a:cubicBezTo>
                    <a:pt x="93236" y="107989"/>
                    <a:pt x="120000" y="83755"/>
                    <a:pt x="120000" y="53994"/>
                  </a:cubicBezTo>
                  <a:cubicBezTo>
                    <a:pt x="120000" y="24340"/>
                    <a:pt x="93236" y="0"/>
                    <a:pt x="60000" y="0"/>
                  </a:cubicBezTo>
                  <a:close/>
                  <a:moveTo>
                    <a:pt x="60000" y="102037"/>
                  </a:moveTo>
                  <a:cubicBezTo>
                    <a:pt x="54782" y="102037"/>
                    <a:pt x="49661" y="101399"/>
                    <a:pt x="44444" y="99911"/>
                  </a:cubicBezTo>
                  <a:cubicBezTo>
                    <a:pt x="43864" y="99911"/>
                    <a:pt x="43574" y="99592"/>
                    <a:pt x="43091" y="99592"/>
                  </a:cubicBezTo>
                  <a:cubicBezTo>
                    <a:pt x="42222" y="99592"/>
                    <a:pt x="41739" y="99592"/>
                    <a:pt x="41159" y="99911"/>
                  </a:cubicBezTo>
                  <a:lnTo>
                    <a:pt x="18550" y="109796"/>
                  </a:lnTo>
                  <a:lnTo>
                    <a:pt x="22028" y="92683"/>
                  </a:lnTo>
                  <a:cubicBezTo>
                    <a:pt x="22608" y="90664"/>
                    <a:pt x="21835" y="88219"/>
                    <a:pt x="20193" y="86731"/>
                  </a:cubicBezTo>
                  <a:cubicBezTo>
                    <a:pt x="10338" y="77697"/>
                    <a:pt x="5217" y="66005"/>
                    <a:pt x="5217" y="53675"/>
                  </a:cubicBezTo>
                  <a:cubicBezTo>
                    <a:pt x="5217" y="27316"/>
                    <a:pt x="29758" y="5739"/>
                    <a:pt x="59710" y="5739"/>
                  </a:cubicBezTo>
                  <a:cubicBezTo>
                    <a:pt x="89661" y="5739"/>
                    <a:pt x="114202" y="27316"/>
                    <a:pt x="114202" y="53675"/>
                  </a:cubicBezTo>
                  <a:cubicBezTo>
                    <a:pt x="114202" y="80141"/>
                    <a:pt x="89951" y="102037"/>
                    <a:pt x="60000" y="10203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Shape 298"/>
            <p:cNvSpPr/>
            <p:nvPr/>
          </p:nvSpPr>
          <p:spPr>
            <a:xfrm>
              <a:off x="5259388" y="1821084"/>
              <a:ext cx="297000" cy="272700"/>
            </a:xfrm>
            <a:custGeom>
              <a:pathLst>
                <a:path extrusionOk="0" h="120000" w="120000">
                  <a:moveTo>
                    <a:pt x="32683" y="45066"/>
                  </a:moveTo>
                  <a:cubicBezTo>
                    <a:pt x="28041" y="45066"/>
                    <a:pt x="24560" y="48892"/>
                    <a:pt x="24560" y="53994"/>
                  </a:cubicBezTo>
                  <a:cubicBezTo>
                    <a:pt x="24560" y="59096"/>
                    <a:pt x="28041" y="63029"/>
                    <a:pt x="32683" y="63029"/>
                  </a:cubicBezTo>
                  <a:cubicBezTo>
                    <a:pt x="37324" y="63029"/>
                    <a:pt x="40902" y="59096"/>
                    <a:pt x="40902" y="53994"/>
                  </a:cubicBezTo>
                  <a:cubicBezTo>
                    <a:pt x="40902" y="48892"/>
                    <a:pt x="37324" y="45066"/>
                    <a:pt x="32683" y="45066"/>
                  </a:cubicBezTo>
                  <a:close/>
                  <a:moveTo>
                    <a:pt x="59951" y="45066"/>
                  </a:moveTo>
                  <a:cubicBezTo>
                    <a:pt x="55310" y="45066"/>
                    <a:pt x="51829" y="48892"/>
                    <a:pt x="51829" y="53994"/>
                  </a:cubicBezTo>
                  <a:cubicBezTo>
                    <a:pt x="51829" y="59096"/>
                    <a:pt x="55310" y="63029"/>
                    <a:pt x="59951" y="63029"/>
                  </a:cubicBezTo>
                  <a:cubicBezTo>
                    <a:pt x="64593" y="63029"/>
                    <a:pt x="68170" y="59096"/>
                    <a:pt x="68170" y="53994"/>
                  </a:cubicBezTo>
                  <a:cubicBezTo>
                    <a:pt x="68170" y="48892"/>
                    <a:pt x="64593" y="45066"/>
                    <a:pt x="59951" y="45066"/>
                  </a:cubicBezTo>
                  <a:close/>
                  <a:moveTo>
                    <a:pt x="59951" y="0"/>
                  </a:moveTo>
                  <a:cubicBezTo>
                    <a:pt x="26688" y="0"/>
                    <a:pt x="0" y="24340"/>
                    <a:pt x="0" y="53994"/>
                  </a:cubicBezTo>
                  <a:cubicBezTo>
                    <a:pt x="0" y="68768"/>
                    <a:pt x="6478" y="81948"/>
                    <a:pt x="16921" y="91514"/>
                  </a:cubicBezTo>
                  <a:lnTo>
                    <a:pt x="10829" y="120000"/>
                  </a:lnTo>
                  <a:lnTo>
                    <a:pt x="43029" y="105863"/>
                  </a:lnTo>
                  <a:cubicBezTo>
                    <a:pt x="48541" y="107457"/>
                    <a:pt x="53956" y="107989"/>
                    <a:pt x="59951" y="107989"/>
                  </a:cubicBezTo>
                  <a:cubicBezTo>
                    <a:pt x="93311" y="107989"/>
                    <a:pt x="120000" y="83755"/>
                    <a:pt x="120000" y="53994"/>
                  </a:cubicBezTo>
                  <a:cubicBezTo>
                    <a:pt x="120000" y="24340"/>
                    <a:pt x="93311" y="0"/>
                    <a:pt x="59951" y="0"/>
                  </a:cubicBezTo>
                  <a:close/>
                  <a:moveTo>
                    <a:pt x="59951" y="102037"/>
                  </a:moveTo>
                  <a:cubicBezTo>
                    <a:pt x="54826" y="102037"/>
                    <a:pt x="49605" y="101399"/>
                    <a:pt x="44480" y="99911"/>
                  </a:cubicBezTo>
                  <a:cubicBezTo>
                    <a:pt x="43900" y="99911"/>
                    <a:pt x="43609" y="99592"/>
                    <a:pt x="43029" y="99592"/>
                  </a:cubicBezTo>
                  <a:cubicBezTo>
                    <a:pt x="42256" y="99592"/>
                    <a:pt x="41676" y="99592"/>
                    <a:pt x="41192" y="99911"/>
                  </a:cubicBezTo>
                  <a:lnTo>
                    <a:pt x="18468" y="109796"/>
                  </a:lnTo>
                  <a:lnTo>
                    <a:pt x="22046" y="92683"/>
                  </a:lnTo>
                  <a:cubicBezTo>
                    <a:pt x="22626" y="90664"/>
                    <a:pt x="21756" y="88219"/>
                    <a:pt x="20112" y="86731"/>
                  </a:cubicBezTo>
                  <a:cubicBezTo>
                    <a:pt x="10346" y="77697"/>
                    <a:pt x="5124" y="66005"/>
                    <a:pt x="5124" y="53675"/>
                  </a:cubicBezTo>
                  <a:cubicBezTo>
                    <a:pt x="5124" y="27316"/>
                    <a:pt x="29685" y="5739"/>
                    <a:pt x="59758" y="5739"/>
                  </a:cubicBezTo>
                  <a:cubicBezTo>
                    <a:pt x="89734" y="5739"/>
                    <a:pt x="114294" y="27316"/>
                    <a:pt x="114294" y="53675"/>
                  </a:cubicBezTo>
                  <a:cubicBezTo>
                    <a:pt x="114294" y="80141"/>
                    <a:pt x="90024" y="102037"/>
                    <a:pt x="59951" y="102037"/>
                  </a:cubicBezTo>
                  <a:close/>
                  <a:moveTo>
                    <a:pt x="87316" y="45066"/>
                  </a:moveTo>
                  <a:cubicBezTo>
                    <a:pt x="82675" y="45066"/>
                    <a:pt x="79097" y="48892"/>
                    <a:pt x="79097" y="53994"/>
                  </a:cubicBezTo>
                  <a:cubicBezTo>
                    <a:pt x="79097" y="59096"/>
                    <a:pt x="82675" y="63029"/>
                    <a:pt x="87316" y="63029"/>
                  </a:cubicBezTo>
                  <a:cubicBezTo>
                    <a:pt x="91958" y="63029"/>
                    <a:pt x="95439" y="59096"/>
                    <a:pt x="95439" y="53994"/>
                  </a:cubicBezTo>
                  <a:cubicBezTo>
                    <a:pt x="95439" y="48892"/>
                    <a:pt x="91958" y="45066"/>
                    <a:pt x="87316" y="450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Shape 299"/>
            <p:cNvSpPr/>
            <p:nvPr/>
          </p:nvSpPr>
          <p:spPr>
            <a:xfrm>
              <a:off x="5821065" y="1821084"/>
              <a:ext cx="304800" cy="272700"/>
            </a:xfrm>
            <a:custGeom>
              <a:pathLst>
                <a:path extrusionOk="0" h="120000" w="120000">
                  <a:moveTo>
                    <a:pt x="120000" y="40496"/>
                  </a:moveTo>
                  <a:cubicBezTo>
                    <a:pt x="120000" y="18069"/>
                    <a:pt x="100386" y="0"/>
                    <a:pt x="76328" y="0"/>
                  </a:cubicBezTo>
                  <a:cubicBezTo>
                    <a:pt x="58357" y="0"/>
                    <a:pt x="42801" y="10203"/>
                    <a:pt x="36328" y="24658"/>
                  </a:cubicBezTo>
                  <a:cubicBezTo>
                    <a:pt x="38454" y="24340"/>
                    <a:pt x="40676" y="24021"/>
                    <a:pt x="42801" y="24021"/>
                  </a:cubicBezTo>
                  <a:cubicBezTo>
                    <a:pt x="49371" y="13179"/>
                    <a:pt x="61932" y="6058"/>
                    <a:pt x="76328" y="6058"/>
                  </a:cubicBezTo>
                  <a:cubicBezTo>
                    <a:pt x="97391" y="6058"/>
                    <a:pt x="114589" y="21576"/>
                    <a:pt x="114589" y="40496"/>
                  </a:cubicBezTo>
                  <a:cubicBezTo>
                    <a:pt x="114589" y="49849"/>
                    <a:pt x="110434" y="58565"/>
                    <a:pt x="103091" y="65155"/>
                  </a:cubicBezTo>
                  <a:cubicBezTo>
                    <a:pt x="101449" y="66643"/>
                    <a:pt x="100676" y="68981"/>
                    <a:pt x="101159" y="71426"/>
                  </a:cubicBezTo>
                  <a:lnTo>
                    <a:pt x="103381" y="80141"/>
                  </a:lnTo>
                  <a:lnTo>
                    <a:pt x="92173" y="75358"/>
                  </a:lnTo>
                  <a:cubicBezTo>
                    <a:pt x="91884" y="77378"/>
                    <a:pt x="91594" y="79185"/>
                    <a:pt x="91111" y="81310"/>
                  </a:cubicBezTo>
                  <a:lnTo>
                    <a:pt x="111787" y="90026"/>
                  </a:lnTo>
                  <a:lnTo>
                    <a:pt x="106666" y="69619"/>
                  </a:lnTo>
                  <a:cubicBezTo>
                    <a:pt x="114782" y="62391"/>
                    <a:pt x="120000" y="51868"/>
                    <a:pt x="120000" y="40496"/>
                  </a:cubicBezTo>
                  <a:close/>
                  <a:moveTo>
                    <a:pt x="43671" y="29973"/>
                  </a:moveTo>
                  <a:cubicBezTo>
                    <a:pt x="19613" y="29973"/>
                    <a:pt x="0" y="48042"/>
                    <a:pt x="0" y="70469"/>
                  </a:cubicBezTo>
                  <a:cubicBezTo>
                    <a:pt x="0" y="81948"/>
                    <a:pt x="5217" y="92364"/>
                    <a:pt x="13429" y="99592"/>
                  </a:cubicBezTo>
                  <a:lnTo>
                    <a:pt x="8212" y="120000"/>
                  </a:lnTo>
                  <a:lnTo>
                    <a:pt x="32753" y="109796"/>
                  </a:lnTo>
                  <a:cubicBezTo>
                    <a:pt x="36328" y="110752"/>
                    <a:pt x="39806" y="110965"/>
                    <a:pt x="43671" y="110965"/>
                  </a:cubicBezTo>
                  <a:cubicBezTo>
                    <a:pt x="67632" y="110965"/>
                    <a:pt x="87246" y="93002"/>
                    <a:pt x="87246" y="70469"/>
                  </a:cubicBezTo>
                  <a:cubicBezTo>
                    <a:pt x="87246" y="48042"/>
                    <a:pt x="67632" y="29973"/>
                    <a:pt x="43671" y="29973"/>
                  </a:cubicBezTo>
                  <a:close/>
                  <a:moveTo>
                    <a:pt x="43671" y="105013"/>
                  </a:moveTo>
                  <a:cubicBezTo>
                    <a:pt x="40386" y="105013"/>
                    <a:pt x="37101" y="104694"/>
                    <a:pt x="33816" y="103844"/>
                  </a:cubicBezTo>
                  <a:lnTo>
                    <a:pt x="32753" y="103844"/>
                  </a:lnTo>
                  <a:cubicBezTo>
                    <a:pt x="32173" y="103844"/>
                    <a:pt x="31400" y="103844"/>
                    <a:pt x="30821" y="104162"/>
                  </a:cubicBezTo>
                  <a:lnTo>
                    <a:pt x="16618" y="110115"/>
                  </a:lnTo>
                  <a:lnTo>
                    <a:pt x="18840" y="101399"/>
                  </a:lnTo>
                  <a:cubicBezTo>
                    <a:pt x="19420" y="99061"/>
                    <a:pt x="18840" y="96616"/>
                    <a:pt x="16908" y="95128"/>
                  </a:cubicBezTo>
                  <a:cubicBezTo>
                    <a:pt x="9565" y="88538"/>
                    <a:pt x="5507" y="79822"/>
                    <a:pt x="5507" y="70469"/>
                  </a:cubicBezTo>
                  <a:cubicBezTo>
                    <a:pt x="5507" y="51656"/>
                    <a:pt x="22608" y="36031"/>
                    <a:pt x="43671" y="36031"/>
                  </a:cubicBezTo>
                  <a:cubicBezTo>
                    <a:pt x="64637" y="36031"/>
                    <a:pt x="81835" y="51656"/>
                    <a:pt x="81835" y="70469"/>
                  </a:cubicBezTo>
                  <a:cubicBezTo>
                    <a:pt x="81835" y="89388"/>
                    <a:pt x="64637" y="105013"/>
                    <a:pt x="43671" y="1050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Shape 300"/>
            <p:cNvSpPr/>
            <p:nvPr/>
          </p:nvSpPr>
          <p:spPr>
            <a:xfrm>
              <a:off x="701768" y="2374740"/>
              <a:ext cx="304800" cy="297000"/>
            </a:xfrm>
            <a:custGeom>
              <a:pathLst>
                <a:path extrusionOk="0" h="120000" w="120000">
                  <a:moveTo>
                    <a:pt x="60000" y="0"/>
                  </a:moveTo>
                  <a:cubicBezTo>
                    <a:pt x="26763" y="0"/>
                    <a:pt x="0" y="27053"/>
                    <a:pt x="0" y="60000"/>
                  </a:cubicBezTo>
                  <a:cubicBezTo>
                    <a:pt x="0" y="93333"/>
                    <a:pt x="26763" y="120000"/>
                    <a:pt x="60000" y="120000"/>
                  </a:cubicBezTo>
                  <a:cubicBezTo>
                    <a:pt x="93236" y="120000"/>
                    <a:pt x="120000" y="93333"/>
                    <a:pt x="120000" y="60000"/>
                  </a:cubicBezTo>
                  <a:cubicBezTo>
                    <a:pt x="120000" y="27053"/>
                    <a:pt x="93236" y="0"/>
                    <a:pt x="60000" y="0"/>
                  </a:cubicBezTo>
                  <a:close/>
                  <a:moveTo>
                    <a:pt x="60000" y="114589"/>
                  </a:moveTo>
                  <a:cubicBezTo>
                    <a:pt x="30048" y="114589"/>
                    <a:pt x="5507" y="90048"/>
                    <a:pt x="5507" y="60000"/>
                  </a:cubicBezTo>
                  <a:cubicBezTo>
                    <a:pt x="5507" y="45893"/>
                    <a:pt x="10917" y="33043"/>
                    <a:pt x="19613" y="23478"/>
                  </a:cubicBezTo>
                  <a:lnTo>
                    <a:pt x="96521" y="100386"/>
                  </a:lnTo>
                  <a:cubicBezTo>
                    <a:pt x="87053" y="109082"/>
                    <a:pt x="74202" y="114589"/>
                    <a:pt x="60000" y="114589"/>
                  </a:cubicBezTo>
                  <a:close/>
                  <a:moveTo>
                    <a:pt x="100386" y="96618"/>
                  </a:moveTo>
                  <a:lnTo>
                    <a:pt x="23478" y="19710"/>
                  </a:lnTo>
                  <a:cubicBezTo>
                    <a:pt x="33043" y="10917"/>
                    <a:pt x="45797" y="5507"/>
                    <a:pt x="60000" y="5507"/>
                  </a:cubicBezTo>
                  <a:cubicBezTo>
                    <a:pt x="90048" y="5507"/>
                    <a:pt x="114589" y="30048"/>
                    <a:pt x="114589" y="60000"/>
                  </a:cubicBezTo>
                  <a:cubicBezTo>
                    <a:pt x="114589" y="74202"/>
                    <a:pt x="109082" y="87053"/>
                    <a:pt x="100386" y="966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Shape 301"/>
            <p:cNvSpPr/>
            <p:nvPr/>
          </p:nvSpPr>
          <p:spPr>
            <a:xfrm>
              <a:off x="1271470" y="2374740"/>
              <a:ext cx="297000" cy="297000"/>
            </a:xfrm>
            <a:custGeom>
              <a:pathLst>
                <a:path extrusionOk="0" h="120000" w="120000">
                  <a:moveTo>
                    <a:pt x="67922" y="84541"/>
                  </a:moveTo>
                  <a:cubicBezTo>
                    <a:pt x="66280" y="84541"/>
                    <a:pt x="65120" y="84347"/>
                    <a:pt x="64347" y="83768"/>
                  </a:cubicBezTo>
                  <a:cubicBezTo>
                    <a:pt x="63768" y="83188"/>
                    <a:pt x="63285" y="82125"/>
                    <a:pt x="63285" y="80772"/>
                  </a:cubicBezTo>
                  <a:cubicBezTo>
                    <a:pt x="63285" y="80193"/>
                    <a:pt x="63285" y="79420"/>
                    <a:pt x="63478" y="78067"/>
                  </a:cubicBezTo>
                  <a:cubicBezTo>
                    <a:pt x="63768" y="76908"/>
                    <a:pt x="64057" y="75845"/>
                    <a:pt x="64347" y="75072"/>
                  </a:cubicBezTo>
                  <a:lnTo>
                    <a:pt x="67632" y="63864"/>
                  </a:lnTo>
                  <a:cubicBezTo>
                    <a:pt x="67922" y="62801"/>
                    <a:pt x="68115" y="61642"/>
                    <a:pt x="68115" y="60579"/>
                  </a:cubicBezTo>
                  <a:cubicBezTo>
                    <a:pt x="68115" y="59516"/>
                    <a:pt x="68405" y="58357"/>
                    <a:pt x="68405" y="58164"/>
                  </a:cubicBezTo>
                  <a:cubicBezTo>
                    <a:pt x="68405" y="55652"/>
                    <a:pt x="67632" y="53719"/>
                    <a:pt x="65990" y="52367"/>
                  </a:cubicBezTo>
                  <a:cubicBezTo>
                    <a:pt x="64347" y="51014"/>
                    <a:pt x="61932" y="50241"/>
                    <a:pt x="58840" y="50241"/>
                  </a:cubicBezTo>
                  <a:cubicBezTo>
                    <a:pt x="57294" y="50241"/>
                    <a:pt x="55362" y="50531"/>
                    <a:pt x="53429" y="51014"/>
                  </a:cubicBezTo>
                  <a:cubicBezTo>
                    <a:pt x="51497" y="51594"/>
                    <a:pt x="49371" y="52367"/>
                    <a:pt x="47439" y="53236"/>
                  </a:cubicBezTo>
                  <a:lnTo>
                    <a:pt x="46570" y="56714"/>
                  </a:lnTo>
                  <a:cubicBezTo>
                    <a:pt x="47149" y="56521"/>
                    <a:pt x="48019" y="56231"/>
                    <a:pt x="48792" y="55942"/>
                  </a:cubicBezTo>
                  <a:cubicBezTo>
                    <a:pt x="49661" y="55652"/>
                    <a:pt x="50434" y="55652"/>
                    <a:pt x="51207" y="55652"/>
                  </a:cubicBezTo>
                  <a:cubicBezTo>
                    <a:pt x="52850" y="55652"/>
                    <a:pt x="54009" y="55942"/>
                    <a:pt x="54782" y="56521"/>
                  </a:cubicBezTo>
                  <a:cubicBezTo>
                    <a:pt x="55362" y="57004"/>
                    <a:pt x="55652" y="58164"/>
                    <a:pt x="55652" y="59516"/>
                  </a:cubicBezTo>
                  <a:cubicBezTo>
                    <a:pt x="55652" y="60289"/>
                    <a:pt x="55652" y="61159"/>
                    <a:pt x="55362" y="62222"/>
                  </a:cubicBezTo>
                  <a:cubicBezTo>
                    <a:pt x="55072" y="62995"/>
                    <a:pt x="54782" y="64154"/>
                    <a:pt x="54492" y="65217"/>
                  </a:cubicBezTo>
                  <a:lnTo>
                    <a:pt x="51207" y="76425"/>
                  </a:lnTo>
                  <a:cubicBezTo>
                    <a:pt x="51014" y="77487"/>
                    <a:pt x="50724" y="78550"/>
                    <a:pt x="50724" y="79710"/>
                  </a:cubicBezTo>
                  <a:cubicBezTo>
                    <a:pt x="50724" y="80483"/>
                    <a:pt x="50434" y="81545"/>
                    <a:pt x="50434" y="82415"/>
                  </a:cubicBezTo>
                  <a:cubicBezTo>
                    <a:pt x="50434" y="84541"/>
                    <a:pt x="51207" y="86473"/>
                    <a:pt x="53140" y="88115"/>
                  </a:cubicBezTo>
                  <a:cubicBezTo>
                    <a:pt x="54782" y="89468"/>
                    <a:pt x="57294" y="90338"/>
                    <a:pt x="60483" y="90338"/>
                  </a:cubicBezTo>
                  <a:cubicBezTo>
                    <a:pt x="62415" y="90338"/>
                    <a:pt x="64347" y="90048"/>
                    <a:pt x="65990" y="89468"/>
                  </a:cubicBezTo>
                  <a:cubicBezTo>
                    <a:pt x="67632" y="88888"/>
                    <a:pt x="69565" y="88115"/>
                    <a:pt x="72270" y="87342"/>
                  </a:cubicBezTo>
                  <a:lnTo>
                    <a:pt x="73043" y="83768"/>
                  </a:lnTo>
                  <a:cubicBezTo>
                    <a:pt x="72560" y="84057"/>
                    <a:pt x="71980" y="84347"/>
                    <a:pt x="70917" y="84541"/>
                  </a:cubicBezTo>
                  <a:lnTo>
                    <a:pt x="67922" y="84541"/>
                  </a:lnTo>
                  <a:close/>
                  <a:moveTo>
                    <a:pt x="65990" y="30048"/>
                  </a:moveTo>
                  <a:cubicBezTo>
                    <a:pt x="63768" y="30048"/>
                    <a:pt x="62125" y="30821"/>
                    <a:pt x="60483" y="32173"/>
                  </a:cubicBezTo>
                  <a:cubicBezTo>
                    <a:pt x="58840" y="33623"/>
                    <a:pt x="58357" y="35265"/>
                    <a:pt x="58357" y="37101"/>
                  </a:cubicBezTo>
                  <a:cubicBezTo>
                    <a:pt x="58357" y="39033"/>
                    <a:pt x="59130" y="40676"/>
                    <a:pt x="60483" y="42028"/>
                  </a:cubicBezTo>
                  <a:cubicBezTo>
                    <a:pt x="62125" y="43381"/>
                    <a:pt x="63768" y="43961"/>
                    <a:pt x="65990" y="43961"/>
                  </a:cubicBezTo>
                  <a:cubicBezTo>
                    <a:pt x="68115" y="43961"/>
                    <a:pt x="69758" y="43381"/>
                    <a:pt x="71400" y="42028"/>
                  </a:cubicBezTo>
                  <a:cubicBezTo>
                    <a:pt x="73043" y="40676"/>
                    <a:pt x="73623" y="39033"/>
                    <a:pt x="73623" y="37101"/>
                  </a:cubicBezTo>
                  <a:cubicBezTo>
                    <a:pt x="73623" y="35265"/>
                    <a:pt x="72753" y="33623"/>
                    <a:pt x="71400" y="32173"/>
                  </a:cubicBezTo>
                  <a:cubicBezTo>
                    <a:pt x="69758" y="30628"/>
                    <a:pt x="68115" y="30048"/>
                    <a:pt x="65990" y="30048"/>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Shape 302"/>
            <p:cNvSpPr/>
            <p:nvPr/>
          </p:nvSpPr>
          <p:spPr>
            <a:xfrm>
              <a:off x="1841173" y="2374740"/>
              <a:ext cx="297000" cy="297000"/>
            </a:xfrm>
            <a:custGeom>
              <a:pathLst>
                <a:path extrusionOk="0" h="120000" w="120000">
                  <a:moveTo>
                    <a:pt x="59951" y="0"/>
                  </a:moveTo>
                  <a:cubicBezTo>
                    <a:pt x="26688" y="0"/>
                    <a:pt x="0" y="27053"/>
                    <a:pt x="0" y="60000"/>
                  </a:cubicBezTo>
                  <a:cubicBezTo>
                    <a:pt x="0" y="93333"/>
                    <a:pt x="26688" y="120000"/>
                    <a:pt x="59951" y="120000"/>
                  </a:cubicBezTo>
                  <a:cubicBezTo>
                    <a:pt x="93311" y="120000"/>
                    <a:pt x="120000" y="93333"/>
                    <a:pt x="120000" y="60000"/>
                  </a:cubicBezTo>
                  <a:cubicBezTo>
                    <a:pt x="120000" y="27053"/>
                    <a:pt x="93311" y="0"/>
                    <a:pt x="59951" y="0"/>
                  </a:cubicBezTo>
                  <a:close/>
                  <a:moveTo>
                    <a:pt x="59951" y="114589"/>
                  </a:moveTo>
                  <a:cubicBezTo>
                    <a:pt x="29975" y="114589"/>
                    <a:pt x="5414" y="90048"/>
                    <a:pt x="5414" y="60000"/>
                  </a:cubicBezTo>
                  <a:cubicBezTo>
                    <a:pt x="5414" y="30048"/>
                    <a:pt x="29975" y="5507"/>
                    <a:pt x="59951" y="5507"/>
                  </a:cubicBezTo>
                  <a:cubicBezTo>
                    <a:pt x="90024" y="5507"/>
                    <a:pt x="114585" y="30048"/>
                    <a:pt x="114585" y="60000"/>
                  </a:cubicBezTo>
                  <a:cubicBezTo>
                    <a:pt x="114585" y="90048"/>
                    <a:pt x="90024" y="114589"/>
                    <a:pt x="59951" y="114589"/>
                  </a:cubicBezTo>
                  <a:close/>
                  <a:moveTo>
                    <a:pt x="56470" y="87342"/>
                  </a:moveTo>
                  <a:lnTo>
                    <a:pt x="64109" y="87342"/>
                  </a:lnTo>
                  <a:lnTo>
                    <a:pt x="64109" y="78260"/>
                  </a:lnTo>
                  <a:lnTo>
                    <a:pt x="56470" y="78260"/>
                  </a:lnTo>
                  <a:lnTo>
                    <a:pt x="56470" y="87342"/>
                  </a:lnTo>
                  <a:close/>
                  <a:moveTo>
                    <a:pt x="72232" y="36618"/>
                  </a:moveTo>
                  <a:cubicBezTo>
                    <a:pt x="70878" y="35458"/>
                    <a:pt x="69041" y="34396"/>
                    <a:pt x="67107" y="33816"/>
                  </a:cubicBezTo>
                  <a:cubicBezTo>
                    <a:pt x="65173" y="33333"/>
                    <a:pt x="63239" y="33043"/>
                    <a:pt x="61112" y="33043"/>
                  </a:cubicBezTo>
                  <a:cubicBezTo>
                    <a:pt x="58404" y="33043"/>
                    <a:pt x="55890" y="33623"/>
                    <a:pt x="53763" y="34396"/>
                  </a:cubicBezTo>
                  <a:cubicBezTo>
                    <a:pt x="51539" y="35265"/>
                    <a:pt x="49605" y="36618"/>
                    <a:pt x="47961" y="37971"/>
                  </a:cubicBezTo>
                  <a:cubicBezTo>
                    <a:pt x="46317" y="39613"/>
                    <a:pt x="45253" y="41449"/>
                    <a:pt x="44480" y="43671"/>
                  </a:cubicBezTo>
                  <a:cubicBezTo>
                    <a:pt x="43609" y="45893"/>
                    <a:pt x="43319" y="48309"/>
                    <a:pt x="43319" y="51014"/>
                  </a:cubicBezTo>
                  <a:lnTo>
                    <a:pt x="43319" y="51594"/>
                  </a:lnTo>
                  <a:lnTo>
                    <a:pt x="49315" y="51594"/>
                  </a:lnTo>
                  <a:lnTo>
                    <a:pt x="49315" y="50724"/>
                  </a:lnTo>
                  <a:cubicBezTo>
                    <a:pt x="49315" y="48888"/>
                    <a:pt x="49605" y="47246"/>
                    <a:pt x="49895" y="45893"/>
                  </a:cubicBezTo>
                  <a:cubicBezTo>
                    <a:pt x="50475" y="44251"/>
                    <a:pt x="50958" y="43091"/>
                    <a:pt x="52119" y="41739"/>
                  </a:cubicBezTo>
                  <a:cubicBezTo>
                    <a:pt x="52892" y="40676"/>
                    <a:pt x="54246" y="39806"/>
                    <a:pt x="55600" y="39033"/>
                  </a:cubicBezTo>
                  <a:cubicBezTo>
                    <a:pt x="56954" y="38454"/>
                    <a:pt x="58887" y="37971"/>
                    <a:pt x="60821" y="37971"/>
                  </a:cubicBezTo>
                  <a:cubicBezTo>
                    <a:pt x="62175" y="37971"/>
                    <a:pt x="63529" y="38260"/>
                    <a:pt x="64593" y="38743"/>
                  </a:cubicBezTo>
                  <a:cubicBezTo>
                    <a:pt x="65753" y="39323"/>
                    <a:pt x="66817" y="39806"/>
                    <a:pt x="67880" y="40676"/>
                  </a:cubicBezTo>
                  <a:cubicBezTo>
                    <a:pt x="68751" y="41449"/>
                    <a:pt x="69524" y="42318"/>
                    <a:pt x="70104" y="43671"/>
                  </a:cubicBezTo>
                  <a:cubicBezTo>
                    <a:pt x="70684" y="44734"/>
                    <a:pt x="70878" y="46086"/>
                    <a:pt x="70878" y="47536"/>
                  </a:cubicBezTo>
                  <a:cubicBezTo>
                    <a:pt x="70878" y="49082"/>
                    <a:pt x="70394" y="50724"/>
                    <a:pt x="69524" y="52367"/>
                  </a:cubicBezTo>
                  <a:cubicBezTo>
                    <a:pt x="68751" y="53719"/>
                    <a:pt x="67590" y="55169"/>
                    <a:pt x="66236" y="56521"/>
                  </a:cubicBezTo>
                  <a:cubicBezTo>
                    <a:pt x="64593" y="57874"/>
                    <a:pt x="63239" y="59227"/>
                    <a:pt x="62175" y="60289"/>
                  </a:cubicBezTo>
                  <a:cubicBezTo>
                    <a:pt x="61112" y="61352"/>
                    <a:pt x="59951" y="62801"/>
                    <a:pt x="59468" y="63864"/>
                  </a:cubicBezTo>
                  <a:cubicBezTo>
                    <a:pt x="58597" y="65217"/>
                    <a:pt x="58404" y="66570"/>
                    <a:pt x="57824" y="68212"/>
                  </a:cubicBezTo>
                  <a:cubicBezTo>
                    <a:pt x="57534" y="69855"/>
                    <a:pt x="57244" y="71787"/>
                    <a:pt x="57534" y="73913"/>
                  </a:cubicBezTo>
                  <a:lnTo>
                    <a:pt x="57534" y="74492"/>
                  </a:lnTo>
                  <a:lnTo>
                    <a:pt x="63529" y="74492"/>
                  </a:lnTo>
                  <a:lnTo>
                    <a:pt x="63529" y="73913"/>
                  </a:lnTo>
                  <a:cubicBezTo>
                    <a:pt x="63529" y="71787"/>
                    <a:pt x="63819" y="70144"/>
                    <a:pt x="63819" y="68792"/>
                  </a:cubicBezTo>
                  <a:cubicBezTo>
                    <a:pt x="64109" y="67632"/>
                    <a:pt x="64399" y="66859"/>
                    <a:pt x="64593" y="65990"/>
                  </a:cubicBezTo>
                  <a:cubicBezTo>
                    <a:pt x="65173" y="65217"/>
                    <a:pt x="65753" y="64347"/>
                    <a:pt x="66526" y="63574"/>
                  </a:cubicBezTo>
                  <a:cubicBezTo>
                    <a:pt x="67397" y="62801"/>
                    <a:pt x="68751" y="61642"/>
                    <a:pt x="70394" y="60000"/>
                  </a:cubicBezTo>
                  <a:cubicBezTo>
                    <a:pt x="72232" y="58164"/>
                    <a:pt x="73875" y="56521"/>
                    <a:pt x="75229" y="54299"/>
                  </a:cubicBezTo>
                  <a:cubicBezTo>
                    <a:pt x="76680" y="52367"/>
                    <a:pt x="77163" y="49951"/>
                    <a:pt x="77163" y="46956"/>
                  </a:cubicBezTo>
                  <a:cubicBezTo>
                    <a:pt x="77163" y="44734"/>
                    <a:pt x="76680" y="42608"/>
                    <a:pt x="75809" y="40966"/>
                  </a:cubicBezTo>
                  <a:cubicBezTo>
                    <a:pt x="74746" y="39323"/>
                    <a:pt x="73682" y="37681"/>
                    <a:pt x="72232" y="366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Shape 303"/>
            <p:cNvSpPr/>
            <p:nvPr/>
          </p:nvSpPr>
          <p:spPr>
            <a:xfrm>
              <a:off x="2410875" y="2374740"/>
              <a:ext cx="297000" cy="297000"/>
            </a:xfrm>
            <a:custGeom>
              <a:pathLst>
                <a:path extrusionOk="0" h="120000" w="120000">
                  <a:moveTo>
                    <a:pt x="60000" y="76425"/>
                  </a:moveTo>
                  <a:cubicBezTo>
                    <a:pt x="57004" y="76425"/>
                    <a:pt x="54589" y="78840"/>
                    <a:pt x="54589" y="81835"/>
                  </a:cubicBezTo>
                  <a:cubicBezTo>
                    <a:pt x="54589" y="84830"/>
                    <a:pt x="57004" y="87342"/>
                    <a:pt x="60000" y="87342"/>
                  </a:cubicBezTo>
                  <a:cubicBezTo>
                    <a:pt x="62995" y="87342"/>
                    <a:pt x="65507" y="84830"/>
                    <a:pt x="65507" y="81835"/>
                  </a:cubicBezTo>
                  <a:cubicBezTo>
                    <a:pt x="65507" y="78840"/>
                    <a:pt x="62995" y="76425"/>
                    <a:pt x="60000" y="76425"/>
                  </a:cubicBezTo>
                  <a:close/>
                  <a:moveTo>
                    <a:pt x="65507" y="32753"/>
                  </a:moveTo>
                  <a:lnTo>
                    <a:pt x="54589" y="32753"/>
                  </a:lnTo>
                  <a:cubicBezTo>
                    <a:pt x="52946" y="32753"/>
                    <a:pt x="51787" y="33816"/>
                    <a:pt x="51787" y="35458"/>
                  </a:cubicBezTo>
                  <a:lnTo>
                    <a:pt x="51787" y="35748"/>
                  </a:lnTo>
                  <a:lnTo>
                    <a:pt x="51787" y="35748"/>
                  </a:lnTo>
                  <a:lnTo>
                    <a:pt x="54589" y="68502"/>
                  </a:lnTo>
                  <a:lnTo>
                    <a:pt x="54589" y="68502"/>
                  </a:lnTo>
                  <a:cubicBezTo>
                    <a:pt x="54589" y="69855"/>
                    <a:pt x="55942" y="70917"/>
                    <a:pt x="57294" y="70917"/>
                  </a:cubicBezTo>
                  <a:lnTo>
                    <a:pt x="62705" y="70917"/>
                  </a:lnTo>
                  <a:cubicBezTo>
                    <a:pt x="64057" y="70917"/>
                    <a:pt x="65217" y="69855"/>
                    <a:pt x="65507" y="68502"/>
                  </a:cubicBezTo>
                  <a:lnTo>
                    <a:pt x="65507" y="68502"/>
                  </a:lnTo>
                  <a:lnTo>
                    <a:pt x="68212" y="35748"/>
                  </a:lnTo>
                  <a:lnTo>
                    <a:pt x="68212" y="35748"/>
                  </a:lnTo>
                  <a:lnTo>
                    <a:pt x="68212" y="35458"/>
                  </a:lnTo>
                  <a:cubicBezTo>
                    <a:pt x="68212" y="33816"/>
                    <a:pt x="67053" y="32753"/>
                    <a:pt x="65507" y="32753"/>
                  </a:cubicBezTo>
                  <a:close/>
                  <a:moveTo>
                    <a:pt x="60000" y="0"/>
                  </a:moveTo>
                  <a:cubicBezTo>
                    <a:pt x="26763" y="0"/>
                    <a:pt x="0" y="27053"/>
                    <a:pt x="0" y="60000"/>
                  </a:cubicBezTo>
                  <a:cubicBezTo>
                    <a:pt x="0" y="93333"/>
                    <a:pt x="26763" y="120000"/>
                    <a:pt x="60000" y="120000"/>
                  </a:cubicBezTo>
                  <a:cubicBezTo>
                    <a:pt x="93236" y="120000"/>
                    <a:pt x="120000" y="93333"/>
                    <a:pt x="120000" y="60000"/>
                  </a:cubicBezTo>
                  <a:cubicBezTo>
                    <a:pt x="120000" y="27053"/>
                    <a:pt x="93236" y="0"/>
                    <a:pt x="60000" y="0"/>
                  </a:cubicBezTo>
                  <a:close/>
                  <a:moveTo>
                    <a:pt x="60000" y="114589"/>
                  </a:moveTo>
                  <a:cubicBezTo>
                    <a:pt x="30048" y="114589"/>
                    <a:pt x="5507" y="90048"/>
                    <a:pt x="5507" y="60000"/>
                  </a:cubicBezTo>
                  <a:cubicBezTo>
                    <a:pt x="5507" y="30048"/>
                    <a:pt x="30048" y="5507"/>
                    <a:pt x="60000" y="5507"/>
                  </a:cubicBezTo>
                  <a:cubicBezTo>
                    <a:pt x="90048" y="5507"/>
                    <a:pt x="114589" y="30048"/>
                    <a:pt x="114589" y="60000"/>
                  </a:cubicBezTo>
                  <a:cubicBezTo>
                    <a:pt x="114589" y="90048"/>
                    <a:pt x="90048"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Shape 304"/>
            <p:cNvSpPr/>
            <p:nvPr/>
          </p:nvSpPr>
          <p:spPr>
            <a:xfrm>
              <a:off x="2980577" y="2398812"/>
              <a:ext cx="297000" cy="248700"/>
            </a:xfrm>
            <a:custGeom>
              <a:pathLst>
                <a:path extrusionOk="0" h="120000" w="120000">
                  <a:moveTo>
                    <a:pt x="114492" y="26692"/>
                  </a:moveTo>
                  <a:lnTo>
                    <a:pt x="27246" y="26692"/>
                  </a:lnTo>
                  <a:cubicBezTo>
                    <a:pt x="24251" y="26692"/>
                    <a:pt x="21835" y="29763"/>
                    <a:pt x="21835" y="33425"/>
                  </a:cubicBezTo>
                  <a:lnTo>
                    <a:pt x="21835" y="113385"/>
                  </a:lnTo>
                  <a:cubicBezTo>
                    <a:pt x="21835" y="117047"/>
                    <a:pt x="24251" y="120000"/>
                    <a:pt x="27246" y="120000"/>
                  </a:cubicBezTo>
                  <a:lnTo>
                    <a:pt x="114492" y="120000"/>
                  </a:lnTo>
                  <a:cubicBezTo>
                    <a:pt x="117487" y="120000"/>
                    <a:pt x="120000" y="117047"/>
                    <a:pt x="120000" y="113385"/>
                  </a:cubicBezTo>
                  <a:lnTo>
                    <a:pt x="120000" y="33425"/>
                  </a:lnTo>
                  <a:cubicBezTo>
                    <a:pt x="120000" y="29763"/>
                    <a:pt x="117487" y="26692"/>
                    <a:pt x="114492" y="26692"/>
                  </a:cubicBezTo>
                  <a:close/>
                  <a:moveTo>
                    <a:pt x="114492" y="113385"/>
                  </a:moveTo>
                  <a:lnTo>
                    <a:pt x="27246" y="113385"/>
                  </a:lnTo>
                  <a:lnTo>
                    <a:pt x="27246" y="33425"/>
                  </a:lnTo>
                  <a:lnTo>
                    <a:pt x="114492" y="33425"/>
                  </a:lnTo>
                  <a:lnTo>
                    <a:pt x="114492" y="113385"/>
                  </a:lnTo>
                  <a:close/>
                  <a:moveTo>
                    <a:pt x="13623" y="86692"/>
                  </a:moveTo>
                  <a:lnTo>
                    <a:pt x="5410" y="86692"/>
                  </a:lnTo>
                  <a:lnTo>
                    <a:pt x="5410" y="6732"/>
                  </a:lnTo>
                  <a:lnTo>
                    <a:pt x="92657" y="6732"/>
                  </a:lnTo>
                  <a:lnTo>
                    <a:pt x="92657" y="16653"/>
                  </a:lnTo>
                  <a:cubicBezTo>
                    <a:pt x="92657" y="18661"/>
                    <a:pt x="93816" y="20078"/>
                    <a:pt x="95458" y="20078"/>
                  </a:cubicBezTo>
                  <a:cubicBezTo>
                    <a:pt x="97101" y="20078"/>
                    <a:pt x="98164" y="18661"/>
                    <a:pt x="98164" y="16653"/>
                  </a:cubicBezTo>
                  <a:lnTo>
                    <a:pt x="98164" y="6732"/>
                  </a:lnTo>
                  <a:cubicBezTo>
                    <a:pt x="98164" y="3070"/>
                    <a:pt x="95652" y="0"/>
                    <a:pt x="92657" y="0"/>
                  </a:cubicBezTo>
                  <a:lnTo>
                    <a:pt x="5410" y="0"/>
                  </a:lnTo>
                  <a:cubicBezTo>
                    <a:pt x="2415" y="0"/>
                    <a:pt x="0" y="3070"/>
                    <a:pt x="0" y="6732"/>
                  </a:cubicBezTo>
                  <a:lnTo>
                    <a:pt x="0" y="86692"/>
                  </a:lnTo>
                  <a:cubicBezTo>
                    <a:pt x="0" y="90354"/>
                    <a:pt x="2415" y="93425"/>
                    <a:pt x="5410" y="93425"/>
                  </a:cubicBezTo>
                  <a:lnTo>
                    <a:pt x="13623" y="93425"/>
                  </a:lnTo>
                  <a:cubicBezTo>
                    <a:pt x="15265" y="93425"/>
                    <a:pt x="16328" y="92007"/>
                    <a:pt x="16328" y="90000"/>
                  </a:cubicBezTo>
                  <a:cubicBezTo>
                    <a:pt x="16328" y="87992"/>
                    <a:pt x="15265" y="86692"/>
                    <a:pt x="13623" y="866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Shape 305"/>
            <p:cNvSpPr/>
            <p:nvPr/>
          </p:nvSpPr>
          <p:spPr>
            <a:xfrm>
              <a:off x="3550280" y="2374740"/>
              <a:ext cx="297000" cy="297000"/>
            </a:xfrm>
            <a:custGeom>
              <a:pathLst>
                <a:path extrusionOk="0" h="120000" w="120000">
                  <a:moveTo>
                    <a:pt x="114585" y="21835"/>
                  </a:moveTo>
                  <a:lnTo>
                    <a:pt x="27268" y="21835"/>
                  </a:lnTo>
                  <a:cubicBezTo>
                    <a:pt x="24270" y="21835"/>
                    <a:pt x="21756" y="24347"/>
                    <a:pt x="21756" y="27342"/>
                  </a:cubicBezTo>
                  <a:lnTo>
                    <a:pt x="21756" y="114589"/>
                  </a:lnTo>
                  <a:cubicBezTo>
                    <a:pt x="21756" y="117584"/>
                    <a:pt x="24270" y="120000"/>
                    <a:pt x="27268" y="120000"/>
                  </a:cubicBezTo>
                  <a:lnTo>
                    <a:pt x="114585" y="120000"/>
                  </a:lnTo>
                  <a:cubicBezTo>
                    <a:pt x="117582" y="120000"/>
                    <a:pt x="120000" y="117584"/>
                    <a:pt x="120000" y="114589"/>
                  </a:cubicBezTo>
                  <a:lnTo>
                    <a:pt x="120000" y="27342"/>
                  </a:lnTo>
                  <a:cubicBezTo>
                    <a:pt x="120000" y="24347"/>
                    <a:pt x="117582" y="21835"/>
                    <a:pt x="114585" y="21835"/>
                  </a:cubicBezTo>
                  <a:close/>
                  <a:moveTo>
                    <a:pt x="114585" y="114589"/>
                  </a:moveTo>
                  <a:lnTo>
                    <a:pt x="27268" y="114589"/>
                  </a:lnTo>
                  <a:lnTo>
                    <a:pt x="27268" y="98164"/>
                  </a:lnTo>
                  <a:lnTo>
                    <a:pt x="114585" y="98164"/>
                  </a:lnTo>
                  <a:lnTo>
                    <a:pt x="114585" y="114589"/>
                  </a:lnTo>
                  <a:close/>
                  <a:moveTo>
                    <a:pt x="114585" y="92753"/>
                  </a:moveTo>
                  <a:lnTo>
                    <a:pt x="27268" y="92753"/>
                  </a:lnTo>
                  <a:lnTo>
                    <a:pt x="27268" y="27342"/>
                  </a:lnTo>
                  <a:lnTo>
                    <a:pt x="114585" y="27342"/>
                  </a:lnTo>
                  <a:lnTo>
                    <a:pt x="114585" y="92753"/>
                  </a:lnTo>
                  <a:close/>
                  <a:moveTo>
                    <a:pt x="13634" y="76425"/>
                  </a:moveTo>
                  <a:cubicBezTo>
                    <a:pt x="15278" y="76425"/>
                    <a:pt x="16341" y="75265"/>
                    <a:pt x="16341" y="73623"/>
                  </a:cubicBezTo>
                  <a:cubicBezTo>
                    <a:pt x="16341" y="72077"/>
                    <a:pt x="15278" y="70917"/>
                    <a:pt x="13634" y="70917"/>
                  </a:cubicBezTo>
                  <a:lnTo>
                    <a:pt x="5414" y="70917"/>
                  </a:lnTo>
                  <a:lnTo>
                    <a:pt x="5414" y="5507"/>
                  </a:lnTo>
                  <a:lnTo>
                    <a:pt x="92731" y="5507"/>
                  </a:lnTo>
                  <a:lnTo>
                    <a:pt x="92731" y="13719"/>
                  </a:lnTo>
                  <a:cubicBezTo>
                    <a:pt x="92731" y="15265"/>
                    <a:pt x="93795" y="16425"/>
                    <a:pt x="95439" y="16425"/>
                  </a:cubicBezTo>
                  <a:cubicBezTo>
                    <a:pt x="97082" y="16425"/>
                    <a:pt x="98243" y="15265"/>
                    <a:pt x="98243" y="13719"/>
                  </a:cubicBezTo>
                  <a:lnTo>
                    <a:pt x="98243" y="5507"/>
                  </a:lnTo>
                  <a:cubicBezTo>
                    <a:pt x="98243" y="2512"/>
                    <a:pt x="95729" y="0"/>
                    <a:pt x="92731" y="0"/>
                  </a:cubicBezTo>
                  <a:lnTo>
                    <a:pt x="5414" y="0"/>
                  </a:lnTo>
                  <a:cubicBezTo>
                    <a:pt x="2417" y="0"/>
                    <a:pt x="0" y="2512"/>
                    <a:pt x="0" y="5507"/>
                  </a:cubicBezTo>
                  <a:lnTo>
                    <a:pt x="0" y="92753"/>
                  </a:lnTo>
                  <a:cubicBezTo>
                    <a:pt x="0" y="95748"/>
                    <a:pt x="2417" y="98164"/>
                    <a:pt x="5414" y="98164"/>
                  </a:cubicBezTo>
                  <a:lnTo>
                    <a:pt x="13634" y="98164"/>
                  </a:lnTo>
                  <a:cubicBezTo>
                    <a:pt x="15278" y="98164"/>
                    <a:pt x="16341" y="97101"/>
                    <a:pt x="16341" y="95458"/>
                  </a:cubicBezTo>
                  <a:cubicBezTo>
                    <a:pt x="16341" y="93816"/>
                    <a:pt x="15278" y="92753"/>
                    <a:pt x="13634" y="92753"/>
                  </a:cubicBezTo>
                  <a:lnTo>
                    <a:pt x="5414" y="92753"/>
                  </a:lnTo>
                  <a:lnTo>
                    <a:pt x="5414" y="76425"/>
                  </a:lnTo>
                  <a:lnTo>
                    <a:pt x="13634" y="764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Shape 306"/>
            <p:cNvSpPr/>
            <p:nvPr/>
          </p:nvSpPr>
          <p:spPr>
            <a:xfrm>
              <a:off x="4119982" y="2398812"/>
              <a:ext cx="297000" cy="248700"/>
            </a:xfrm>
            <a:custGeom>
              <a:pathLst>
                <a:path extrusionOk="0" h="120000" w="12000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Shape 307"/>
            <p:cNvSpPr/>
            <p:nvPr/>
          </p:nvSpPr>
          <p:spPr>
            <a:xfrm>
              <a:off x="4689684" y="2374740"/>
              <a:ext cx="297000" cy="297000"/>
            </a:xfrm>
            <a:custGeom>
              <a:pathLst>
                <a:path extrusionOk="0" h="120000" w="120000">
                  <a:moveTo>
                    <a:pt x="29951" y="43671"/>
                  </a:moveTo>
                  <a:cubicBezTo>
                    <a:pt x="37584" y="43671"/>
                    <a:pt x="43574" y="37681"/>
                    <a:pt x="43574" y="30048"/>
                  </a:cubicBezTo>
                  <a:cubicBezTo>
                    <a:pt x="43574" y="22415"/>
                    <a:pt x="37584" y="16425"/>
                    <a:pt x="29951" y="16425"/>
                  </a:cubicBezTo>
                  <a:cubicBezTo>
                    <a:pt x="22318" y="16425"/>
                    <a:pt x="16328" y="22415"/>
                    <a:pt x="16328" y="30048"/>
                  </a:cubicBezTo>
                  <a:cubicBezTo>
                    <a:pt x="16328" y="37681"/>
                    <a:pt x="22318" y="43671"/>
                    <a:pt x="29951" y="43671"/>
                  </a:cubicBezTo>
                  <a:close/>
                  <a:moveTo>
                    <a:pt x="29951" y="21835"/>
                  </a:moveTo>
                  <a:cubicBezTo>
                    <a:pt x="34589" y="21835"/>
                    <a:pt x="38164" y="25410"/>
                    <a:pt x="38164" y="30048"/>
                  </a:cubicBezTo>
                  <a:cubicBezTo>
                    <a:pt x="38164" y="34685"/>
                    <a:pt x="34589" y="38260"/>
                    <a:pt x="29951" y="38260"/>
                  </a:cubicBezTo>
                  <a:cubicBezTo>
                    <a:pt x="25314" y="38260"/>
                    <a:pt x="21835" y="34685"/>
                    <a:pt x="21835" y="30048"/>
                  </a:cubicBezTo>
                  <a:cubicBezTo>
                    <a:pt x="21835" y="25410"/>
                    <a:pt x="25314" y="21835"/>
                    <a:pt x="29951" y="21835"/>
                  </a:cubicBezTo>
                  <a:close/>
                  <a:moveTo>
                    <a:pt x="103381" y="99806"/>
                  </a:moveTo>
                  <a:lnTo>
                    <a:pt x="103381" y="99806"/>
                  </a:lnTo>
                  <a:cubicBezTo>
                    <a:pt x="103091" y="99613"/>
                    <a:pt x="103091" y="99033"/>
                    <a:pt x="102801" y="99033"/>
                  </a:cubicBezTo>
                  <a:lnTo>
                    <a:pt x="78840" y="64347"/>
                  </a:lnTo>
                  <a:lnTo>
                    <a:pt x="78840" y="64347"/>
                  </a:lnTo>
                  <a:cubicBezTo>
                    <a:pt x="78550" y="63285"/>
                    <a:pt x="77391" y="62801"/>
                    <a:pt x="76328" y="62801"/>
                  </a:cubicBezTo>
                  <a:cubicBezTo>
                    <a:pt x="75555" y="62801"/>
                    <a:pt x="74975" y="62995"/>
                    <a:pt x="74396" y="63574"/>
                  </a:cubicBezTo>
                  <a:lnTo>
                    <a:pt x="62995" y="75072"/>
                  </a:lnTo>
                  <a:lnTo>
                    <a:pt x="48792" y="53719"/>
                  </a:lnTo>
                  <a:cubicBezTo>
                    <a:pt x="48212" y="52657"/>
                    <a:pt x="47439" y="52077"/>
                    <a:pt x="46376" y="52077"/>
                  </a:cubicBezTo>
                  <a:cubicBezTo>
                    <a:pt x="45507" y="52077"/>
                    <a:pt x="44734" y="52657"/>
                    <a:pt x="44154" y="53526"/>
                  </a:cubicBezTo>
                  <a:lnTo>
                    <a:pt x="44154" y="53526"/>
                  </a:lnTo>
                  <a:lnTo>
                    <a:pt x="16908" y="99806"/>
                  </a:lnTo>
                  <a:lnTo>
                    <a:pt x="16908" y="99806"/>
                  </a:lnTo>
                  <a:cubicBezTo>
                    <a:pt x="16618" y="100386"/>
                    <a:pt x="16328" y="100676"/>
                    <a:pt x="16328" y="101159"/>
                  </a:cubicBezTo>
                  <a:cubicBezTo>
                    <a:pt x="16328" y="102801"/>
                    <a:pt x="17487" y="103961"/>
                    <a:pt x="19033" y="103961"/>
                  </a:cubicBezTo>
                  <a:lnTo>
                    <a:pt x="100869" y="103961"/>
                  </a:lnTo>
                  <a:cubicBezTo>
                    <a:pt x="102512" y="103961"/>
                    <a:pt x="103574" y="102801"/>
                    <a:pt x="103574" y="101159"/>
                  </a:cubicBezTo>
                  <a:cubicBezTo>
                    <a:pt x="103574" y="100676"/>
                    <a:pt x="103574" y="100096"/>
                    <a:pt x="103381" y="99806"/>
                  </a:cubicBezTo>
                  <a:lnTo>
                    <a:pt x="103381" y="99806"/>
                  </a:lnTo>
                  <a:close/>
                  <a:moveTo>
                    <a:pt x="23671" y="98164"/>
                  </a:moveTo>
                  <a:lnTo>
                    <a:pt x="46376" y="59806"/>
                  </a:lnTo>
                  <a:lnTo>
                    <a:pt x="60000" y="80193"/>
                  </a:lnTo>
                  <a:cubicBezTo>
                    <a:pt x="60000" y="80483"/>
                    <a:pt x="60289" y="80772"/>
                    <a:pt x="60483" y="81062"/>
                  </a:cubicBezTo>
                  <a:lnTo>
                    <a:pt x="60483" y="81062"/>
                  </a:lnTo>
                  <a:cubicBezTo>
                    <a:pt x="61062" y="81545"/>
                    <a:pt x="61642" y="81835"/>
                    <a:pt x="62415" y="81835"/>
                  </a:cubicBezTo>
                  <a:cubicBezTo>
                    <a:pt x="63285" y="81835"/>
                    <a:pt x="63768" y="81545"/>
                    <a:pt x="64347" y="81062"/>
                  </a:cubicBezTo>
                  <a:lnTo>
                    <a:pt x="75748" y="69565"/>
                  </a:lnTo>
                  <a:lnTo>
                    <a:pt x="95458" y="98164"/>
                  </a:lnTo>
                  <a:lnTo>
                    <a:pt x="23671" y="98164"/>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114492" y="109082"/>
                  </a:moveTo>
                  <a:cubicBezTo>
                    <a:pt x="114492" y="112077"/>
                    <a:pt x="112077" y="114589"/>
                    <a:pt x="109082" y="114589"/>
                  </a:cubicBezTo>
                  <a:lnTo>
                    <a:pt x="10917" y="114589"/>
                  </a:lnTo>
                  <a:cubicBezTo>
                    <a:pt x="7922" y="114589"/>
                    <a:pt x="5410" y="112077"/>
                    <a:pt x="5410" y="109082"/>
                  </a:cubicBezTo>
                  <a:lnTo>
                    <a:pt x="5410" y="10917"/>
                  </a:lnTo>
                  <a:cubicBezTo>
                    <a:pt x="5410" y="7922"/>
                    <a:pt x="7922" y="5507"/>
                    <a:pt x="10917" y="5507"/>
                  </a:cubicBezTo>
                  <a:lnTo>
                    <a:pt x="109082" y="5507"/>
                  </a:lnTo>
                  <a:cubicBezTo>
                    <a:pt x="112077" y="5507"/>
                    <a:pt x="114492" y="7922"/>
                    <a:pt x="114492" y="10917"/>
                  </a:cubicBezTo>
                  <a:lnTo>
                    <a:pt x="114492"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Shape 308"/>
            <p:cNvSpPr/>
            <p:nvPr/>
          </p:nvSpPr>
          <p:spPr>
            <a:xfrm>
              <a:off x="5259388" y="2374740"/>
              <a:ext cx="297000" cy="297000"/>
            </a:xfrm>
            <a:custGeom>
              <a:pathLst>
                <a:path extrusionOk="0" h="120000" w="120000">
                  <a:moveTo>
                    <a:pt x="87316" y="21835"/>
                  </a:moveTo>
                  <a:lnTo>
                    <a:pt x="10829" y="21835"/>
                  </a:lnTo>
                  <a:cubicBezTo>
                    <a:pt x="4834" y="21835"/>
                    <a:pt x="0" y="26763"/>
                    <a:pt x="0" y="32753"/>
                  </a:cubicBezTo>
                  <a:lnTo>
                    <a:pt x="0" y="109082"/>
                  </a:lnTo>
                  <a:cubicBezTo>
                    <a:pt x="0" y="115072"/>
                    <a:pt x="4834" y="120000"/>
                    <a:pt x="10829" y="120000"/>
                  </a:cubicBezTo>
                  <a:lnTo>
                    <a:pt x="87316" y="120000"/>
                  </a:lnTo>
                  <a:cubicBezTo>
                    <a:pt x="93311" y="120000"/>
                    <a:pt x="98243" y="115072"/>
                    <a:pt x="98243" y="109082"/>
                  </a:cubicBezTo>
                  <a:lnTo>
                    <a:pt x="98243" y="32753"/>
                  </a:lnTo>
                  <a:cubicBezTo>
                    <a:pt x="98243" y="26763"/>
                    <a:pt x="93311" y="21835"/>
                    <a:pt x="87316" y="21835"/>
                  </a:cubicBezTo>
                  <a:close/>
                  <a:moveTo>
                    <a:pt x="92731" y="109082"/>
                  </a:moveTo>
                  <a:cubicBezTo>
                    <a:pt x="92731" y="112077"/>
                    <a:pt x="90314" y="114589"/>
                    <a:pt x="87316" y="114589"/>
                  </a:cubicBezTo>
                  <a:lnTo>
                    <a:pt x="10829" y="114589"/>
                  </a:lnTo>
                  <a:cubicBezTo>
                    <a:pt x="7832" y="114589"/>
                    <a:pt x="5414" y="112077"/>
                    <a:pt x="5414" y="109082"/>
                  </a:cubicBezTo>
                  <a:lnTo>
                    <a:pt x="5414" y="32753"/>
                  </a:lnTo>
                  <a:cubicBezTo>
                    <a:pt x="5414" y="29758"/>
                    <a:pt x="7832" y="27342"/>
                    <a:pt x="10829" y="27342"/>
                  </a:cubicBezTo>
                  <a:lnTo>
                    <a:pt x="87316" y="27342"/>
                  </a:lnTo>
                  <a:cubicBezTo>
                    <a:pt x="90314" y="27342"/>
                    <a:pt x="92731" y="29758"/>
                    <a:pt x="92731" y="32753"/>
                  </a:cubicBezTo>
                  <a:lnTo>
                    <a:pt x="92731" y="109082"/>
                  </a:lnTo>
                  <a:close/>
                  <a:moveTo>
                    <a:pt x="27268" y="60000"/>
                  </a:moveTo>
                  <a:cubicBezTo>
                    <a:pt x="33263" y="60000"/>
                    <a:pt x="38195" y="55169"/>
                    <a:pt x="38195" y="49082"/>
                  </a:cubicBezTo>
                  <a:cubicBezTo>
                    <a:pt x="38195" y="43091"/>
                    <a:pt x="33263" y="38260"/>
                    <a:pt x="27268" y="38260"/>
                  </a:cubicBezTo>
                  <a:cubicBezTo>
                    <a:pt x="21273" y="38260"/>
                    <a:pt x="16341" y="43091"/>
                    <a:pt x="16341" y="49082"/>
                  </a:cubicBezTo>
                  <a:cubicBezTo>
                    <a:pt x="16341" y="55169"/>
                    <a:pt x="21273" y="60000"/>
                    <a:pt x="27268" y="60000"/>
                  </a:cubicBezTo>
                  <a:close/>
                  <a:moveTo>
                    <a:pt x="27268" y="43671"/>
                  </a:moveTo>
                  <a:cubicBezTo>
                    <a:pt x="30265" y="43671"/>
                    <a:pt x="32683" y="46086"/>
                    <a:pt x="32683" y="49082"/>
                  </a:cubicBezTo>
                  <a:cubicBezTo>
                    <a:pt x="32683" y="52077"/>
                    <a:pt x="30265" y="54589"/>
                    <a:pt x="27268" y="54589"/>
                  </a:cubicBezTo>
                  <a:cubicBezTo>
                    <a:pt x="24270" y="54589"/>
                    <a:pt x="21756" y="52077"/>
                    <a:pt x="21756" y="49082"/>
                  </a:cubicBezTo>
                  <a:cubicBezTo>
                    <a:pt x="21756" y="46086"/>
                    <a:pt x="24270" y="43671"/>
                    <a:pt x="27268" y="43671"/>
                  </a:cubicBezTo>
                  <a:close/>
                  <a:moveTo>
                    <a:pt x="81514" y="99806"/>
                  </a:moveTo>
                  <a:lnTo>
                    <a:pt x="81514" y="99806"/>
                  </a:lnTo>
                  <a:lnTo>
                    <a:pt x="81514" y="99806"/>
                  </a:lnTo>
                  <a:lnTo>
                    <a:pt x="65173" y="72560"/>
                  </a:lnTo>
                  <a:lnTo>
                    <a:pt x="65173" y="72560"/>
                  </a:lnTo>
                  <a:cubicBezTo>
                    <a:pt x="64883" y="71497"/>
                    <a:pt x="63819" y="70917"/>
                    <a:pt x="62755" y="70917"/>
                  </a:cubicBezTo>
                  <a:cubicBezTo>
                    <a:pt x="61885" y="70917"/>
                    <a:pt x="61402" y="71207"/>
                    <a:pt x="60821" y="71787"/>
                  </a:cubicBezTo>
                  <a:lnTo>
                    <a:pt x="52119" y="80483"/>
                  </a:lnTo>
                  <a:lnTo>
                    <a:pt x="43319" y="67439"/>
                  </a:lnTo>
                  <a:cubicBezTo>
                    <a:pt x="42836" y="66280"/>
                    <a:pt x="41966" y="65797"/>
                    <a:pt x="40902" y="65797"/>
                  </a:cubicBezTo>
                  <a:cubicBezTo>
                    <a:pt x="40032" y="65797"/>
                    <a:pt x="39258" y="66280"/>
                    <a:pt x="38678" y="67149"/>
                  </a:cubicBezTo>
                  <a:lnTo>
                    <a:pt x="38678" y="67149"/>
                  </a:lnTo>
                  <a:lnTo>
                    <a:pt x="16921" y="99806"/>
                  </a:lnTo>
                  <a:lnTo>
                    <a:pt x="16921" y="99806"/>
                  </a:lnTo>
                  <a:cubicBezTo>
                    <a:pt x="16631" y="100386"/>
                    <a:pt x="16341" y="100676"/>
                    <a:pt x="16341" y="101159"/>
                  </a:cubicBezTo>
                  <a:cubicBezTo>
                    <a:pt x="16341" y="102801"/>
                    <a:pt x="17405" y="103961"/>
                    <a:pt x="19049" y="103961"/>
                  </a:cubicBezTo>
                  <a:lnTo>
                    <a:pt x="79097" y="103961"/>
                  </a:lnTo>
                  <a:cubicBezTo>
                    <a:pt x="80741" y="103961"/>
                    <a:pt x="81804" y="102801"/>
                    <a:pt x="81804" y="101159"/>
                  </a:cubicBezTo>
                  <a:cubicBezTo>
                    <a:pt x="81804" y="100676"/>
                    <a:pt x="81804" y="100096"/>
                    <a:pt x="81514" y="99806"/>
                  </a:cubicBezTo>
                  <a:lnTo>
                    <a:pt x="81514" y="99806"/>
                  </a:lnTo>
                  <a:close/>
                  <a:moveTo>
                    <a:pt x="24270" y="98164"/>
                  </a:moveTo>
                  <a:lnTo>
                    <a:pt x="40902" y="73140"/>
                  </a:lnTo>
                  <a:lnTo>
                    <a:pt x="49315" y="85700"/>
                  </a:lnTo>
                  <a:cubicBezTo>
                    <a:pt x="49895" y="86763"/>
                    <a:pt x="50668" y="87342"/>
                    <a:pt x="51829" y="87342"/>
                  </a:cubicBezTo>
                  <a:cubicBezTo>
                    <a:pt x="52602" y="87342"/>
                    <a:pt x="53182" y="87053"/>
                    <a:pt x="53763" y="86473"/>
                  </a:cubicBezTo>
                  <a:lnTo>
                    <a:pt x="62175" y="78067"/>
                  </a:lnTo>
                  <a:lnTo>
                    <a:pt x="74165" y="98164"/>
                  </a:lnTo>
                  <a:lnTo>
                    <a:pt x="24270" y="98164"/>
                  </a:lnTo>
                  <a:close/>
                  <a:moveTo>
                    <a:pt x="109073" y="0"/>
                  </a:moveTo>
                  <a:lnTo>
                    <a:pt x="32683" y="0"/>
                  </a:lnTo>
                  <a:cubicBezTo>
                    <a:pt x="26688" y="0"/>
                    <a:pt x="21756" y="4927"/>
                    <a:pt x="21756" y="10917"/>
                  </a:cubicBezTo>
                  <a:lnTo>
                    <a:pt x="21756" y="13719"/>
                  </a:lnTo>
                  <a:cubicBezTo>
                    <a:pt x="21756" y="15265"/>
                    <a:pt x="22917" y="16425"/>
                    <a:pt x="24560" y="16425"/>
                  </a:cubicBezTo>
                  <a:cubicBezTo>
                    <a:pt x="26107" y="16425"/>
                    <a:pt x="27268" y="15265"/>
                    <a:pt x="27268" y="13719"/>
                  </a:cubicBezTo>
                  <a:lnTo>
                    <a:pt x="27268" y="10917"/>
                  </a:lnTo>
                  <a:cubicBezTo>
                    <a:pt x="27268" y="7922"/>
                    <a:pt x="29685" y="5507"/>
                    <a:pt x="32683" y="5507"/>
                  </a:cubicBezTo>
                  <a:lnTo>
                    <a:pt x="109073" y="5507"/>
                  </a:lnTo>
                  <a:cubicBezTo>
                    <a:pt x="112070" y="5507"/>
                    <a:pt x="114585" y="7922"/>
                    <a:pt x="114585" y="10917"/>
                  </a:cubicBezTo>
                  <a:lnTo>
                    <a:pt x="114585" y="87342"/>
                  </a:lnTo>
                  <a:cubicBezTo>
                    <a:pt x="114585" y="90338"/>
                    <a:pt x="112070" y="92753"/>
                    <a:pt x="109073" y="92753"/>
                  </a:cubicBezTo>
                  <a:lnTo>
                    <a:pt x="106365" y="92753"/>
                  </a:lnTo>
                  <a:cubicBezTo>
                    <a:pt x="104721" y="92753"/>
                    <a:pt x="103658" y="93816"/>
                    <a:pt x="103658" y="95458"/>
                  </a:cubicBezTo>
                  <a:cubicBezTo>
                    <a:pt x="103658" y="97101"/>
                    <a:pt x="104721" y="98164"/>
                    <a:pt x="106365" y="98164"/>
                  </a:cubicBezTo>
                  <a:lnTo>
                    <a:pt x="109073" y="98164"/>
                  </a:lnTo>
                  <a:cubicBezTo>
                    <a:pt x="115165" y="98164"/>
                    <a:pt x="120000" y="93333"/>
                    <a:pt x="120000" y="87342"/>
                  </a:cubicBezTo>
                  <a:lnTo>
                    <a:pt x="120000" y="10917"/>
                  </a:lnTo>
                  <a:cubicBezTo>
                    <a:pt x="120000" y="4927"/>
                    <a:pt x="115165" y="0"/>
                    <a:pt x="10907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Shape 309"/>
            <p:cNvSpPr/>
            <p:nvPr/>
          </p:nvSpPr>
          <p:spPr>
            <a:xfrm>
              <a:off x="5821065" y="2374740"/>
              <a:ext cx="304800" cy="297000"/>
            </a:xfrm>
            <a:custGeom>
              <a:pathLst>
                <a:path extrusionOk="0" h="120000" w="120000">
                  <a:moveTo>
                    <a:pt x="117294" y="10917"/>
                  </a:moveTo>
                  <a:lnTo>
                    <a:pt x="114589" y="10917"/>
                  </a:lnTo>
                  <a:lnTo>
                    <a:pt x="114589" y="2801"/>
                  </a:lnTo>
                  <a:cubicBezTo>
                    <a:pt x="114589" y="1159"/>
                    <a:pt x="113429" y="0"/>
                    <a:pt x="111787" y="0"/>
                  </a:cubicBezTo>
                  <a:lnTo>
                    <a:pt x="8212" y="0"/>
                  </a:lnTo>
                  <a:cubicBezTo>
                    <a:pt x="6570" y="0"/>
                    <a:pt x="5507" y="1159"/>
                    <a:pt x="5507" y="2801"/>
                  </a:cubicBezTo>
                  <a:lnTo>
                    <a:pt x="5507" y="10917"/>
                  </a:lnTo>
                  <a:lnTo>
                    <a:pt x="2705" y="10917"/>
                  </a:lnTo>
                  <a:cubicBezTo>
                    <a:pt x="1159" y="10917"/>
                    <a:pt x="0" y="12077"/>
                    <a:pt x="0" y="13719"/>
                  </a:cubicBezTo>
                  <a:cubicBezTo>
                    <a:pt x="0" y="15265"/>
                    <a:pt x="1159" y="16425"/>
                    <a:pt x="2705" y="16425"/>
                  </a:cubicBezTo>
                  <a:lnTo>
                    <a:pt x="5507" y="16425"/>
                  </a:lnTo>
                  <a:lnTo>
                    <a:pt x="5507" y="117294"/>
                  </a:lnTo>
                  <a:cubicBezTo>
                    <a:pt x="5507" y="118937"/>
                    <a:pt x="6570" y="120000"/>
                    <a:pt x="8212" y="120000"/>
                  </a:cubicBezTo>
                  <a:lnTo>
                    <a:pt x="111787" y="120000"/>
                  </a:lnTo>
                  <a:cubicBezTo>
                    <a:pt x="113429" y="120000"/>
                    <a:pt x="114589" y="118937"/>
                    <a:pt x="114589" y="117294"/>
                  </a:cubicBezTo>
                  <a:lnTo>
                    <a:pt x="114589" y="16425"/>
                  </a:lnTo>
                  <a:lnTo>
                    <a:pt x="117294" y="16425"/>
                  </a:lnTo>
                  <a:cubicBezTo>
                    <a:pt x="118937" y="16425"/>
                    <a:pt x="120000" y="15265"/>
                    <a:pt x="120000" y="13719"/>
                  </a:cubicBezTo>
                  <a:cubicBezTo>
                    <a:pt x="120000" y="12077"/>
                    <a:pt x="118937" y="10917"/>
                    <a:pt x="117294" y="10917"/>
                  </a:cubicBezTo>
                  <a:close/>
                  <a:moveTo>
                    <a:pt x="65507" y="114589"/>
                  </a:moveTo>
                  <a:lnTo>
                    <a:pt x="54589" y="114589"/>
                  </a:lnTo>
                  <a:lnTo>
                    <a:pt x="54589" y="87342"/>
                  </a:lnTo>
                  <a:lnTo>
                    <a:pt x="65507" y="87342"/>
                  </a:lnTo>
                  <a:lnTo>
                    <a:pt x="65507" y="114589"/>
                  </a:lnTo>
                  <a:close/>
                  <a:moveTo>
                    <a:pt x="109082" y="114589"/>
                  </a:moveTo>
                  <a:lnTo>
                    <a:pt x="70917" y="114589"/>
                  </a:lnTo>
                  <a:lnTo>
                    <a:pt x="70917" y="84541"/>
                  </a:lnTo>
                  <a:cubicBezTo>
                    <a:pt x="70917" y="82898"/>
                    <a:pt x="69855" y="81835"/>
                    <a:pt x="68212" y="81835"/>
                  </a:cubicBezTo>
                  <a:lnTo>
                    <a:pt x="51787" y="81835"/>
                  </a:lnTo>
                  <a:cubicBezTo>
                    <a:pt x="50241" y="81835"/>
                    <a:pt x="49082" y="82898"/>
                    <a:pt x="49082" y="84541"/>
                  </a:cubicBezTo>
                  <a:lnTo>
                    <a:pt x="49082" y="114589"/>
                  </a:lnTo>
                  <a:lnTo>
                    <a:pt x="10917" y="114589"/>
                  </a:lnTo>
                  <a:lnTo>
                    <a:pt x="10917" y="16425"/>
                  </a:lnTo>
                  <a:lnTo>
                    <a:pt x="109082" y="16425"/>
                  </a:lnTo>
                  <a:lnTo>
                    <a:pt x="109082" y="114589"/>
                  </a:lnTo>
                  <a:close/>
                  <a:moveTo>
                    <a:pt x="109082" y="10917"/>
                  </a:moveTo>
                  <a:lnTo>
                    <a:pt x="10917" y="10917"/>
                  </a:lnTo>
                  <a:lnTo>
                    <a:pt x="10917" y="5507"/>
                  </a:lnTo>
                  <a:lnTo>
                    <a:pt x="109082" y="5507"/>
                  </a:lnTo>
                  <a:lnTo>
                    <a:pt x="109082" y="10917"/>
                  </a:lnTo>
                  <a:close/>
                  <a:moveTo>
                    <a:pt x="79130" y="49082"/>
                  </a:moveTo>
                  <a:lnTo>
                    <a:pt x="95458" y="49082"/>
                  </a:lnTo>
                  <a:cubicBezTo>
                    <a:pt x="97101" y="49082"/>
                    <a:pt x="98164" y="48019"/>
                    <a:pt x="98164" y="46376"/>
                  </a:cubicBezTo>
                  <a:lnTo>
                    <a:pt x="98164" y="30048"/>
                  </a:lnTo>
                  <a:cubicBezTo>
                    <a:pt x="98164" y="28405"/>
                    <a:pt x="97101" y="27342"/>
                    <a:pt x="95458" y="27342"/>
                  </a:cubicBezTo>
                  <a:lnTo>
                    <a:pt x="79130" y="27342"/>
                  </a:lnTo>
                  <a:cubicBezTo>
                    <a:pt x="77487" y="27342"/>
                    <a:pt x="76328" y="28405"/>
                    <a:pt x="76328" y="30048"/>
                  </a:cubicBezTo>
                  <a:lnTo>
                    <a:pt x="76328" y="46376"/>
                  </a:lnTo>
                  <a:cubicBezTo>
                    <a:pt x="76328" y="48019"/>
                    <a:pt x="77487" y="49082"/>
                    <a:pt x="79130" y="49082"/>
                  </a:cubicBezTo>
                  <a:close/>
                  <a:moveTo>
                    <a:pt x="81835" y="32753"/>
                  </a:moveTo>
                  <a:lnTo>
                    <a:pt x="92753" y="32753"/>
                  </a:lnTo>
                  <a:lnTo>
                    <a:pt x="92753" y="43671"/>
                  </a:lnTo>
                  <a:lnTo>
                    <a:pt x="81835" y="43671"/>
                  </a:lnTo>
                  <a:lnTo>
                    <a:pt x="81835" y="32753"/>
                  </a:lnTo>
                  <a:close/>
                  <a:moveTo>
                    <a:pt x="24541" y="49082"/>
                  </a:moveTo>
                  <a:lnTo>
                    <a:pt x="40966" y="49082"/>
                  </a:lnTo>
                  <a:cubicBezTo>
                    <a:pt x="42512" y="49082"/>
                    <a:pt x="43671" y="48019"/>
                    <a:pt x="43671" y="46376"/>
                  </a:cubicBezTo>
                  <a:lnTo>
                    <a:pt x="43671" y="30048"/>
                  </a:lnTo>
                  <a:cubicBezTo>
                    <a:pt x="43671" y="28405"/>
                    <a:pt x="42512" y="27342"/>
                    <a:pt x="40966" y="27342"/>
                  </a:cubicBezTo>
                  <a:lnTo>
                    <a:pt x="24541" y="27342"/>
                  </a:lnTo>
                  <a:cubicBezTo>
                    <a:pt x="22898" y="27342"/>
                    <a:pt x="21835" y="28405"/>
                    <a:pt x="21835" y="30048"/>
                  </a:cubicBezTo>
                  <a:lnTo>
                    <a:pt x="21835" y="46376"/>
                  </a:lnTo>
                  <a:cubicBezTo>
                    <a:pt x="21835" y="48019"/>
                    <a:pt x="22898" y="49082"/>
                    <a:pt x="24541" y="49082"/>
                  </a:cubicBezTo>
                  <a:close/>
                  <a:moveTo>
                    <a:pt x="27246" y="32753"/>
                  </a:moveTo>
                  <a:lnTo>
                    <a:pt x="38164" y="32753"/>
                  </a:lnTo>
                  <a:lnTo>
                    <a:pt x="38164" y="43671"/>
                  </a:lnTo>
                  <a:lnTo>
                    <a:pt x="27246" y="43671"/>
                  </a:lnTo>
                  <a:lnTo>
                    <a:pt x="27246" y="32753"/>
                  </a:lnTo>
                  <a:close/>
                  <a:moveTo>
                    <a:pt x="24541" y="76425"/>
                  </a:moveTo>
                  <a:lnTo>
                    <a:pt x="40966" y="76425"/>
                  </a:lnTo>
                  <a:cubicBezTo>
                    <a:pt x="42512" y="76425"/>
                    <a:pt x="43671" y="75265"/>
                    <a:pt x="43671" y="73623"/>
                  </a:cubicBezTo>
                  <a:lnTo>
                    <a:pt x="43671" y="57294"/>
                  </a:lnTo>
                  <a:cubicBezTo>
                    <a:pt x="43671" y="55652"/>
                    <a:pt x="42512" y="54589"/>
                    <a:pt x="40966" y="54589"/>
                  </a:cubicBezTo>
                  <a:lnTo>
                    <a:pt x="24541" y="54589"/>
                  </a:lnTo>
                  <a:cubicBezTo>
                    <a:pt x="22898" y="54589"/>
                    <a:pt x="21835" y="55652"/>
                    <a:pt x="21835" y="57294"/>
                  </a:cubicBezTo>
                  <a:lnTo>
                    <a:pt x="21835" y="73623"/>
                  </a:lnTo>
                  <a:cubicBezTo>
                    <a:pt x="21835" y="75265"/>
                    <a:pt x="22898" y="76425"/>
                    <a:pt x="24541" y="76425"/>
                  </a:cubicBezTo>
                  <a:close/>
                  <a:moveTo>
                    <a:pt x="27246" y="60000"/>
                  </a:moveTo>
                  <a:lnTo>
                    <a:pt x="38164" y="60000"/>
                  </a:lnTo>
                  <a:lnTo>
                    <a:pt x="38164" y="70917"/>
                  </a:lnTo>
                  <a:lnTo>
                    <a:pt x="27246" y="70917"/>
                  </a:lnTo>
                  <a:lnTo>
                    <a:pt x="27246" y="60000"/>
                  </a:lnTo>
                  <a:close/>
                  <a:moveTo>
                    <a:pt x="79130" y="76425"/>
                  </a:moveTo>
                  <a:lnTo>
                    <a:pt x="95458" y="76425"/>
                  </a:lnTo>
                  <a:cubicBezTo>
                    <a:pt x="97101" y="76425"/>
                    <a:pt x="98164" y="75265"/>
                    <a:pt x="98164" y="73623"/>
                  </a:cubicBezTo>
                  <a:lnTo>
                    <a:pt x="98164" y="57294"/>
                  </a:lnTo>
                  <a:cubicBezTo>
                    <a:pt x="98164" y="55652"/>
                    <a:pt x="97101" y="54589"/>
                    <a:pt x="95458" y="54589"/>
                  </a:cubicBezTo>
                  <a:lnTo>
                    <a:pt x="79130" y="54589"/>
                  </a:lnTo>
                  <a:cubicBezTo>
                    <a:pt x="77487" y="54589"/>
                    <a:pt x="76328" y="55652"/>
                    <a:pt x="76328" y="57294"/>
                  </a:cubicBezTo>
                  <a:lnTo>
                    <a:pt x="76328" y="73623"/>
                  </a:lnTo>
                  <a:cubicBezTo>
                    <a:pt x="76328" y="75265"/>
                    <a:pt x="77487" y="76425"/>
                    <a:pt x="79130" y="76425"/>
                  </a:cubicBezTo>
                  <a:close/>
                  <a:moveTo>
                    <a:pt x="81835" y="60000"/>
                  </a:moveTo>
                  <a:lnTo>
                    <a:pt x="92753" y="60000"/>
                  </a:lnTo>
                  <a:lnTo>
                    <a:pt x="92753" y="70917"/>
                  </a:lnTo>
                  <a:lnTo>
                    <a:pt x="81835" y="70917"/>
                  </a:lnTo>
                  <a:lnTo>
                    <a:pt x="81835" y="60000"/>
                  </a:lnTo>
                  <a:close/>
                  <a:moveTo>
                    <a:pt x="24541" y="103671"/>
                  </a:moveTo>
                  <a:lnTo>
                    <a:pt x="40966" y="103671"/>
                  </a:lnTo>
                  <a:cubicBezTo>
                    <a:pt x="42512" y="103671"/>
                    <a:pt x="43671" y="102608"/>
                    <a:pt x="43671" y="100966"/>
                  </a:cubicBezTo>
                  <a:lnTo>
                    <a:pt x="43671" y="84541"/>
                  </a:lnTo>
                  <a:cubicBezTo>
                    <a:pt x="43671" y="82898"/>
                    <a:pt x="42512" y="81835"/>
                    <a:pt x="40966" y="81835"/>
                  </a:cubicBezTo>
                  <a:lnTo>
                    <a:pt x="24541" y="81835"/>
                  </a:lnTo>
                  <a:cubicBezTo>
                    <a:pt x="22898" y="81835"/>
                    <a:pt x="21835" y="82898"/>
                    <a:pt x="21835" y="84541"/>
                  </a:cubicBezTo>
                  <a:lnTo>
                    <a:pt x="21835" y="100966"/>
                  </a:lnTo>
                  <a:cubicBezTo>
                    <a:pt x="21835" y="102608"/>
                    <a:pt x="22898" y="103671"/>
                    <a:pt x="24541" y="103671"/>
                  </a:cubicBezTo>
                  <a:close/>
                  <a:moveTo>
                    <a:pt x="27246" y="87342"/>
                  </a:moveTo>
                  <a:lnTo>
                    <a:pt x="38164" y="87342"/>
                  </a:lnTo>
                  <a:lnTo>
                    <a:pt x="38164" y="98164"/>
                  </a:lnTo>
                  <a:lnTo>
                    <a:pt x="27246" y="98164"/>
                  </a:lnTo>
                  <a:lnTo>
                    <a:pt x="27246" y="87342"/>
                  </a:lnTo>
                  <a:close/>
                  <a:moveTo>
                    <a:pt x="51787" y="49082"/>
                  </a:moveTo>
                  <a:lnTo>
                    <a:pt x="68212" y="49082"/>
                  </a:lnTo>
                  <a:cubicBezTo>
                    <a:pt x="69855" y="49082"/>
                    <a:pt x="70917" y="48019"/>
                    <a:pt x="70917" y="46376"/>
                  </a:cubicBezTo>
                  <a:lnTo>
                    <a:pt x="70917" y="30048"/>
                  </a:lnTo>
                  <a:cubicBezTo>
                    <a:pt x="70917" y="28405"/>
                    <a:pt x="69855" y="27342"/>
                    <a:pt x="68212" y="27342"/>
                  </a:cubicBezTo>
                  <a:lnTo>
                    <a:pt x="51787" y="27342"/>
                  </a:lnTo>
                  <a:cubicBezTo>
                    <a:pt x="50241" y="27342"/>
                    <a:pt x="49082" y="28405"/>
                    <a:pt x="49082" y="30048"/>
                  </a:cubicBezTo>
                  <a:lnTo>
                    <a:pt x="49082" y="46376"/>
                  </a:lnTo>
                  <a:cubicBezTo>
                    <a:pt x="49082" y="48019"/>
                    <a:pt x="50241" y="49082"/>
                    <a:pt x="51787" y="49082"/>
                  </a:cubicBezTo>
                  <a:close/>
                  <a:moveTo>
                    <a:pt x="54589" y="32753"/>
                  </a:moveTo>
                  <a:lnTo>
                    <a:pt x="65507" y="32753"/>
                  </a:lnTo>
                  <a:lnTo>
                    <a:pt x="65507" y="43671"/>
                  </a:lnTo>
                  <a:lnTo>
                    <a:pt x="54589" y="43671"/>
                  </a:lnTo>
                  <a:lnTo>
                    <a:pt x="54589" y="32753"/>
                  </a:lnTo>
                  <a:close/>
                  <a:moveTo>
                    <a:pt x="79130" y="103671"/>
                  </a:moveTo>
                  <a:lnTo>
                    <a:pt x="95458" y="103671"/>
                  </a:lnTo>
                  <a:cubicBezTo>
                    <a:pt x="97101" y="103671"/>
                    <a:pt x="98164" y="102608"/>
                    <a:pt x="98164" y="100966"/>
                  </a:cubicBezTo>
                  <a:lnTo>
                    <a:pt x="98164" y="84541"/>
                  </a:lnTo>
                  <a:cubicBezTo>
                    <a:pt x="98164" y="82898"/>
                    <a:pt x="97101" y="81835"/>
                    <a:pt x="95458" y="81835"/>
                  </a:cubicBezTo>
                  <a:lnTo>
                    <a:pt x="79130" y="81835"/>
                  </a:lnTo>
                  <a:cubicBezTo>
                    <a:pt x="77487" y="81835"/>
                    <a:pt x="76328" y="82898"/>
                    <a:pt x="76328" y="84541"/>
                  </a:cubicBezTo>
                  <a:lnTo>
                    <a:pt x="76328" y="100966"/>
                  </a:lnTo>
                  <a:cubicBezTo>
                    <a:pt x="76328" y="102608"/>
                    <a:pt x="77487" y="103671"/>
                    <a:pt x="79130" y="103671"/>
                  </a:cubicBezTo>
                  <a:close/>
                  <a:moveTo>
                    <a:pt x="81835" y="87342"/>
                  </a:moveTo>
                  <a:lnTo>
                    <a:pt x="92753" y="87342"/>
                  </a:lnTo>
                  <a:lnTo>
                    <a:pt x="92753" y="98164"/>
                  </a:lnTo>
                  <a:lnTo>
                    <a:pt x="81835" y="98164"/>
                  </a:lnTo>
                  <a:lnTo>
                    <a:pt x="81835" y="87342"/>
                  </a:lnTo>
                  <a:close/>
                  <a:moveTo>
                    <a:pt x="51787" y="76425"/>
                  </a:moveTo>
                  <a:lnTo>
                    <a:pt x="68212" y="76425"/>
                  </a:lnTo>
                  <a:cubicBezTo>
                    <a:pt x="69855" y="76425"/>
                    <a:pt x="70917" y="75265"/>
                    <a:pt x="70917" y="73623"/>
                  </a:cubicBezTo>
                  <a:lnTo>
                    <a:pt x="70917" y="57294"/>
                  </a:lnTo>
                  <a:cubicBezTo>
                    <a:pt x="70917" y="55652"/>
                    <a:pt x="69855" y="54589"/>
                    <a:pt x="68212" y="54589"/>
                  </a:cubicBezTo>
                  <a:lnTo>
                    <a:pt x="51787" y="54589"/>
                  </a:lnTo>
                  <a:cubicBezTo>
                    <a:pt x="50241" y="54589"/>
                    <a:pt x="49082" y="55652"/>
                    <a:pt x="49082" y="57294"/>
                  </a:cubicBezTo>
                  <a:lnTo>
                    <a:pt x="49082" y="73623"/>
                  </a:lnTo>
                  <a:cubicBezTo>
                    <a:pt x="49082" y="75265"/>
                    <a:pt x="50241" y="76425"/>
                    <a:pt x="51787" y="76425"/>
                  </a:cubicBezTo>
                  <a:close/>
                  <a:moveTo>
                    <a:pt x="54589" y="60000"/>
                  </a:moveTo>
                  <a:lnTo>
                    <a:pt x="65507" y="60000"/>
                  </a:lnTo>
                  <a:lnTo>
                    <a:pt x="65507" y="70917"/>
                  </a:lnTo>
                  <a:lnTo>
                    <a:pt x="54589" y="70917"/>
                  </a:lnTo>
                  <a:lnTo>
                    <a:pt x="54589"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Shape 310"/>
            <p:cNvSpPr/>
            <p:nvPr/>
          </p:nvSpPr>
          <p:spPr>
            <a:xfrm>
              <a:off x="701768" y="2968514"/>
              <a:ext cx="304800" cy="248700"/>
            </a:xfrm>
            <a:custGeom>
              <a:pathLst>
                <a:path extrusionOk="0" h="120000" w="120000">
                  <a:moveTo>
                    <a:pt x="114589" y="0"/>
                  </a:moveTo>
                  <a:lnTo>
                    <a:pt x="5507" y="0"/>
                  </a:lnTo>
                  <a:cubicBezTo>
                    <a:pt x="2512" y="0"/>
                    <a:pt x="0" y="2952"/>
                    <a:pt x="0" y="6614"/>
                  </a:cubicBezTo>
                  <a:lnTo>
                    <a:pt x="0" y="19960"/>
                  </a:lnTo>
                  <a:cubicBezTo>
                    <a:pt x="0" y="23622"/>
                    <a:pt x="2512" y="26692"/>
                    <a:pt x="5507" y="26692"/>
                  </a:cubicBezTo>
                  <a:lnTo>
                    <a:pt x="10917" y="26692"/>
                  </a:lnTo>
                  <a:lnTo>
                    <a:pt x="10917" y="113385"/>
                  </a:lnTo>
                  <a:cubicBezTo>
                    <a:pt x="10917" y="117047"/>
                    <a:pt x="13429" y="120000"/>
                    <a:pt x="16425" y="120000"/>
                  </a:cubicBezTo>
                  <a:lnTo>
                    <a:pt x="103671" y="120000"/>
                  </a:lnTo>
                  <a:cubicBezTo>
                    <a:pt x="106666" y="120000"/>
                    <a:pt x="109082" y="117047"/>
                    <a:pt x="109082" y="113385"/>
                  </a:cubicBezTo>
                  <a:lnTo>
                    <a:pt x="109082" y="26692"/>
                  </a:lnTo>
                  <a:lnTo>
                    <a:pt x="114589" y="26692"/>
                  </a:lnTo>
                  <a:cubicBezTo>
                    <a:pt x="117584" y="26692"/>
                    <a:pt x="120000" y="23622"/>
                    <a:pt x="120000" y="19960"/>
                  </a:cubicBezTo>
                  <a:lnTo>
                    <a:pt x="120000" y="6614"/>
                  </a:lnTo>
                  <a:cubicBezTo>
                    <a:pt x="120000" y="2952"/>
                    <a:pt x="117584" y="0"/>
                    <a:pt x="114589" y="0"/>
                  </a:cubicBezTo>
                  <a:close/>
                  <a:moveTo>
                    <a:pt x="103671" y="113385"/>
                  </a:moveTo>
                  <a:lnTo>
                    <a:pt x="16425" y="113385"/>
                  </a:lnTo>
                  <a:lnTo>
                    <a:pt x="16425" y="26692"/>
                  </a:lnTo>
                  <a:lnTo>
                    <a:pt x="103671" y="26692"/>
                  </a:lnTo>
                  <a:lnTo>
                    <a:pt x="103671" y="113385"/>
                  </a:lnTo>
                  <a:close/>
                  <a:moveTo>
                    <a:pt x="114589" y="19960"/>
                  </a:moveTo>
                  <a:lnTo>
                    <a:pt x="5507" y="19960"/>
                  </a:lnTo>
                  <a:lnTo>
                    <a:pt x="5507" y="6614"/>
                  </a:lnTo>
                  <a:lnTo>
                    <a:pt x="114589" y="6614"/>
                  </a:lnTo>
                  <a:lnTo>
                    <a:pt x="114589" y="19960"/>
                  </a:lnTo>
                  <a:close/>
                  <a:moveTo>
                    <a:pt x="43671" y="60000"/>
                  </a:moveTo>
                  <a:lnTo>
                    <a:pt x="76328" y="60000"/>
                  </a:lnTo>
                  <a:cubicBezTo>
                    <a:pt x="79323" y="60000"/>
                    <a:pt x="81835" y="57047"/>
                    <a:pt x="81835" y="53385"/>
                  </a:cubicBezTo>
                  <a:lnTo>
                    <a:pt x="81835" y="46653"/>
                  </a:lnTo>
                  <a:cubicBezTo>
                    <a:pt x="81835" y="42992"/>
                    <a:pt x="79323" y="40039"/>
                    <a:pt x="76328" y="40039"/>
                  </a:cubicBezTo>
                  <a:lnTo>
                    <a:pt x="43671" y="40039"/>
                  </a:lnTo>
                  <a:cubicBezTo>
                    <a:pt x="40676" y="40039"/>
                    <a:pt x="38164" y="42992"/>
                    <a:pt x="38164" y="46653"/>
                  </a:cubicBezTo>
                  <a:lnTo>
                    <a:pt x="38164" y="53385"/>
                  </a:lnTo>
                  <a:cubicBezTo>
                    <a:pt x="38164" y="57047"/>
                    <a:pt x="40676" y="60000"/>
                    <a:pt x="43671" y="60000"/>
                  </a:cubicBezTo>
                  <a:close/>
                  <a:moveTo>
                    <a:pt x="43671" y="46653"/>
                  </a:moveTo>
                  <a:lnTo>
                    <a:pt x="76328" y="46653"/>
                  </a:lnTo>
                  <a:lnTo>
                    <a:pt x="76328" y="53385"/>
                  </a:lnTo>
                  <a:lnTo>
                    <a:pt x="43671" y="53385"/>
                  </a:lnTo>
                  <a:lnTo>
                    <a:pt x="43671" y="466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Shape 311"/>
            <p:cNvSpPr/>
            <p:nvPr/>
          </p:nvSpPr>
          <p:spPr>
            <a:xfrm>
              <a:off x="1271470" y="2968514"/>
              <a:ext cx="297000" cy="248700"/>
            </a:xfrm>
            <a:custGeom>
              <a:pathLst>
                <a:path extrusionOk="0" h="120000" w="120000">
                  <a:moveTo>
                    <a:pt x="84541" y="79960"/>
                  </a:moveTo>
                  <a:cubicBezTo>
                    <a:pt x="89178" y="79960"/>
                    <a:pt x="92657" y="75708"/>
                    <a:pt x="92657" y="70039"/>
                  </a:cubicBezTo>
                  <a:cubicBezTo>
                    <a:pt x="92657" y="64370"/>
                    <a:pt x="89178" y="60000"/>
                    <a:pt x="84541" y="60000"/>
                  </a:cubicBezTo>
                  <a:cubicBezTo>
                    <a:pt x="79903" y="60000"/>
                    <a:pt x="76328" y="64370"/>
                    <a:pt x="76328" y="70039"/>
                  </a:cubicBezTo>
                  <a:cubicBezTo>
                    <a:pt x="76328" y="75708"/>
                    <a:pt x="79903" y="79960"/>
                    <a:pt x="84541" y="79960"/>
                  </a:cubicBezTo>
                  <a:close/>
                  <a:moveTo>
                    <a:pt x="84541" y="66614"/>
                  </a:moveTo>
                  <a:cubicBezTo>
                    <a:pt x="86183" y="66614"/>
                    <a:pt x="87246" y="68031"/>
                    <a:pt x="87246" y="70039"/>
                  </a:cubicBezTo>
                  <a:cubicBezTo>
                    <a:pt x="87246" y="72047"/>
                    <a:pt x="86183" y="73346"/>
                    <a:pt x="84541" y="73346"/>
                  </a:cubicBezTo>
                  <a:cubicBezTo>
                    <a:pt x="82898" y="73346"/>
                    <a:pt x="81835" y="72047"/>
                    <a:pt x="81835" y="70039"/>
                  </a:cubicBezTo>
                  <a:cubicBezTo>
                    <a:pt x="81835" y="68031"/>
                    <a:pt x="82898" y="66614"/>
                    <a:pt x="84541" y="66614"/>
                  </a:cubicBezTo>
                  <a:close/>
                  <a:moveTo>
                    <a:pt x="60000" y="79960"/>
                  </a:moveTo>
                  <a:cubicBezTo>
                    <a:pt x="64637" y="79960"/>
                    <a:pt x="68115" y="75708"/>
                    <a:pt x="68115" y="70039"/>
                  </a:cubicBezTo>
                  <a:cubicBezTo>
                    <a:pt x="68115" y="64370"/>
                    <a:pt x="64637" y="60000"/>
                    <a:pt x="60000" y="60000"/>
                  </a:cubicBezTo>
                  <a:cubicBezTo>
                    <a:pt x="55362" y="60000"/>
                    <a:pt x="51787" y="64370"/>
                    <a:pt x="51787" y="70039"/>
                  </a:cubicBezTo>
                  <a:cubicBezTo>
                    <a:pt x="51787" y="75708"/>
                    <a:pt x="55362" y="79960"/>
                    <a:pt x="60000" y="79960"/>
                  </a:cubicBezTo>
                  <a:close/>
                  <a:moveTo>
                    <a:pt x="60000" y="66614"/>
                  </a:moveTo>
                  <a:cubicBezTo>
                    <a:pt x="61642" y="66614"/>
                    <a:pt x="62705" y="68031"/>
                    <a:pt x="62705" y="70039"/>
                  </a:cubicBezTo>
                  <a:cubicBezTo>
                    <a:pt x="62705" y="72047"/>
                    <a:pt x="61642" y="73346"/>
                    <a:pt x="60000" y="73346"/>
                  </a:cubicBezTo>
                  <a:cubicBezTo>
                    <a:pt x="58357" y="73346"/>
                    <a:pt x="57294" y="72047"/>
                    <a:pt x="57294" y="70039"/>
                  </a:cubicBezTo>
                  <a:cubicBezTo>
                    <a:pt x="57294" y="68031"/>
                    <a:pt x="58357" y="66614"/>
                    <a:pt x="60000" y="66614"/>
                  </a:cubicBezTo>
                  <a:close/>
                  <a:moveTo>
                    <a:pt x="114492" y="0"/>
                  </a:moveTo>
                  <a:lnTo>
                    <a:pt x="5410" y="0"/>
                  </a:lnTo>
                  <a:cubicBezTo>
                    <a:pt x="2415" y="0"/>
                    <a:pt x="0" y="2952"/>
                    <a:pt x="0" y="6614"/>
                  </a:cubicBezTo>
                  <a:lnTo>
                    <a:pt x="0" y="19960"/>
                  </a:lnTo>
                  <a:cubicBezTo>
                    <a:pt x="0" y="23622"/>
                    <a:pt x="2415" y="26692"/>
                    <a:pt x="5410" y="26692"/>
                  </a:cubicBezTo>
                  <a:lnTo>
                    <a:pt x="10917" y="26692"/>
                  </a:lnTo>
                  <a:lnTo>
                    <a:pt x="10917" y="113385"/>
                  </a:lnTo>
                  <a:cubicBezTo>
                    <a:pt x="10917" y="117047"/>
                    <a:pt x="13333" y="120000"/>
                    <a:pt x="16328" y="120000"/>
                  </a:cubicBezTo>
                  <a:lnTo>
                    <a:pt x="103574" y="120000"/>
                  </a:lnTo>
                  <a:cubicBezTo>
                    <a:pt x="106570" y="120000"/>
                    <a:pt x="109082" y="117047"/>
                    <a:pt x="109082" y="113385"/>
                  </a:cubicBezTo>
                  <a:lnTo>
                    <a:pt x="109082" y="26692"/>
                  </a:lnTo>
                  <a:lnTo>
                    <a:pt x="114492" y="26692"/>
                  </a:lnTo>
                  <a:cubicBezTo>
                    <a:pt x="117487" y="26692"/>
                    <a:pt x="120000" y="23622"/>
                    <a:pt x="120000" y="19960"/>
                  </a:cubicBezTo>
                  <a:lnTo>
                    <a:pt x="120000" y="6614"/>
                  </a:lnTo>
                  <a:cubicBezTo>
                    <a:pt x="120000" y="2952"/>
                    <a:pt x="117487" y="0"/>
                    <a:pt x="114492" y="0"/>
                  </a:cubicBezTo>
                  <a:close/>
                  <a:moveTo>
                    <a:pt x="103574" y="113385"/>
                  </a:moveTo>
                  <a:lnTo>
                    <a:pt x="16328" y="113385"/>
                  </a:lnTo>
                  <a:lnTo>
                    <a:pt x="16328" y="26692"/>
                  </a:lnTo>
                  <a:lnTo>
                    <a:pt x="103574" y="26692"/>
                  </a:lnTo>
                  <a:lnTo>
                    <a:pt x="103574" y="113385"/>
                  </a:lnTo>
                  <a:close/>
                  <a:moveTo>
                    <a:pt x="114492" y="19960"/>
                  </a:moveTo>
                  <a:lnTo>
                    <a:pt x="5410" y="19960"/>
                  </a:lnTo>
                  <a:lnTo>
                    <a:pt x="5410" y="6614"/>
                  </a:lnTo>
                  <a:lnTo>
                    <a:pt x="114492" y="6614"/>
                  </a:lnTo>
                  <a:lnTo>
                    <a:pt x="114492" y="19960"/>
                  </a:lnTo>
                  <a:close/>
                  <a:moveTo>
                    <a:pt x="35458" y="79960"/>
                  </a:moveTo>
                  <a:cubicBezTo>
                    <a:pt x="40096" y="79960"/>
                    <a:pt x="43574" y="75708"/>
                    <a:pt x="43574" y="70039"/>
                  </a:cubicBezTo>
                  <a:cubicBezTo>
                    <a:pt x="43574" y="64370"/>
                    <a:pt x="40096" y="60000"/>
                    <a:pt x="35458" y="60000"/>
                  </a:cubicBezTo>
                  <a:cubicBezTo>
                    <a:pt x="30821" y="60000"/>
                    <a:pt x="27246" y="64370"/>
                    <a:pt x="27246" y="70039"/>
                  </a:cubicBezTo>
                  <a:cubicBezTo>
                    <a:pt x="27246" y="75708"/>
                    <a:pt x="30821" y="79960"/>
                    <a:pt x="35458" y="79960"/>
                  </a:cubicBezTo>
                  <a:close/>
                  <a:moveTo>
                    <a:pt x="35458" y="66614"/>
                  </a:moveTo>
                  <a:cubicBezTo>
                    <a:pt x="37101" y="66614"/>
                    <a:pt x="38164" y="68031"/>
                    <a:pt x="38164" y="70039"/>
                  </a:cubicBezTo>
                  <a:cubicBezTo>
                    <a:pt x="38164" y="72047"/>
                    <a:pt x="37101" y="73346"/>
                    <a:pt x="35458" y="73346"/>
                  </a:cubicBezTo>
                  <a:cubicBezTo>
                    <a:pt x="33816" y="73346"/>
                    <a:pt x="32753" y="72047"/>
                    <a:pt x="32753" y="70039"/>
                  </a:cubicBezTo>
                  <a:cubicBezTo>
                    <a:pt x="32753" y="68031"/>
                    <a:pt x="33816" y="66614"/>
                    <a:pt x="35458" y="666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Shape 312"/>
            <p:cNvSpPr/>
            <p:nvPr/>
          </p:nvSpPr>
          <p:spPr>
            <a:xfrm>
              <a:off x="1841173" y="2944442"/>
              <a:ext cx="297000" cy="297000"/>
            </a:xfrm>
            <a:custGeom>
              <a:pathLst>
                <a:path extrusionOk="0" h="120000" w="120000">
                  <a:moveTo>
                    <a:pt x="43609" y="65410"/>
                  </a:moveTo>
                  <a:cubicBezTo>
                    <a:pt x="41966" y="65410"/>
                    <a:pt x="40902" y="66570"/>
                    <a:pt x="40902" y="68212"/>
                  </a:cubicBezTo>
                  <a:cubicBezTo>
                    <a:pt x="40902" y="68985"/>
                    <a:pt x="41192" y="69565"/>
                    <a:pt x="41676" y="70048"/>
                  </a:cubicBezTo>
                  <a:lnTo>
                    <a:pt x="58114" y="86473"/>
                  </a:lnTo>
                  <a:cubicBezTo>
                    <a:pt x="58597" y="86956"/>
                    <a:pt x="59178" y="87246"/>
                    <a:pt x="59951" y="87246"/>
                  </a:cubicBezTo>
                  <a:cubicBezTo>
                    <a:pt x="60821" y="87246"/>
                    <a:pt x="61402" y="86956"/>
                    <a:pt x="61885" y="86473"/>
                  </a:cubicBezTo>
                  <a:lnTo>
                    <a:pt x="78323" y="70048"/>
                  </a:lnTo>
                  <a:cubicBezTo>
                    <a:pt x="78807" y="69565"/>
                    <a:pt x="79097" y="68985"/>
                    <a:pt x="79097" y="68212"/>
                  </a:cubicBezTo>
                  <a:cubicBezTo>
                    <a:pt x="79097" y="66570"/>
                    <a:pt x="78033" y="65410"/>
                    <a:pt x="76390" y="65410"/>
                  </a:cubicBezTo>
                  <a:cubicBezTo>
                    <a:pt x="75519" y="65410"/>
                    <a:pt x="75036" y="65700"/>
                    <a:pt x="74456" y="66280"/>
                  </a:cubicBezTo>
                  <a:lnTo>
                    <a:pt x="62755" y="77971"/>
                  </a:lnTo>
                  <a:lnTo>
                    <a:pt x="62755" y="2705"/>
                  </a:lnTo>
                  <a:lnTo>
                    <a:pt x="62755" y="2705"/>
                  </a:lnTo>
                  <a:cubicBezTo>
                    <a:pt x="62755" y="1062"/>
                    <a:pt x="61595" y="0"/>
                    <a:pt x="59951" y="0"/>
                  </a:cubicBezTo>
                  <a:cubicBezTo>
                    <a:pt x="58404" y="0"/>
                    <a:pt x="57244" y="1062"/>
                    <a:pt x="57244" y="2705"/>
                  </a:cubicBezTo>
                  <a:lnTo>
                    <a:pt x="57244" y="77971"/>
                  </a:lnTo>
                  <a:lnTo>
                    <a:pt x="45543" y="66280"/>
                  </a:lnTo>
                  <a:cubicBezTo>
                    <a:pt x="44963" y="65700"/>
                    <a:pt x="44480" y="65410"/>
                    <a:pt x="43609" y="65410"/>
                  </a:cubicBezTo>
                  <a:close/>
                  <a:moveTo>
                    <a:pt x="114585" y="27246"/>
                  </a:moveTo>
                  <a:lnTo>
                    <a:pt x="70878" y="27246"/>
                  </a:lnTo>
                  <a:cubicBezTo>
                    <a:pt x="69234" y="27246"/>
                    <a:pt x="68170" y="28405"/>
                    <a:pt x="68170" y="30048"/>
                  </a:cubicBezTo>
                  <a:cubicBezTo>
                    <a:pt x="68170" y="31594"/>
                    <a:pt x="69234" y="32753"/>
                    <a:pt x="70878" y="32753"/>
                  </a:cubicBezTo>
                  <a:lnTo>
                    <a:pt x="114585" y="32753"/>
                  </a:lnTo>
                  <a:lnTo>
                    <a:pt x="114585" y="43671"/>
                  </a:lnTo>
                  <a:lnTo>
                    <a:pt x="70878" y="43671"/>
                  </a:lnTo>
                  <a:cubicBezTo>
                    <a:pt x="69234" y="43671"/>
                    <a:pt x="68170" y="44734"/>
                    <a:pt x="68170" y="46376"/>
                  </a:cubicBezTo>
                  <a:cubicBezTo>
                    <a:pt x="68170" y="48019"/>
                    <a:pt x="69234" y="49082"/>
                    <a:pt x="70878" y="49082"/>
                  </a:cubicBezTo>
                  <a:lnTo>
                    <a:pt x="103658" y="49082"/>
                  </a:lnTo>
                  <a:lnTo>
                    <a:pt x="103658" y="114492"/>
                  </a:lnTo>
                  <a:lnTo>
                    <a:pt x="16341" y="114492"/>
                  </a:lnTo>
                  <a:lnTo>
                    <a:pt x="16341" y="49082"/>
                  </a:lnTo>
                  <a:lnTo>
                    <a:pt x="49121" y="49082"/>
                  </a:lnTo>
                  <a:cubicBezTo>
                    <a:pt x="50668" y="49082"/>
                    <a:pt x="51829" y="48019"/>
                    <a:pt x="51829" y="46376"/>
                  </a:cubicBezTo>
                  <a:cubicBezTo>
                    <a:pt x="51829" y="44734"/>
                    <a:pt x="50668" y="43671"/>
                    <a:pt x="49121" y="43671"/>
                  </a:cubicBezTo>
                  <a:lnTo>
                    <a:pt x="5414" y="43671"/>
                  </a:lnTo>
                  <a:lnTo>
                    <a:pt x="5414" y="32753"/>
                  </a:lnTo>
                  <a:lnTo>
                    <a:pt x="49121" y="32753"/>
                  </a:lnTo>
                  <a:cubicBezTo>
                    <a:pt x="50668" y="32753"/>
                    <a:pt x="51829" y="31594"/>
                    <a:pt x="51829" y="30048"/>
                  </a:cubicBezTo>
                  <a:cubicBezTo>
                    <a:pt x="51829" y="28405"/>
                    <a:pt x="50668" y="27246"/>
                    <a:pt x="49121" y="27246"/>
                  </a:cubicBezTo>
                  <a:lnTo>
                    <a:pt x="5414" y="27246"/>
                  </a:lnTo>
                  <a:cubicBezTo>
                    <a:pt x="2417" y="27246"/>
                    <a:pt x="0" y="29758"/>
                    <a:pt x="0" y="32753"/>
                  </a:cubicBezTo>
                  <a:lnTo>
                    <a:pt x="0" y="43671"/>
                  </a:lnTo>
                  <a:cubicBezTo>
                    <a:pt x="0" y="46666"/>
                    <a:pt x="2417" y="49082"/>
                    <a:pt x="5414" y="49082"/>
                  </a:cubicBezTo>
                  <a:lnTo>
                    <a:pt x="10829" y="49082"/>
                  </a:lnTo>
                  <a:lnTo>
                    <a:pt x="10829" y="114492"/>
                  </a:lnTo>
                  <a:cubicBezTo>
                    <a:pt x="10829" y="117487"/>
                    <a:pt x="13344" y="120000"/>
                    <a:pt x="16341" y="120000"/>
                  </a:cubicBezTo>
                  <a:lnTo>
                    <a:pt x="103658" y="120000"/>
                  </a:lnTo>
                  <a:cubicBezTo>
                    <a:pt x="106655" y="120000"/>
                    <a:pt x="109073" y="117487"/>
                    <a:pt x="109073" y="114492"/>
                  </a:cubicBezTo>
                  <a:lnTo>
                    <a:pt x="109073" y="49082"/>
                  </a:lnTo>
                  <a:lnTo>
                    <a:pt x="114585" y="49082"/>
                  </a:lnTo>
                  <a:cubicBezTo>
                    <a:pt x="117582" y="49082"/>
                    <a:pt x="120000" y="46666"/>
                    <a:pt x="120000" y="43671"/>
                  </a:cubicBezTo>
                  <a:lnTo>
                    <a:pt x="120000" y="32753"/>
                  </a:lnTo>
                  <a:cubicBezTo>
                    <a:pt x="120000" y="29758"/>
                    <a:pt x="117582" y="27246"/>
                    <a:pt x="114585"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Shape 313"/>
            <p:cNvSpPr/>
            <p:nvPr/>
          </p:nvSpPr>
          <p:spPr>
            <a:xfrm>
              <a:off x="2410875" y="2944442"/>
              <a:ext cx="297000" cy="297000"/>
            </a:xfrm>
            <a:custGeom>
              <a:pathLst>
                <a:path extrusionOk="0" h="120000" w="120000">
                  <a:moveTo>
                    <a:pt x="43671" y="21835"/>
                  </a:moveTo>
                  <a:cubicBezTo>
                    <a:pt x="44444" y="21835"/>
                    <a:pt x="45024" y="21545"/>
                    <a:pt x="45603" y="20966"/>
                  </a:cubicBezTo>
                  <a:lnTo>
                    <a:pt x="57294" y="9275"/>
                  </a:lnTo>
                  <a:lnTo>
                    <a:pt x="57294" y="84541"/>
                  </a:lnTo>
                  <a:lnTo>
                    <a:pt x="57294" y="84541"/>
                  </a:lnTo>
                  <a:cubicBezTo>
                    <a:pt x="57294" y="86183"/>
                    <a:pt x="58357" y="87246"/>
                    <a:pt x="60000" y="87246"/>
                  </a:cubicBezTo>
                  <a:cubicBezTo>
                    <a:pt x="61642" y="87246"/>
                    <a:pt x="62705" y="86183"/>
                    <a:pt x="62705" y="84541"/>
                  </a:cubicBezTo>
                  <a:lnTo>
                    <a:pt x="62705" y="9275"/>
                  </a:lnTo>
                  <a:lnTo>
                    <a:pt x="74492" y="20966"/>
                  </a:lnTo>
                  <a:cubicBezTo>
                    <a:pt x="74975" y="21545"/>
                    <a:pt x="75555" y="21835"/>
                    <a:pt x="76328" y="21835"/>
                  </a:cubicBezTo>
                  <a:cubicBezTo>
                    <a:pt x="77971" y="21835"/>
                    <a:pt x="79130" y="20772"/>
                    <a:pt x="79130" y="19130"/>
                  </a:cubicBezTo>
                  <a:cubicBezTo>
                    <a:pt x="79130" y="18260"/>
                    <a:pt x="78840" y="17777"/>
                    <a:pt x="78260" y="17198"/>
                  </a:cubicBezTo>
                  <a:lnTo>
                    <a:pt x="61932" y="869"/>
                  </a:lnTo>
                  <a:cubicBezTo>
                    <a:pt x="61352" y="289"/>
                    <a:pt x="60869" y="0"/>
                    <a:pt x="60000" y="0"/>
                  </a:cubicBezTo>
                  <a:cubicBezTo>
                    <a:pt x="59227" y="0"/>
                    <a:pt x="58647" y="289"/>
                    <a:pt x="58067" y="869"/>
                  </a:cubicBezTo>
                  <a:lnTo>
                    <a:pt x="41739" y="17198"/>
                  </a:lnTo>
                  <a:cubicBezTo>
                    <a:pt x="41159" y="17777"/>
                    <a:pt x="40966" y="18260"/>
                    <a:pt x="40966" y="19130"/>
                  </a:cubicBezTo>
                  <a:cubicBezTo>
                    <a:pt x="40966" y="20772"/>
                    <a:pt x="42028" y="21835"/>
                    <a:pt x="43671" y="21835"/>
                  </a:cubicBezTo>
                  <a:close/>
                  <a:moveTo>
                    <a:pt x="114589" y="27246"/>
                  </a:moveTo>
                  <a:lnTo>
                    <a:pt x="70917" y="27246"/>
                  </a:lnTo>
                  <a:cubicBezTo>
                    <a:pt x="69275" y="27246"/>
                    <a:pt x="68212" y="28405"/>
                    <a:pt x="68212" y="30048"/>
                  </a:cubicBezTo>
                  <a:cubicBezTo>
                    <a:pt x="68212" y="31594"/>
                    <a:pt x="69275" y="32753"/>
                    <a:pt x="70917" y="32753"/>
                  </a:cubicBezTo>
                  <a:lnTo>
                    <a:pt x="114589" y="32753"/>
                  </a:lnTo>
                  <a:lnTo>
                    <a:pt x="114589" y="43671"/>
                  </a:lnTo>
                  <a:lnTo>
                    <a:pt x="70917" y="43671"/>
                  </a:lnTo>
                  <a:cubicBezTo>
                    <a:pt x="69275" y="43671"/>
                    <a:pt x="68212" y="44734"/>
                    <a:pt x="68212" y="46376"/>
                  </a:cubicBezTo>
                  <a:cubicBezTo>
                    <a:pt x="68212" y="48019"/>
                    <a:pt x="69275" y="49082"/>
                    <a:pt x="70917" y="49082"/>
                  </a:cubicBezTo>
                  <a:lnTo>
                    <a:pt x="103671" y="49082"/>
                  </a:lnTo>
                  <a:lnTo>
                    <a:pt x="103671" y="114492"/>
                  </a:lnTo>
                  <a:lnTo>
                    <a:pt x="16425" y="114492"/>
                  </a:lnTo>
                  <a:lnTo>
                    <a:pt x="16425" y="49082"/>
                  </a:lnTo>
                  <a:lnTo>
                    <a:pt x="49082" y="49082"/>
                  </a:lnTo>
                  <a:cubicBezTo>
                    <a:pt x="50724" y="49082"/>
                    <a:pt x="51787" y="48019"/>
                    <a:pt x="51787" y="46376"/>
                  </a:cubicBezTo>
                  <a:cubicBezTo>
                    <a:pt x="51787" y="44734"/>
                    <a:pt x="50724" y="43671"/>
                    <a:pt x="49082" y="43671"/>
                  </a:cubicBezTo>
                  <a:lnTo>
                    <a:pt x="5507" y="43671"/>
                  </a:lnTo>
                  <a:lnTo>
                    <a:pt x="5507" y="32753"/>
                  </a:lnTo>
                  <a:lnTo>
                    <a:pt x="49082" y="32753"/>
                  </a:lnTo>
                  <a:cubicBezTo>
                    <a:pt x="50724" y="32753"/>
                    <a:pt x="51787" y="31594"/>
                    <a:pt x="51787" y="30048"/>
                  </a:cubicBezTo>
                  <a:cubicBezTo>
                    <a:pt x="51787" y="28405"/>
                    <a:pt x="50724" y="27246"/>
                    <a:pt x="49082" y="27246"/>
                  </a:cubicBezTo>
                  <a:lnTo>
                    <a:pt x="5507" y="27246"/>
                  </a:lnTo>
                  <a:cubicBezTo>
                    <a:pt x="2512" y="27246"/>
                    <a:pt x="0" y="29758"/>
                    <a:pt x="0" y="32753"/>
                  </a:cubicBezTo>
                  <a:lnTo>
                    <a:pt x="0" y="43671"/>
                  </a:lnTo>
                  <a:cubicBezTo>
                    <a:pt x="0" y="46666"/>
                    <a:pt x="2512" y="49082"/>
                    <a:pt x="5507" y="49082"/>
                  </a:cubicBezTo>
                  <a:lnTo>
                    <a:pt x="10917" y="49082"/>
                  </a:lnTo>
                  <a:lnTo>
                    <a:pt x="10917" y="114492"/>
                  </a:lnTo>
                  <a:cubicBezTo>
                    <a:pt x="10917" y="117487"/>
                    <a:pt x="13429" y="120000"/>
                    <a:pt x="16425" y="120000"/>
                  </a:cubicBezTo>
                  <a:lnTo>
                    <a:pt x="103671" y="120000"/>
                  </a:lnTo>
                  <a:cubicBezTo>
                    <a:pt x="106666" y="120000"/>
                    <a:pt x="109082" y="117487"/>
                    <a:pt x="109082" y="114492"/>
                  </a:cubicBezTo>
                  <a:lnTo>
                    <a:pt x="109082" y="49082"/>
                  </a:lnTo>
                  <a:lnTo>
                    <a:pt x="114589" y="49082"/>
                  </a:lnTo>
                  <a:cubicBezTo>
                    <a:pt x="117584" y="49082"/>
                    <a:pt x="120000" y="46666"/>
                    <a:pt x="120000" y="43671"/>
                  </a:cubicBezTo>
                  <a:lnTo>
                    <a:pt x="120000" y="32753"/>
                  </a:lnTo>
                  <a:cubicBezTo>
                    <a:pt x="120000" y="29758"/>
                    <a:pt x="117584" y="27246"/>
                    <a:pt x="114589"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Shape 314"/>
            <p:cNvSpPr/>
            <p:nvPr/>
          </p:nvSpPr>
          <p:spPr>
            <a:xfrm>
              <a:off x="2980577" y="2944442"/>
              <a:ext cx="297000" cy="297000"/>
            </a:xfrm>
            <a:custGeom>
              <a:pathLst>
                <a:path extrusionOk="0" h="120000" w="120000">
                  <a:moveTo>
                    <a:pt x="43574" y="81835"/>
                  </a:moveTo>
                  <a:lnTo>
                    <a:pt x="76328" y="81835"/>
                  </a:lnTo>
                  <a:cubicBezTo>
                    <a:pt x="79323" y="81835"/>
                    <a:pt x="81835" y="79323"/>
                    <a:pt x="81835" y="76328"/>
                  </a:cubicBezTo>
                  <a:lnTo>
                    <a:pt x="81835" y="70917"/>
                  </a:lnTo>
                  <a:cubicBezTo>
                    <a:pt x="81835" y="67922"/>
                    <a:pt x="79323" y="65410"/>
                    <a:pt x="76328" y="65410"/>
                  </a:cubicBezTo>
                  <a:lnTo>
                    <a:pt x="43574" y="65410"/>
                  </a:lnTo>
                  <a:cubicBezTo>
                    <a:pt x="40579" y="65410"/>
                    <a:pt x="38164" y="67922"/>
                    <a:pt x="38164" y="70917"/>
                  </a:cubicBezTo>
                  <a:lnTo>
                    <a:pt x="38164" y="76328"/>
                  </a:lnTo>
                  <a:cubicBezTo>
                    <a:pt x="38164" y="79323"/>
                    <a:pt x="40579" y="81835"/>
                    <a:pt x="43574" y="81835"/>
                  </a:cubicBezTo>
                  <a:close/>
                  <a:moveTo>
                    <a:pt x="43574" y="70917"/>
                  </a:moveTo>
                  <a:lnTo>
                    <a:pt x="76328" y="70917"/>
                  </a:lnTo>
                  <a:lnTo>
                    <a:pt x="76328" y="76328"/>
                  </a:lnTo>
                  <a:lnTo>
                    <a:pt x="43574" y="76328"/>
                  </a:lnTo>
                  <a:lnTo>
                    <a:pt x="43574" y="70917"/>
                  </a:lnTo>
                  <a:close/>
                  <a:moveTo>
                    <a:pt x="114492" y="32753"/>
                  </a:moveTo>
                  <a:lnTo>
                    <a:pt x="103574" y="32753"/>
                  </a:lnTo>
                  <a:lnTo>
                    <a:pt x="103574" y="10917"/>
                  </a:lnTo>
                  <a:cubicBezTo>
                    <a:pt x="103574" y="7922"/>
                    <a:pt x="101159" y="5507"/>
                    <a:pt x="98164" y="5507"/>
                  </a:cubicBezTo>
                  <a:lnTo>
                    <a:pt x="76328" y="5507"/>
                  </a:lnTo>
                  <a:lnTo>
                    <a:pt x="70917" y="0"/>
                  </a:lnTo>
                  <a:lnTo>
                    <a:pt x="21835" y="0"/>
                  </a:lnTo>
                  <a:cubicBezTo>
                    <a:pt x="18840" y="0"/>
                    <a:pt x="16328" y="2512"/>
                    <a:pt x="16328" y="5507"/>
                  </a:cubicBezTo>
                  <a:lnTo>
                    <a:pt x="16328" y="32753"/>
                  </a:lnTo>
                  <a:lnTo>
                    <a:pt x="5410" y="32753"/>
                  </a:lnTo>
                  <a:cubicBezTo>
                    <a:pt x="2415" y="32753"/>
                    <a:pt x="0" y="35169"/>
                    <a:pt x="0" y="38164"/>
                  </a:cubicBezTo>
                  <a:lnTo>
                    <a:pt x="0" y="49082"/>
                  </a:lnTo>
                  <a:cubicBezTo>
                    <a:pt x="0" y="52077"/>
                    <a:pt x="2415" y="54589"/>
                    <a:pt x="5410" y="54589"/>
                  </a:cubicBezTo>
                  <a:lnTo>
                    <a:pt x="10917" y="54589"/>
                  </a:lnTo>
                  <a:lnTo>
                    <a:pt x="10917" y="114492"/>
                  </a:lnTo>
                  <a:cubicBezTo>
                    <a:pt x="10917" y="117487"/>
                    <a:pt x="13333" y="120000"/>
                    <a:pt x="16328" y="120000"/>
                  </a:cubicBezTo>
                  <a:lnTo>
                    <a:pt x="103574" y="120000"/>
                  </a:lnTo>
                  <a:cubicBezTo>
                    <a:pt x="106570" y="120000"/>
                    <a:pt x="109082" y="117487"/>
                    <a:pt x="109082" y="114492"/>
                  </a:cubicBezTo>
                  <a:lnTo>
                    <a:pt x="109082" y="54589"/>
                  </a:lnTo>
                  <a:lnTo>
                    <a:pt x="114492" y="54589"/>
                  </a:lnTo>
                  <a:cubicBezTo>
                    <a:pt x="117487" y="54589"/>
                    <a:pt x="120000" y="52077"/>
                    <a:pt x="120000" y="49082"/>
                  </a:cubicBezTo>
                  <a:lnTo>
                    <a:pt x="120000" y="38164"/>
                  </a:lnTo>
                  <a:cubicBezTo>
                    <a:pt x="120000" y="35169"/>
                    <a:pt x="117487" y="32753"/>
                    <a:pt x="114492" y="32753"/>
                  </a:cubicBezTo>
                  <a:close/>
                  <a:moveTo>
                    <a:pt x="98164" y="10917"/>
                  </a:moveTo>
                  <a:lnTo>
                    <a:pt x="98164" y="32753"/>
                  </a:lnTo>
                  <a:lnTo>
                    <a:pt x="87246" y="32753"/>
                  </a:lnTo>
                  <a:lnTo>
                    <a:pt x="87246" y="16328"/>
                  </a:lnTo>
                  <a:lnTo>
                    <a:pt x="81835" y="10917"/>
                  </a:lnTo>
                  <a:lnTo>
                    <a:pt x="98164" y="10917"/>
                  </a:lnTo>
                  <a:close/>
                  <a:moveTo>
                    <a:pt x="70917" y="8212"/>
                  </a:moveTo>
                  <a:lnTo>
                    <a:pt x="79033" y="16328"/>
                  </a:lnTo>
                  <a:lnTo>
                    <a:pt x="70917" y="16328"/>
                  </a:lnTo>
                  <a:lnTo>
                    <a:pt x="70917" y="8212"/>
                  </a:lnTo>
                  <a:close/>
                  <a:moveTo>
                    <a:pt x="21835" y="5507"/>
                  </a:moveTo>
                  <a:lnTo>
                    <a:pt x="65410" y="5507"/>
                  </a:lnTo>
                  <a:lnTo>
                    <a:pt x="65410" y="19130"/>
                  </a:lnTo>
                  <a:cubicBezTo>
                    <a:pt x="65410" y="20772"/>
                    <a:pt x="66570" y="21835"/>
                    <a:pt x="68115" y="21835"/>
                  </a:cubicBezTo>
                  <a:lnTo>
                    <a:pt x="81835" y="21835"/>
                  </a:lnTo>
                  <a:lnTo>
                    <a:pt x="81835" y="32753"/>
                  </a:lnTo>
                  <a:lnTo>
                    <a:pt x="21835" y="32753"/>
                  </a:lnTo>
                  <a:lnTo>
                    <a:pt x="21835" y="5507"/>
                  </a:lnTo>
                  <a:close/>
                  <a:moveTo>
                    <a:pt x="103574" y="114492"/>
                  </a:moveTo>
                  <a:lnTo>
                    <a:pt x="16328" y="114492"/>
                  </a:lnTo>
                  <a:lnTo>
                    <a:pt x="16328" y="54589"/>
                  </a:lnTo>
                  <a:lnTo>
                    <a:pt x="103574" y="54589"/>
                  </a:lnTo>
                  <a:lnTo>
                    <a:pt x="103574" y="114492"/>
                  </a:lnTo>
                  <a:close/>
                  <a:moveTo>
                    <a:pt x="114492" y="49082"/>
                  </a:moveTo>
                  <a:lnTo>
                    <a:pt x="5410" y="49082"/>
                  </a:lnTo>
                  <a:lnTo>
                    <a:pt x="5410" y="38164"/>
                  </a:lnTo>
                  <a:lnTo>
                    <a:pt x="114492" y="38164"/>
                  </a:lnTo>
                  <a:lnTo>
                    <a:pt x="114492"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Shape 315"/>
            <p:cNvSpPr/>
            <p:nvPr/>
          </p:nvSpPr>
          <p:spPr>
            <a:xfrm>
              <a:off x="3550280" y="2944442"/>
              <a:ext cx="297000" cy="297000"/>
            </a:xfrm>
            <a:custGeom>
              <a:pathLst>
                <a:path extrusionOk="0" h="120000" w="120000">
                  <a:moveTo>
                    <a:pt x="43609" y="81202"/>
                  </a:moveTo>
                  <a:lnTo>
                    <a:pt x="76390" y="81202"/>
                  </a:lnTo>
                  <a:cubicBezTo>
                    <a:pt x="79387" y="81202"/>
                    <a:pt x="81804" y="78667"/>
                    <a:pt x="81804" y="75645"/>
                  </a:cubicBezTo>
                  <a:lnTo>
                    <a:pt x="81804" y="70186"/>
                  </a:lnTo>
                  <a:cubicBezTo>
                    <a:pt x="81804" y="67164"/>
                    <a:pt x="79387" y="64630"/>
                    <a:pt x="76390" y="64630"/>
                  </a:cubicBezTo>
                  <a:lnTo>
                    <a:pt x="43609" y="64630"/>
                  </a:lnTo>
                  <a:cubicBezTo>
                    <a:pt x="40612" y="64630"/>
                    <a:pt x="38195" y="67164"/>
                    <a:pt x="38195" y="70186"/>
                  </a:cubicBezTo>
                  <a:lnTo>
                    <a:pt x="38195" y="75645"/>
                  </a:lnTo>
                  <a:cubicBezTo>
                    <a:pt x="38195" y="78667"/>
                    <a:pt x="40612" y="81202"/>
                    <a:pt x="43609" y="81202"/>
                  </a:cubicBezTo>
                  <a:close/>
                  <a:moveTo>
                    <a:pt x="43609" y="70186"/>
                  </a:moveTo>
                  <a:lnTo>
                    <a:pt x="76390" y="70186"/>
                  </a:lnTo>
                  <a:lnTo>
                    <a:pt x="76390" y="75645"/>
                  </a:lnTo>
                  <a:lnTo>
                    <a:pt x="43609" y="75645"/>
                  </a:lnTo>
                  <a:lnTo>
                    <a:pt x="43609" y="70186"/>
                  </a:lnTo>
                  <a:close/>
                  <a:moveTo>
                    <a:pt x="114585" y="31681"/>
                  </a:moveTo>
                  <a:lnTo>
                    <a:pt x="103658" y="31681"/>
                  </a:lnTo>
                  <a:lnTo>
                    <a:pt x="100370" y="19301"/>
                  </a:lnTo>
                  <a:cubicBezTo>
                    <a:pt x="98726" y="13549"/>
                    <a:pt x="92731" y="9943"/>
                    <a:pt x="87026" y="11600"/>
                  </a:cubicBezTo>
                  <a:lnTo>
                    <a:pt x="70394" y="15987"/>
                  </a:lnTo>
                  <a:lnTo>
                    <a:pt x="47961" y="3021"/>
                  </a:lnTo>
                  <a:cubicBezTo>
                    <a:pt x="42836" y="0"/>
                    <a:pt x="35970" y="1949"/>
                    <a:pt x="32973" y="7213"/>
                  </a:cubicBezTo>
                  <a:lnTo>
                    <a:pt x="18759" y="31974"/>
                  </a:lnTo>
                  <a:lnTo>
                    <a:pt x="5414" y="31974"/>
                  </a:lnTo>
                  <a:cubicBezTo>
                    <a:pt x="2417" y="31974"/>
                    <a:pt x="0" y="34411"/>
                    <a:pt x="0" y="37432"/>
                  </a:cubicBezTo>
                  <a:lnTo>
                    <a:pt x="0" y="48448"/>
                  </a:lnTo>
                  <a:cubicBezTo>
                    <a:pt x="0" y="51470"/>
                    <a:pt x="2417" y="53907"/>
                    <a:pt x="5414" y="53907"/>
                  </a:cubicBezTo>
                  <a:lnTo>
                    <a:pt x="10829" y="53907"/>
                  </a:lnTo>
                  <a:lnTo>
                    <a:pt x="10829" y="114443"/>
                  </a:lnTo>
                  <a:cubicBezTo>
                    <a:pt x="10829" y="117465"/>
                    <a:pt x="13344" y="120000"/>
                    <a:pt x="16341" y="120000"/>
                  </a:cubicBezTo>
                  <a:lnTo>
                    <a:pt x="103658" y="120000"/>
                  </a:lnTo>
                  <a:cubicBezTo>
                    <a:pt x="106655" y="120000"/>
                    <a:pt x="109073" y="117465"/>
                    <a:pt x="109073" y="114443"/>
                  </a:cubicBezTo>
                  <a:lnTo>
                    <a:pt x="109073" y="53907"/>
                  </a:lnTo>
                  <a:lnTo>
                    <a:pt x="114585" y="53907"/>
                  </a:lnTo>
                  <a:cubicBezTo>
                    <a:pt x="117582" y="53907"/>
                    <a:pt x="120000" y="51470"/>
                    <a:pt x="120000" y="48448"/>
                  </a:cubicBezTo>
                  <a:lnTo>
                    <a:pt x="120000" y="37432"/>
                  </a:lnTo>
                  <a:cubicBezTo>
                    <a:pt x="120000" y="34118"/>
                    <a:pt x="117582" y="31681"/>
                    <a:pt x="114585" y="31681"/>
                  </a:cubicBezTo>
                  <a:close/>
                  <a:moveTo>
                    <a:pt x="88670" y="16766"/>
                  </a:moveTo>
                  <a:cubicBezTo>
                    <a:pt x="91668" y="15987"/>
                    <a:pt x="94665" y="17644"/>
                    <a:pt x="95245" y="20666"/>
                  </a:cubicBezTo>
                  <a:lnTo>
                    <a:pt x="98243" y="31681"/>
                  </a:lnTo>
                  <a:lnTo>
                    <a:pt x="97663" y="31681"/>
                  </a:lnTo>
                  <a:lnTo>
                    <a:pt x="90604" y="27489"/>
                  </a:lnTo>
                  <a:lnTo>
                    <a:pt x="91377" y="27294"/>
                  </a:lnTo>
                  <a:lnTo>
                    <a:pt x="90024" y="22030"/>
                  </a:lnTo>
                  <a:lnTo>
                    <a:pt x="84512" y="23395"/>
                  </a:lnTo>
                  <a:lnTo>
                    <a:pt x="84802" y="24272"/>
                  </a:lnTo>
                  <a:lnTo>
                    <a:pt x="78323" y="20373"/>
                  </a:lnTo>
                  <a:lnTo>
                    <a:pt x="78033" y="19593"/>
                  </a:lnTo>
                  <a:lnTo>
                    <a:pt x="88670" y="16766"/>
                  </a:lnTo>
                  <a:close/>
                  <a:moveTo>
                    <a:pt x="86446" y="31681"/>
                  </a:moveTo>
                  <a:lnTo>
                    <a:pt x="50475" y="31681"/>
                  </a:lnTo>
                  <a:lnTo>
                    <a:pt x="59468" y="15987"/>
                  </a:lnTo>
                  <a:lnTo>
                    <a:pt x="86446" y="31681"/>
                  </a:lnTo>
                  <a:close/>
                  <a:moveTo>
                    <a:pt x="37904" y="9650"/>
                  </a:moveTo>
                  <a:cubicBezTo>
                    <a:pt x="39548" y="6921"/>
                    <a:pt x="42836" y="6043"/>
                    <a:pt x="45253" y="7701"/>
                  </a:cubicBezTo>
                  <a:lnTo>
                    <a:pt x="54826" y="13257"/>
                  </a:lnTo>
                  <a:lnTo>
                    <a:pt x="44190" y="31681"/>
                  </a:lnTo>
                  <a:lnTo>
                    <a:pt x="31909" y="31681"/>
                  </a:lnTo>
                  <a:lnTo>
                    <a:pt x="31619" y="31389"/>
                  </a:lnTo>
                  <a:lnTo>
                    <a:pt x="31619" y="31681"/>
                  </a:lnTo>
                  <a:lnTo>
                    <a:pt x="25334" y="31681"/>
                  </a:lnTo>
                  <a:lnTo>
                    <a:pt x="37904" y="9650"/>
                  </a:lnTo>
                  <a:close/>
                  <a:moveTo>
                    <a:pt x="103658" y="114151"/>
                  </a:moveTo>
                  <a:lnTo>
                    <a:pt x="16341" y="114151"/>
                  </a:lnTo>
                  <a:lnTo>
                    <a:pt x="16341" y="53712"/>
                  </a:lnTo>
                  <a:lnTo>
                    <a:pt x="103658" y="53712"/>
                  </a:lnTo>
                  <a:lnTo>
                    <a:pt x="103658" y="114151"/>
                  </a:lnTo>
                  <a:close/>
                  <a:moveTo>
                    <a:pt x="114585" y="48155"/>
                  </a:moveTo>
                  <a:lnTo>
                    <a:pt x="5414" y="48155"/>
                  </a:lnTo>
                  <a:lnTo>
                    <a:pt x="5414" y="37140"/>
                  </a:lnTo>
                  <a:lnTo>
                    <a:pt x="114585" y="37140"/>
                  </a:lnTo>
                  <a:lnTo>
                    <a:pt x="114585" y="48155"/>
                  </a:lnTo>
                  <a:close/>
                  <a:moveTo>
                    <a:pt x="47187" y="15109"/>
                  </a:moveTo>
                  <a:lnTo>
                    <a:pt x="42546" y="12380"/>
                  </a:lnTo>
                  <a:lnTo>
                    <a:pt x="39838" y="17059"/>
                  </a:lnTo>
                  <a:lnTo>
                    <a:pt x="44480" y="19788"/>
                  </a:lnTo>
                  <a:lnTo>
                    <a:pt x="47187" y="15109"/>
                  </a:lnTo>
                  <a:close/>
                  <a:moveTo>
                    <a:pt x="41676" y="24760"/>
                  </a:moveTo>
                  <a:lnTo>
                    <a:pt x="37034" y="22030"/>
                  </a:lnTo>
                  <a:lnTo>
                    <a:pt x="34327" y="26709"/>
                  </a:lnTo>
                  <a:lnTo>
                    <a:pt x="38968" y="29439"/>
                  </a:lnTo>
                  <a:lnTo>
                    <a:pt x="41676" y="247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Shape 316"/>
            <p:cNvSpPr/>
            <p:nvPr/>
          </p:nvSpPr>
          <p:spPr>
            <a:xfrm>
              <a:off x="4119982" y="2944442"/>
              <a:ext cx="297000" cy="297000"/>
            </a:xfrm>
            <a:custGeom>
              <a:pathLst>
                <a:path extrusionOk="0" h="120000" w="120000">
                  <a:moveTo>
                    <a:pt x="119227" y="115362"/>
                  </a:moveTo>
                  <a:lnTo>
                    <a:pt x="90241" y="86473"/>
                  </a:lnTo>
                  <a:cubicBezTo>
                    <a:pt x="98454" y="77198"/>
                    <a:pt x="103671" y="65217"/>
                    <a:pt x="103671" y="51787"/>
                  </a:cubicBezTo>
                  <a:cubicBezTo>
                    <a:pt x="103671" y="23188"/>
                    <a:pt x="80483" y="0"/>
                    <a:pt x="51787" y="0"/>
                  </a:cubicBezTo>
                  <a:cubicBezTo>
                    <a:pt x="23188" y="0"/>
                    <a:pt x="0" y="23188"/>
                    <a:pt x="0" y="51787"/>
                  </a:cubicBezTo>
                  <a:cubicBezTo>
                    <a:pt x="0" y="80483"/>
                    <a:pt x="23188" y="103671"/>
                    <a:pt x="51787" y="103671"/>
                  </a:cubicBezTo>
                  <a:cubicBezTo>
                    <a:pt x="65217" y="103671"/>
                    <a:pt x="77198" y="98454"/>
                    <a:pt x="86473" y="90241"/>
                  </a:cubicBezTo>
                  <a:lnTo>
                    <a:pt x="115362" y="119130"/>
                  </a:lnTo>
                  <a:cubicBezTo>
                    <a:pt x="115942" y="119710"/>
                    <a:pt x="116425" y="120000"/>
                    <a:pt x="117294" y="120000"/>
                  </a:cubicBezTo>
                  <a:cubicBezTo>
                    <a:pt x="118937" y="120000"/>
                    <a:pt x="120000" y="118937"/>
                    <a:pt x="120000" y="117294"/>
                  </a:cubicBezTo>
                  <a:cubicBezTo>
                    <a:pt x="120000" y="116425"/>
                    <a:pt x="119710" y="115942"/>
                    <a:pt x="119227" y="115362"/>
                  </a:cubicBezTo>
                  <a:close/>
                  <a:moveTo>
                    <a:pt x="51787" y="98164"/>
                  </a:moveTo>
                  <a:cubicBezTo>
                    <a:pt x="26183" y="98164"/>
                    <a:pt x="5507" y="77487"/>
                    <a:pt x="5507" y="51787"/>
                  </a:cubicBezTo>
                  <a:cubicBezTo>
                    <a:pt x="5507" y="26183"/>
                    <a:pt x="26183" y="5507"/>
                    <a:pt x="51787" y="5507"/>
                  </a:cubicBezTo>
                  <a:cubicBezTo>
                    <a:pt x="77487" y="5507"/>
                    <a:pt x="98164" y="26183"/>
                    <a:pt x="98164" y="51787"/>
                  </a:cubicBezTo>
                  <a:cubicBezTo>
                    <a:pt x="98164" y="77487"/>
                    <a:pt x="77487" y="98164"/>
                    <a:pt x="51787"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Shape 317"/>
            <p:cNvSpPr/>
            <p:nvPr/>
          </p:nvSpPr>
          <p:spPr>
            <a:xfrm>
              <a:off x="4689684" y="2944442"/>
              <a:ext cx="297000" cy="297000"/>
            </a:xfrm>
            <a:custGeom>
              <a:pathLst>
                <a:path extrusionOk="0" h="120000" w="120000">
                  <a:moveTo>
                    <a:pt x="76328" y="49082"/>
                  </a:moveTo>
                  <a:lnTo>
                    <a:pt x="54492" y="49082"/>
                  </a:lnTo>
                  <a:lnTo>
                    <a:pt x="54492" y="27246"/>
                  </a:lnTo>
                  <a:cubicBezTo>
                    <a:pt x="54492" y="25603"/>
                    <a:pt x="53429" y="24541"/>
                    <a:pt x="51787" y="24541"/>
                  </a:cubicBezTo>
                  <a:cubicBezTo>
                    <a:pt x="50144" y="24541"/>
                    <a:pt x="49082" y="25603"/>
                    <a:pt x="49082" y="27246"/>
                  </a:cubicBezTo>
                  <a:lnTo>
                    <a:pt x="49082" y="49082"/>
                  </a:lnTo>
                  <a:lnTo>
                    <a:pt x="27246" y="49082"/>
                  </a:lnTo>
                  <a:cubicBezTo>
                    <a:pt x="25603" y="49082"/>
                    <a:pt x="24541" y="50144"/>
                    <a:pt x="24541" y="51787"/>
                  </a:cubicBezTo>
                  <a:cubicBezTo>
                    <a:pt x="24541" y="53429"/>
                    <a:pt x="25603" y="54589"/>
                    <a:pt x="27246" y="54589"/>
                  </a:cubicBezTo>
                  <a:lnTo>
                    <a:pt x="49082" y="54589"/>
                  </a:lnTo>
                  <a:lnTo>
                    <a:pt x="49082" y="76328"/>
                  </a:lnTo>
                  <a:cubicBezTo>
                    <a:pt x="49082" y="77971"/>
                    <a:pt x="50144" y="79130"/>
                    <a:pt x="51787" y="79130"/>
                  </a:cubicBezTo>
                  <a:cubicBezTo>
                    <a:pt x="53429" y="79130"/>
                    <a:pt x="54492" y="77971"/>
                    <a:pt x="54492" y="76328"/>
                  </a:cubicBezTo>
                  <a:lnTo>
                    <a:pt x="54492" y="54589"/>
                  </a:lnTo>
                  <a:lnTo>
                    <a:pt x="76328" y="54589"/>
                  </a:lnTo>
                  <a:cubicBezTo>
                    <a:pt x="77971" y="54589"/>
                    <a:pt x="79033" y="53429"/>
                    <a:pt x="79033" y="51787"/>
                  </a:cubicBezTo>
                  <a:cubicBezTo>
                    <a:pt x="79033" y="50144"/>
                    <a:pt x="77971" y="49082"/>
                    <a:pt x="76328" y="49082"/>
                  </a:cubicBezTo>
                  <a:close/>
                  <a:moveTo>
                    <a:pt x="119130" y="115362"/>
                  </a:moveTo>
                  <a:lnTo>
                    <a:pt x="90241" y="86473"/>
                  </a:lnTo>
                  <a:cubicBezTo>
                    <a:pt x="98454" y="77198"/>
                    <a:pt x="103574" y="65217"/>
                    <a:pt x="103574" y="51787"/>
                  </a:cubicBezTo>
                  <a:cubicBezTo>
                    <a:pt x="103574" y="23188"/>
                    <a:pt x="80386" y="0"/>
                    <a:pt x="51787" y="0"/>
                  </a:cubicBezTo>
                  <a:cubicBezTo>
                    <a:pt x="23188" y="0"/>
                    <a:pt x="0" y="23188"/>
                    <a:pt x="0" y="51787"/>
                  </a:cubicBezTo>
                  <a:cubicBezTo>
                    <a:pt x="0" y="80483"/>
                    <a:pt x="23188" y="103671"/>
                    <a:pt x="51787" y="103671"/>
                  </a:cubicBezTo>
                  <a:cubicBezTo>
                    <a:pt x="65120" y="103671"/>
                    <a:pt x="77198" y="98454"/>
                    <a:pt x="86473" y="90241"/>
                  </a:cubicBezTo>
                  <a:lnTo>
                    <a:pt x="115362" y="119130"/>
                  </a:lnTo>
                  <a:cubicBezTo>
                    <a:pt x="115845" y="119710"/>
                    <a:pt x="116425" y="120000"/>
                    <a:pt x="117198" y="120000"/>
                  </a:cubicBezTo>
                  <a:cubicBezTo>
                    <a:pt x="118840" y="120000"/>
                    <a:pt x="120000" y="118937"/>
                    <a:pt x="120000" y="117294"/>
                  </a:cubicBezTo>
                  <a:cubicBezTo>
                    <a:pt x="120000" y="116425"/>
                    <a:pt x="119710" y="115942"/>
                    <a:pt x="119130" y="115362"/>
                  </a:cubicBezTo>
                  <a:close/>
                  <a:moveTo>
                    <a:pt x="51787" y="98164"/>
                  </a:moveTo>
                  <a:cubicBezTo>
                    <a:pt x="26183" y="98164"/>
                    <a:pt x="5410" y="77487"/>
                    <a:pt x="5410" y="51787"/>
                  </a:cubicBezTo>
                  <a:cubicBezTo>
                    <a:pt x="5410" y="26183"/>
                    <a:pt x="26183" y="5507"/>
                    <a:pt x="51787" y="5507"/>
                  </a:cubicBezTo>
                  <a:cubicBezTo>
                    <a:pt x="77391" y="5507"/>
                    <a:pt x="98164" y="26183"/>
                    <a:pt x="98164" y="51787"/>
                  </a:cubicBezTo>
                  <a:cubicBezTo>
                    <a:pt x="98164" y="77487"/>
                    <a:pt x="77391" y="98164"/>
                    <a:pt x="51787"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Shape 318"/>
            <p:cNvSpPr/>
            <p:nvPr/>
          </p:nvSpPr>
          <p:spPr>
            <a:xfrm>
              <a:off x="5259388" y="2944442"/>
              <a:ext cx="297000" cy="297000"/>
            </a:xfrm>
            <a:custGeom>
              <a:pathLst>
                <a:path extrusionOk="0" h="120000" w="120000">
                  <a:moveTo>
                    <a:pt x="76390" y="49082"/>
                  </a:moveTo>
                  <a:lnTo>
                    <a:pt x="27268" y="49082"/>
                  </a:lnTo>
                  <a:cubicBezTo>
                    <a:pt x="25624" y="49082"/>
                    <a:pt x="24560" y="50144"/>
                    <a:pt x="24560" y="51787"/>
                  </a:cubicBezTo>
                  <a:cubicBezTo>
                    <a:pt x="24560" y="53429"/>
                    <a:pt x="25624" y="54589"/>
                    <a:pt x="27268" y="54589"/>
                  </a:cubicBezTo>
                  <a:lnTo>
                    <a:pt x="76390" y="54589"/>
                  </a:lnTo>
                  <a:cubicBezTo>
                    <a:pt x="78033" y="54589"/>
                    <a:pt x="79097" y="53429"/>
                    <a:pt x="79097" y="51787"/>
                  </a:cubicBezTo>
                  <a:cubicBezTo>
                    <a:pt x="79097" y="50144"/>
                    <a:pt x="78033" y="49082"/>
                    <a:pt x="76390" y="49082"/>
                  </a:cubicBezTo>
                  <a:close/>
                  <a:moveTo>
                    <a:pt x="119226" y="115362"/>
                  </a:moveTo>
                  <a:lnTo>
                    <a:pt x="90314" y="86473"/>
                  </a:lnTo>
                  <a:cubicBezTo>
                    <a:pt x="98436" y="77198"/>
                    <a:pt x="103658" y="65217"/>
                    <a:pt x="103658" y="51787"/>
                  </a:cubicBezTo>
                  <a:cubicBezTo>
                    <a:pt x="103658" y="23188"/>
                    <a:pt x="80451" y="0"/>
                    <a:pt x="51829" y="0"/>
                  </a:cubicBezTo>
                  <a:cubicBezTo>
                    <a:pt x="23110" y="0"/>
                    <a:pt x="0" y="23188"/>
                    <a:pt x="0" y="51787"/>
                  </a:cubicBezTo>
                  <a:cubicBezTo>
                    <a:pt x="0" y="80483"/>
                    <a:pt x="23110" y="103671"/>
                    <a:pt x="51829" y="103671"/>
                  </a:cubicBezTo>
                  <a:cubicBezTo>
                    <a:pt x="65173" y="103671"/>
                    <a:pt x="77163" y="98454"/>
                    <a:pt x="86446" y="90241"/>
                  </a:cubicBezTo>
                  <a:lnTo>
                    <a:pt x="115358" y="119130"/>
                  </a:lnTo>
                  <a:cubicBezTo>
                    <a:pt x="115938" y="119710"/>
                    <a:pt x="116518" y="120000"/>
                    <a:pt x="117292" y="120000"/>
                  </a:cubicBezTo>
                  <a:cubicBezTo>
                    <a:pt x="118936" y="120000"/>
                    <a:pt x="120000" y="118937"/>
                    <a:pt x="120000" y="117294"/>
                  </a:cubicBezTo>
                  <a:cubicBezTo>
                    <a:pt x="120000" y="116425"/>
                    <a:pt x="119806" y="115942"/>
                    <a:pt x="119226" y="115362"/>
                  </a:cubicBezTo>
                  <a:close/>
                  <a:moveTo>
                    <a:pt x="51829" y="98164"/>
                  </a:moveTo>
                  <a:cubicBezTo>
                    <a:pt x="26107" y="98164"/>
                    <a:pt x="5414" y="77487"/>
                    <a:pt x="5414" y="51787"/>
                  </a:cubicBezTo>
                  <a:cubicBezTo>
                    <a:pt x="5414" y="26183"/>
                    <a:pt x="26107" y="5507"/>
                    <a:pt x="51829" y="5507"/>
                  </a:cubicBezTo>
                  <a:cubicBezTo>
                    <a:pt x="77453" y="5507"/>
                    <a:pt x="98243" y="26183"/>
                    <a:pt x="98243" y="51787"/>
                  </a:cubicBezTo>
                  <a:cubicBezTo>
                    <a:pt x="98243" y="77487"/>
                    <a:pt x="77453" y="98164"/>
                    <a:pt x="51829"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Shape 319"/>
            <p:cNvSpPr/>
            <p:nvPr/>
          </p:nvSpPr>
          <p:spPr>
            <a:xfrm>
              <a:off x="5837113" y="2944442"/>
              <a:ext cx="272700" cy="297000"/>
            </a:xfrm>
            <a:custGeom>
              <a:pathLst>
                <a:path extrusionOk="0" h="120000" w="120000">
                  <a:moveTo>
                    <a:pt x="59946" y="0"/>
                  </a:moveTo>
                  <a:cubicBezTo>
                    <a:pt x="26997" y="0"/>
                    <a:pt x="0" y="7342"/>
                    <a:pt x="0" y="16328"/>
                  </a:cubicBezTo>
                  <a:cubicBezTo>
                    <a:pt x="0" y="49082"/>
                    <a:pt x="47936" y="54589"/>
                    <a:pt x="47936" y="81835"/>
                  </a:cubicBezTo>
                  <a:lnTo>
                    <a:pt x="47936" y="84541"/>
                  </a:lnTo>
                  <a:lnTo>
                    <a:pt x="47936" y="84541"/>
                  </a:lnTo>
                  <a:lnTo>
                    <a:pt x="47936" y="84541"/>
                  </a:lnTo>
                  <a:lnTo>
                    <a:pt x="47936" y="95169"/>
                  </a:lnTo>
                  <a:lnTo>
                    <a:pt x="47936" y="95458"/>
                  </a:lnTo>
                  <a:lnTo>
                    <a:pt x="47936" y="95748"/>
                  </a:lnTo>
                  <a:cubicBezTo>
                    <a:pt x="48255" y="116135"/>
                    <a:pt x="49743" y="120000"/>
                    <a:pt x="59946" y="120000"/>
                  </a:cubicBezTo>
                  <a:cubicBezTo>
                    <a:pt x="71957" y="120000"/>
                    <a:pt x="71957" y="114492"/>
                    <a:pt x="71957" y="81835"/>
                  </a:cubicBezTo>
                  <a:cubicBezTo>
                    <a:pt x="71957" y="54589"/>
                    <a:pt x="120000" y="49082"/>
                    <a:pt x="120000" y="16328"/>
                  </a:cubicBezTo>
                  <a:cubicBezTo>
                    <a:pt x="120000" y="7342"/>
                    <a:pt x="93002" y="0"/>
                    <a:pt x="59946" y="0"/>
                  </a:cubicBezTo>
                  <a:close/>
                  <a:moveTo>
                    <a:pt x="90558" y="48019"/>
                  </a:moveTo>
                  <a:cubicBezTo>
                    <a:pt x="78547" y="57004"/>
                    <a:pt x="66005" y="65990"/>
                    <a:pt x="66005" y="81835"/>
                  </a:cubicBezTo>
                  <a:cubicBezTo>
                    <a:pt x="66005" y="97584"/>
                    <a:pt x="66005" y="107149"/>
                    <a:pt x="64729" y="111787"/>
                  </a:cubicBezTo>
                  <a:cubicBezTo>
                    <a:pt x="64198" y="114299"/>
                    <a:pt x="64198" y="114492"/>
                    <a:pt x="59946" y="114492"/>
                  </a:cubicBezTo>
                  <a:cubicBezTo>
                    <a:pt x="55801" y="114492"/>
                    <a:pt x="56014" y="114299"/>
                    <a:pt x="55163" y="111787"/>
                  </a:cubicBezTo>
                  <a:cubicBezTo>
                    <a:pt x="54207" y="109082"/>
                    <a:pt x="53994" y="104444"/>
                    <a:pt x="53994" y="98164"/>
                  </a:cubicBezTo>
                  <a:lnTo>
                    <a:pt x="56970" y="98164"/>
                  </a:lnTo>
                  <a:cubicBezTo>
                    <a:pt x="58777" y="98164"/>
                    <a:pt x="59946" y="97101"/>
                    <a:pt x="59946" y="95458"/>
                  </a:cubicBezTo>
                  <a:cubicBezTo>
                    <a:pt x="59946" y="93816"/>
                    <a:pt x="58777" y="92753"/>
                    <a:pt x="56970" y="92753"/>
                  </a:cubicBezTo>
                  <a:lnTo>
                    <a:pt x="53994" y="92753"/>
                  </a:lnTo>
                  <a:lnTo>
                    <a:pt x="53994" y="87246"/>
                  </a:lnTo>
                  <a:lnTo>
                    <a:pt x="56970" y="87246"/>
                  </a:lnTo>
                  <a:cubicBezTo>
                    <a:pt x="58777" y="87246"/>
                    <a:pt x="59946" y="86183"/>
                    <a:pt x="59946" y="84541"/>
                  </a:cubicBezTo>
                  <a:cubicBezTo>
                    <a:pt x="59946" y="82898"/>
                    <a:pt x="58777" y="81835"/>
                    <a:pt x="56970" y="81835"/>
                  </a:cubicBezTo>
                  <a:lnTo>
                    <a:pt x="53994" y="81835"/>
                  </a:lnTo>
                  <a:cubicBezTo>
                    <a:pt x="53994" y="66280"/>
                    <a:pt x="41346" y="57004"/>
                    <a:pt x="29335" y="48019"/>
                  </a:cubicBezTo>
                  <a:cubicBezTo>
                    <a:pt x="19769" y="40869"/>
                    <a:pt x="10416" y="34106"/>
                    <a:pt x="7121" y="23961"/>
                  </a:cubicBezTo>
                  <a:cubicBezTo>
                    <a:pt x="17325" y="29178"/>
                    <a:pt x="37201" y="32753"/>
                    <a:pt x="59946" y="32753"/>
                  </a:cubicBezTo>
                  <a:cubicBezTo>
                    <a:pt x="82798" y="32753"/>
                    <a:pt x="102568" y="29178"/>
                    <a:pt x="112772" y="24251"/>
                  </a:cubicBezTo>
                  <a:cubicBezTo>
                    <a:pt x="109477" y="34106"/>
                    <a:pt x="100124" y="40869"/>
                    <a:pt x="90558" y="48019"/>
                  </a:cubicBezTo>
                  <a:close/>
                  <a:moveTo>
                    <a:pt x="59946" y="27246"/>
                  </a:moveTo>
                  <a:cubicBezTo>
                    <a:pt x="30292" y="27246"/>
                    <a:pt x="5952" y="22415"/>
                    <a:pt x="5952" y="16328"/>
                  </a:cubicBezTo>
                  <a:cubicBezTo>
                    <a:pt x="5952" y="10338"/>
                    <a:pt x="30292" y="5507"/>
                    <a:pt x="59946" y="5507"/>
                  </a:cubicBezTo>
                  <a:cubicBezTo>
                    <a:pt x="89707" y="5507"/>
                    <a:pt x="113941" y="10338"/>
                    <a:pt x="113941" y="16328"/>
                  </a:cubicBezTo>
                  <a:cubicBezTo>
                    <a:pt x="113941" y="22415"/>
                    <a:pt x="89707" y="27246"/>
                    <a:pt x="59946"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Shape 320"/>
            <p:cNvSpPr/>
            <p:nvPr/>
          </p:nvSpPr>
          <p:spPr>
            <a:xfrm>
              <a:off x="701768" y="3514143"/>
              <a:ext cx="304800" cy="297000"/>
            </a:xfrm>
            <a:custGeom>
              <a:pathLst>
                <a:path extrusionOk="0" h="120000" w="120000">
                  <a:moveTo>
                    <a:pt x="109082" y="16328"/>
                  </a:moveTo>
                  <a:cubicBezTo>
                    <a:pt x="109082" y="7342"/>
                    <a:pt x="84541" y="0"/>
                    <a:pt x="54589" y="0"/>
                  </a:cubicBezTo>
                  <a:cubicBezTo>
                    <a:pt x="24541" y="0"/>
                    <a:pt x="0" y="7342"/>
                    <a:pt x="0" y="16328"/>
                  </a:cubicBezTo>
                  <a:cubicBezTo>
                    <a:pt x="0" y="49082"/>
                    <a:pt x="43671" y="54492"/>
                    <a:pt x="43671" y="81739"/>
                  </a:cubicBezTo>
                  <a:lnTo>
                    <a:pt x="43671" y="84541"/>
                  </a:lnTo>
                  <a:lnTo>
                    <a:pt x="43671" y="84541"/>
                  </a:lnTo>
                  <a:lnTo>
                    <a:pt x="43671" y="84541"/>
                  </a:lnTo>
                  <a:lnTo>
                    <a:pt x="43671" y="95169"/>
                  </a:lnTo>
                  <a:lnTo>
                    <a:pt x="43671" y="95458"/>
                  </a:lnTo>
                  <a:lnTo>
                    <a:pt x="43671" y="95652"/>
                  </a:lnTo>
                  <a:cubicBezTo>
                    <a:pt x="43961" y="116135"/>
                    <a:pt x="45314" y="120000"/>
                    <a:pt x="54589" y="120000"/>
                  </a:cubicBezTo>
                  <a:cubicBezTo>
                    <a:pt x="65507" y="120000"/>
                    <a:pt x="65507" y="114492"/>
                    <a:pt x="65507" y="81739"/>
                  </a:cubicBezTo>
                  <a:cubicBezTo>
                    <a:pt x="65507" y="54492"/>
                    <a:pt x="109082" y="49082"/>
                    <a:pt x="109082" y="16328"/>
                  </a:cubicBezTo>
                  <a:close/>
                  <a:moveTo>
                    <a:pt x="5507" y="16328"/>
                  </a:moveTo>
                  <a:cubicBezTo>
                    <a:pt x="5507" y="10338"/>
                    <a:pt x="27536" y="5410"/>
                    <a:pt x="54589" y="5410"/>
                  </a:cubicBezTo>
                  <a:cubicBezTo>
                    <a:pt x="81545" y="5410"/>
                    <a:pt x="103671" y="10338"/>
                    <a:pt x="103671" y="16328"/>
                  </a:cubicBezTo>
                  <a:cubicBezTo>
                    <a:pt x="103671" y="22318"/>
                    <a:pt x="81545" y="27246"/>
                    <a:pt x="54589" y="27246"/>
                  </a:cubicBezTo>
                  <a:cubicBezTo>
                    <a:pt x="27536" y="27246"/>
                    <a:pt x="5507" y="22318"/>
                    <a:pt x="5507" y="16328"/>
                  </a:cubicBezTo>
                  <a:close/>
                  <a:moveTo>
                    <a:pt x="82415" y="47922"/>
                  </a:moveTo>
                  <a:cubicBezTo>
                    <a:pt x="71497" y="57004"/>
                    <a:pt x="60000" y="65990"/>
                    <a:pt x="60000" y="81739"/>
                  </a:cubicBezTo>
                  <a:cubicBezTo>
                    <a:pt x="60000" y="97584"/>
                    <a:pt x="60000" y="107149"/>
                    <a:pt x="58937" y="111787"/>
                  </a:cubicBezTo>
                  <a:cubicBezTo>
                    <a:pt x="58357" y="114202"/>
                    <a:pt x="58357" y="114492"/>
                    <a:pt x="54589" y="114492"/>
                  </a:cubicBezTo>
                  <a:cubicBezTo>
                    <a:pt x="51014" y="114492"/>
                    <a:pt x="51014" y="114202"/>
                    <a:pt x="50241" y="111787"/>
                  </a:cubicBezTo>
                  <a:cubicBezTo>
                    <a:pt x="49371" y="109082"/>
                    <a:pt x="49082" y="104444"/>
                    <a:pt x="49082" y="98164"/>
                  </a:cubicBezTo>
                  <a:lnTo>
                    <a:pt x="51787" y="98164"/>
                  </a:lnTo>
                  <a:cubicBezTo>
                    <a:pt x="53429" y="98164"/>
                    <a:pt x="54589" y="97004"/>
                    <a:pt x="54589" y="95458"/>
                  </a:cubicBezTo>
                  <a:cubicBezTo>
                    <a:pt x="54589" y="93816"/>
                    <a:pt x="53429" y="92657"/>
                    <a:pt x="51787" y="92657"/>
                  </a:cubicBezTo>
                  <a:lnTo>
                    <a:pt x="49082" y="92657"/>
                  </a:lnTo>
                  <a:lnTo>
                    <a:pt x="49082" y="87246"/>
                  </a:lnTo>
                  <a:lnTo>
                    <a:pt x="51787" y="87246"/>
                  </a:lnTo>
                  <a:cubicBezTo>
                    <a:pt x="53429" y="87246"/>
                    <a:pt x="54589" y="86183"/>
                    <a:pt x="54589" y="84541"/>
                  </a:cubicBezTo>
                  <a:cubicBezTo>
                    <a:pt x="54589" y="82898"/>
                    <a:pt x="53429" y="81739"/>
                    <a:pt x="51787" y="81739"/>
                  </a:cubicBezTo>
                  <a:lnTo>
                    <a:pt x="49082" y="81739"/>
                  </a:lnTo>
                  <a:cubicBezTo>
                    <a:pt x="49082" y="66280"/>
                    <a:pt x="37681" y="57004"/>
                    <a:pt x="26763" y="47922"/>
                  </a:cubicBezTo>
                  <a:cubicBezTo>
                    <a:pt x="17971" y="40869"/>
                    <a:pt x="9565" y="34106"/>
                    <a:pt x="6570" y="23961"/>
                  </a:cubicBezTo>
                  <a:cubicBezTo>
                    <a:pt x="15845" y="29178"/>
                    <a:pt x="33816" y="32657"/>
                    <a:pt x="54589" y="32657"/>
                  </a:cubicBezTo>
                  <a:cubicBezTo>
                    <a:pt x="75265" y="32657"/>
                    <a:pt x="93236" y="29178"/>
                    <a:pt x="102512" y="24251"/>
                  </a:cubicBezTo>
                  <a:cubicBezTo>
                    <a:pt x="99516" y="34106"/>
                    <a:pt x="91111" y="40869"/>
                    <a:pt x="82415" y="47922"/>
                  </a:cubicBezTo>
                  <a:close/>
                  <a:moveTo>
                    <a:pt x="117294" y="81739"/>
                  </a:moveTo>
                  <a:lnTo>
                    <a:pt x="103671" y="81739"/>
                  </a:lnTo>
                  <a:lnTo>
                    <a:pt x="103671" y="68115"/>
                  </a:lnTo>
                  <a:cubicBezTo>
                    <a:pt x="103671" y="66473"/>
                    <a:pt x="102512" y="65410"/>
                    <a:pt x="100869" y="65410"/>
                  </a:cubicBezTo>
                  <a:cubicBezTo>
                    <a:pt x="99323" y="65410"/>
                    <a:pt x="98164" y="66473"/>
                    <a:pt x="98164" y="68115"/>
                  </a:cubicBezTo>
                  <a:lnTo>
                    <a:pt x="98164" y="81739"/>
                  </a:lnTo>
                  <a:lnTo>
                    <a:pt x="84541" y="81739"/>
                  </a:lnTo>
                  <a:cubicBezTo>
                    <a:pt x="82898" y="81739"/>
                    <a:pt x="81835" y="82898"/>
                    <a:pt x="81835" y="84541"/>
                  </a:cubicBezTo>
                  <a:cubicBezTo>
                    <a:pt x="81835" y="86183"/>
                    <a:pt x="82898" y="87246"/>
                    <a:pt x="84541" y="87246"/>
                  </a:cubicBezTo>
                  <a:lnTo>
                    <a:pt x="98164" y="87246"/>
                  </a:lnTo>
                  <a:lnTo>
                    <a:pt x="98164" y="100869"/>
                  </a:lnTo>
                  <a:cubicBezTo>
                    <a:pt x="98164" y="102512"/>
                    <a:pt x="99323" y="103574"/>
                    <a:pt x="100869" y="103574"/>
                  </a:cubicBezTo>
                  <a:cubicBezTo>
                    <a:pt x="102512" y="103574"/>
                    <a:pt x="103671" y="102512"/>
                    <a:pt x="103671" y="100869"/>
                  </a:cubicBezTo>
                  <a:lnTo>
                    <a:pt x="103671" y="87246"/>
                  </a:lnTo>
                  <a:lnTo>
                    <a:pt x="117294" y="87246"/>
                  </a:lnTo>
                  <a:cubicBezTo>
                    <a:pt x="118937" y="87246"/>
                    <a:pt x="120000" y="86183"/>
                    <a:pt x="120000" y="84541"/>
                  </a:cubicBezTo>
                  <a:cubicBezTo>
                    <a:pt x="120000" y="82898"/>
                    <a:pt x="118937" y="81739"/>
                    <a:pt x="117294" y="8173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Shape 321"/>
            <p:cNvSpPr/>
            <p:nvPr/>
          </p:nvSpPr>
          <p:spPr>
            <a:xfrm>
              <a:off x="1271470" y="3514143"/>
              <a:ext cx="297000" cy="297000"/>
            </a:xfrm>
            <a:custGeom>
              <a:pathLst>
                <a:path extrusionOk="0" h="120000" w="120000">
                  <a:moveTo>
                    <a:pt x="109082" y="16328"/>
                  </a:moveTo>
                  <a:cubicBezTo>
                    <a:pt x="109082" y="7342"/>
                    <a:pt x="84541" y="0"/>
                    <a:pt x="54492" y="0"/>
                  </a:cubicBezTo>
                  <a:cubicBezTo>
                    <a:pt x="24541" y="0"/>
                    <a:pt x="0" y="7342"/>
                    <a:pt x="0" y="16328"/>
                  </a:cubicBezTo>
                  <a:cubicBezTo>
                    <a:pt x="0" y="49082"/>
                    <a:pt x="43574" y="54492"/>
                    <a:pt x="43574" y="81739"/>
                  </a:cubicBezTo>
                  <a:lnTo>
                    <a:pt x="43574" y="84541"/>
                  </a:lnTo>
                  <a:lnTo>
                    <a:pt x="43574" y="84541"/>
                  </a:lnTo>
                  <a:lnTo>
                    <a:pt x="43574" y="84541"/>
                  </a:lnTo>
                  <a:lnTo>
                    <a:pt x="43574" y="95169"/>
                  </a:lnTo>
                  <a:lnTo>
                    <a:pt x="43574" y="95458"/>
                  </a:lnTo>
                  <a:lnTo>
                    <a:pt x="43574" y="95652"/>
                  </a:lnTo>
                  <a:cubicBezTo>
                    <a:pt x="43864" y="116135"/>
                    <a:pt x="45217" y="120000"/>
                    <a:pt x="54492" y="120000"/>
                  </a:cubicBezTo>
                  <a:cubicBezTo>
                    <a:pt x="65410" y="120000"/>
                    <a:pt x="65410" y="114492"/>
                    <a:pt x="65410" y="81739"/>
                  </a:cubicBezTo>
                  <a:cubicBezTo>
                    <a:pt x="65410" y="54492"/>
                    <a:pt x="109082" y="49082"/>
                    <a:pt x="109082" y="16328"/>
                  </a:cubicBezTo>
                  <a:close/>
                  <a:moveTo>
                    <a:pt x="5410" y="16328"/>
                  </a:moveTo>
                  <a:cubicBezTo>
                    <a:pt x="5410" y="10338"/>
                    <a:pt x="27536" y="5410"/>
                    <a:pt x="54492" y="5410"/>
                  </a:cubicBezTo>
                  <a:cubicBezTo>
                    <a:pt x="81545" y="5410"/>
                    <a:pt x="103574" y="10338"/>
                    <a:pt x="103574" y="16328"/>
                  </a:cubicBezTo>
                  <a:cubicBezTo>
                    <a:pt x="103574" y="22318"/>
                    <a:pt x="81545" y="27246"/>
                    <a:pt x="54492" y="27246"/>
                  </a:cubicBezTo>
                  <a:cubicBezTo>
                    <a:pt x="27536" y="27246"/>
                    <a:pt x="5410" y="22318"/>
                    <a:pt x="5410" y="16328"/>
                  </a:cubicBezTo>
                  <a:close/>
                  <a:moveTo>
                    <a:pt x="82318" y="47922"/>
                  </a:moveTo>
                  <a:cubicBezTo>
                    <a:pt x="71400" y="57004"/>
                    <a:pt x="60000" y="65990"/>
                    <a:pt x="60000" y="81739"/>
                  </a:cubicBezTo>
                  <a:cubicBezTo>
                    <a:pt x="60000" y="97584"/>
                    <a:pt x="60000" y="107149"/>
                    <a:pt x="58840" y="111787"/>
                  </a:cubicBezTo>
                  <a:cubicBezTo>
                    <a:pt x="58357" y="114202"/>
                    <a:pt x="58357" y="114492"/>
                    <a:pt x="54492" y="114492"/>
                  </a:cubicBezTo>
                  <a:cubicBezTo>
                    <a:pt x="51014" y="114492"/>
                    <a:pt x="51014" y="114202"/>
                    <a:pt x="50144" y="111787"/>
                  </a:cubicBezTo>
                  <a:cubicBezTo>
                    <a:pt x="49371" y="109082"/>
                    <a:pt x="49082" y="104444"/>
                    <a:pt x="49082" y="98164"/>
                  </a:cubicBezTo>
                  <a:lnTo>
                    <a:pt x="51787" y="98164"/>
                  </a:lnTo>
                  <a:cubicBezTo>
                    <a:pt x="53429" y="98164"/>
                    <a:pt x="54492" y="97004"/>
                    <a:pt x="54492" y="95458"/>
                  </a:cubicBezTo>
                  <a:cubicBezTo>
                    <a:pt x="54492" y="93816"/>
                    <a:pt x="53429" y="92657"/>
                    <a:pt x="51787" y="92657"/>
                  </a:cubicBezTo>
                  <a:lnTo>
                    <a:pt x="49082" y="92657"/>
                  </a:lnTo>
                  <a:lnTo>
                    <a:pt x="49082" y="87246"/>
                  </a:lnTo>
                  <a:lnTo>
                    <a:pt x="51787" y="87246"/>
                  </a:lnTo>
                  <a:cubicBezTo>
                    <a:pt x="53429" y="87246"/>
                    <a:pt x="54492" y="86183"/>
                    <a:pt x="54492" y="84541"/>
                  </a:cubicBezTo>
                  <a:cubicBezTo>
                    <a:pt x="54492" y="82898"/>
                    <a:pt x="53429" y="81739"/>
                    <a:pt x="51787" y="81739"/>
                  </a:cubicBezTo>
                  <a:lnTo>
                    <a:pt x="49082" y="81739"/>
                  </a:lnTo>
                  <a:cubicBezTo>
                    <a:pt x="49082" y="66280"/>
                    <a:pt x="37584" y="57004"/>
                    <a:pt x="26666" y="47922"/>
                  </a:cubicBezTo>
                  <a:cubicBezTo>
                    <a:pt x="17971" y="40869"/>
                    <a:pt x="9565" y="34106"/>
                    <a:pt x="6570" y="23961"/>
                  </a:cubicBezTo>
                  <a:cubicBezTo>
                    <a:pt x="15845" y="29178"/>
                    <a:pt x="33816" y="32657"/>
                    <a:pt x="54492" y="32657"/>
                  </a:cubicBezTo>
                  <a:cubicBezTo>
                    <a:pt x="75265" y="32657"/>
                    <a:pt x="93236" y="29178"/>
                    <a:pt x="102512" y="24251"/>
                  </a:cubicBezTo>
                  <a:cubicBezTo>
                    <a:pt x="99516" y="34106"/>
                    <a:pt x="91111" y="40869"/>
                    <a:pt x="82318" y="47922"/>
                  </a:cubicBezTo>
                  <a:close/>
                  <a:moveTo>
                    <a:pt x="117198" y="81739"/>
                  </a:moveTo>
                  <a:lnTo>
                    <a:pt x="84541" y="81739"/>
                  </a:lnTo>
                  <a:cubicBezTo>
                    <a:pt x="82898" y="81739"/>
                    <a:pt x="81835" y="82898"/>
                    <a:pt x="81835" y="84541"/>
                  </a:cubicBezTo>
                  <a:cubicBezTo>
                    <a:pt x="81835" y="86183"/>
                    <a:pt x="82898" y="87246"/>
                    <a:pt x="84541" y="87246"/>
                  </a:cubicBezTo>
                  <a:lnTo>
                    <a:pt x="117198" y="87246"/>
                  </a:lnTo>
                  <a:cubicBezTo>
                    <a:pt x="118840" y="87246"/>
                    <a:pt x="120000" y="86183"/>
                    <a:pt x="120000" y="84541"/>
                  </a:cubicBezTo>
                  <a:cubicBezTo>
                    <a:pt x="120000" y="82898"/>
                    <a:pt x="118840" y="81739"/>
                    <a:pt x="117198" y="8173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Shape 322"/>
            <p:cNvSpPr/>
            <p:nvPr/>
          </p:nvSpPr>
          <p:spPr>
            <a:xfrm>
              <a:off x="1857222" y="3514143"/>
              <a:ext cx="272700" cy="297000"/>
            </a:xfrm>
            <a:custGeom>
              <a:pathLst>
                <a:path extrusionOk="0" h="120000" w="120000">
                  <a:moveTo>
                    <a:pt x="117023" y="0"/>
                  </a:moveTo>
                  <a:lnTo>
                    <a:pt x="116705" y="0"/>
                  </a:lnTo>
                  <a:lnTo>
                    <a:pt x="116705" y="0"/>
                  </a:lnTo>
                  <a:lnTo>
                    <a:pt x="38689" y="10917"/>
                  </a:lnTo>
                  <a:lnTo>
                    <a:pt x="38689" y="10917"/>
                  </a:lnTo>
                  <a:cubicBezTo>
                    <a:pt x="37201" y="11111"/>
                    <a:pt x="36031" y="12270"/>
                    <a:pt x="36031" y="13623"/>
                  </a:cubicBezTo>
                  <a:lnTo>
                    <a:pt x="36031" y="95458"/>
                  </a:lnTo>
                  <a:cubicBezTo>
                    <a:pt x="33587" y="93816"/>
                    <a:pt x="30292" y="92657"/>
                    <a:pt x="26997" y="92657"/>
                  </a:cubicBezTo>
                  <a:lnTo>
                    <a:pt x="14986" y="92657"/>
                  </a:lnTo>
                  <a:cubicBezTo>
                    <a:pt x="6589" y="92657"/>
                    <a:pt x="0" y="98647"/>
                    <a:pt x="0" y="106280"/>
                  </a:cubicBezTo>
                  <a:cubicBezTo>
                    <a:pt x="0" y="113913"/>
                    <a:pt x="6589" y="120000"/>
                    <a:pt x="14986" y="120000"/>
                  </a:cubicBezTo>
                  <a:lnTo>
                    <a:pt x="26997" y="120000"/>
                  </a:lnTo>
                  <a:cubicBezTo>
                    <a:pt x="35394" y="120000"/>
                    <a:pt x="41984" y="113913"/>
                    <a:pt x="41984" y="106280"/>
                  </a:cubicBezTo>
                  <a:lnTo>
                    <a:pt x="41984" y="43381"/>
                  </a:lnTo>
                  <a:lnTo>
                    <a:pt x="113941" y="33236"/>
                  </a:lnTo>
                  <a:lnTo>
                    <a:pt x="113941" y="79033"/>
                  </a:lnTo>
                  <a:cubicBezTo>
                    <a:pt x="111603" y="77391"/>
                    <a:pt x="108308" y="76328"/>
                    <a:pt x="105013" y="76328"/>
                  </a:cubicBezTo>
                  <a:lnTo>
                    <a:pt x="93002" y="76328"/>
                  </a:lnTo>
                  <a:cubicBezTo>
                    <a:pt x="84605" y="76328"/>
                    <a:pt x="78015" y="82318"/>
                    <a:pt x="78015" y="89951"/>
                  </a:cubicBezTo>
                  <a:cubicBezTo>
                    <a:pt x="78015" y="97584"/>
                    <a:pt x="84605" y="103574"/>
                    <a:pt x="93002" y="103574"/>
                  </a:cubicBezTo>
                  <a:lnTo>
                    <a:pt x="105013" y="103574"/>
                  </a:lnTo>
                  <a:cubicBezTo>
                    <a:pt x="113410" y="103574"/>
                    <a:pt x="120000" y="97584"/>
                    <a:pt x="120000" y="89951"/>
                  </a:cubicBezTo>
                  <a:lnTo>
                    <a:pt x="120000" y="2705"/>
                  </a:lnTo>
                  <a:cubicBezTo>
                    <a:pt x="120000" y="1062"/>
                    <a:pt x="118830" y="0"/>
                    <a:pt x="117023" y="0"/>
                  </a:cubicBezTo>
                  <a:close/>
                  <a:moveTo>
                    <a:pt x="26997" y="114492"/>
                  </a:moveTo>
                  <a:lnTo>
                    <a:pt x="14986" y="114492"/>
                  </a:lnTo>
                  <a:cubicBezTo>
                    <a:pt x="9884" y="114492"/>
                    <a:pt x="5952" y="110917"/>
                    <a:pt x="5952" y="106280"/>
                  </a:cubicBezTo>
                  <a:cubicBezTo>
                    <a:pt x="5952" y="101642"/>
                    <a:pt x="9884" y="98164"/>
                    <a:pt x="14986" y="98164"/>
                  </a:cubicBezTo>
                  <a:lnTo>
                    <a:pt x="26997" y="98164"/>
                  </a:lnTo>
                  <a:cubicBezTo>
                    <a:pt x="32099" y="98164"/>
                    <a:pt x="36031" y="101642"/>
                    <a:pt x="36031" y="106280"/>
                  </a:cubicBezTo>
                  <a:cubicBezTo>
                    <a:pt x="36031" y="110917"/>
                    <a:pt x="32099" y="114492"/>
                    <a:pt x="26997" y="114492"/>
                  </a:cubicBezTo>
                  <a:close/>
                  <a:moveTo>
                    <a:pt x="105013" y="98164"/>
                  </a:moveTo>
                  <a:lnTo>
                    <a:pt x="93002" y="98164"/>
                  </a:lnTo>
                  <a:cubicBezTo>
                    <a:pt x="87900" y="98164"/>
                    <a:pt x="83968" y="94589"/>
                    <a:pt x="83968" y="89951"/>
                  </a:cubicBezTo>
                  <a:cubicBezTo>
                    <a:pt x="83968" y="85314"/>
                    <a:pt x="87900" y="81739"/>
                    <a:pt x="93002" y="81739"/>
                  </a:cubicBezTo>
                  <a:lnTo>
                    <a:pt x="105013" y="81739"/>
                  </a:lnTo>
                  <a:cubicBezTo>
                    <a:pt x="110115" y="81739"/>
                    <a:pt x="113941" y="85314"/>
                    <a:pt x="113941" y="89951"/>
                  </a:cubicBezTo>
                  <a:cubicBezTo>
                    <a:pt x="113941" y="94589"/>
                    <a:pt x="110115" y="98164"/>
                    <a:pt x="105013" y="98164"/>
                  </a:cubicBezTo>
                  <a:close/>
                  <a:moveTo>
                    <a:pt x="113941" y="27536"/>
                  </a:moveTo>
                  <a:lnTo>
                    <a:pt x="41984" y="37584"/>
                  </a:lnTo>
                  <a:lnTo>
                    <a:pt x="41984" y="15748"/>
                  </a:lnTo>
                  <a:lnTo>
                    <a:pt x="113941" y="5700"/>
                  </a:lnTo>
                  <a:lnTo>
                    <a:pt x="113941" y="275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Shape 323"/>
            <p:cNvSpPr/>
            <p:nvPr/>
          </p:nvSpPr>
          <p:spPr>
            <a:xfrm>
              <a:off x="2467044" y="3514143"/>
              <a:ext cx="192600" cy="297000"/>
            </a:xfrm>
            <a:custGeom>
              <a:pathLst>
                <a:path extrusionOk="0" h="120000" w="120000">
                  <a:moveTo>
                    <a:pt x="115308" y="5410"/>
                  </a:moveTo>
                  <a:lnTo>
                    <a:pt x="114854" y="5410"/>
                  </a:lnTo>
                  <a:lnTo>
                    <a:pt x="114854" y="5410"/>
                  </a:lnTo>
                  <a:lnTo>
                    <a:pt x="57654" y="289"/>
                  </a:lnTo>
                  <a:cubicBezTo>
                    <a:pt x="57200" y="0"/>
                    <a:pt x="56443" y="0"/>
                    <a:pt x="55989" y="0"/>
                  </a:cubicBezTo>
                  <a:lnTo>
                    <a:pt x="55535" y="0"/>
                  </a:lnTo>
                  <a:lnTo>
                    <a:pt x="55081" y="0"/>
                  </a:lnTo>
                  <a:lnTo>
                    <a:pt x="55081" y="0"/>
                  </a:lnTo>
                  <a:cubicBezTo>
                    <a:pt x="52963" y="289"/>
                    <a:pt x="51298" y="1352"/>
                    <a:pt x="51298" y="2705"/>
                  </a:cubicBezTo>
                  <a:lnTo>
                    <a:pt x="51298" y="95458"/>
                  </a:lnTo>
                  <a:cubicBezTo>
                    <a:pt x="47818" y="93816"/>
                    <a:pt x="43127" y="92657"/>
                    <a:pt x="38436" y="92657"/>
                  </a:cubicBezTo>
                  <a:lnTo>
                    <a:pt x="21336" y="92657"/>
                  </a:lnTo>
                  <a:cubicBezTo>
                    <a:pt x="9382" y="92657"/>
                    <a:pt x="0" y="98647"/>
                    <a:pt x="0" y="106280"/>
                  </a:cubicBezTo>
                  <a:cubicBezTo>
                    <a:pt x="0" y="113913"/>
                    <a:pt x="9382" y="120000"/>
                    <a:pt x="21336" y="120000"/>
                  </a:cubicBezTo>
                  <a:lnTo>
                    <a:pt x="38436" y="120000"/>
                  </a:lnTo>
                  <a:cubicBezTo>
                    <a:pt x="50390" y="120000"/>
                    <a:pt x="59773" y="113913"/>
                    <a:pt x="59773" y="106280"/>
                  </a:cubicBezTo>
                  <a:lnTo>
                    <a:pt x="59773" y="32946"/>
                  </a:lnTo>
                  <a:lnTo>
                    <a:pt x="113644" y="37874"/>
                  </a:lnTo>
                  <a:cubicBezTo>
                    <a:pt x="114098" y="38164"/>
                    <a:pt x="114854" y="38164"/>
                    <a:pt x="115308" y="38164"/>
                  </a:cubicBezTo>
                  <a:lnTo>
                    <a:pt x="115762" y="38164"/>
                  </a:lnTo>
                  <a:lnTo>
                    <a:pt x="116216" y="38164"/>
                  </a:lnTo>
                  <a:lnTo>
                    <a:pt x="116216" y="38164"/>
                  </a:lnTo>
                  <a:cubicBezTo>
                    <a:pt x="118335" y="37874"/>
                    <a:pt x="119999" y="36811"/>
                    <a:pt x="119999" y="35458"/>
                  </a:cubicBezTo>
                  <a:lnTo>
                    <a:pt x="119999" y="8115"/>
                  </a:lnTo>
                  <a:cubicBezTo>
                    <a:pt x="119546" y="6570"/>
                    <a:pt x="117881" y="5410"/>
                    <a:pt x="115308" y="5410"/>
                  </a:cubicBezTo>
                  <a:close/>
                  <a:moveTo>
                    <a:pt x="38436" y="114492"/>
                  </a:moveTo>
                  <a:lnTo>
                    <a:pt x="21336" y="114492"/>
                  </a:lnTo>
                  <a:cubicBezTo>
                    <a:pt x="14073" y="114492"/>
                    <a:pt x="8474" y="110917"/>
                    <a:pt x="8474" y="106280"/>
                  </a:cubicBezTo>
                  <a:cubicBezTo>
                    <a:pt x="8474" y="101642"/>
                    <a:pt x="14073" y="98164"/>
                    <a:pt x="21336" y="98164"/>
                  </a:cubicBezTo>
                  <a:lnTo>
                    <a:pt x="38436" y="98164"/>
                  </a:lnTo>
                  <a:cubicBezTo>
                    <a:pt x="45699" y="98164"/>
                    <a:pt x="51298" y="101642"/>
                    <a:pt x="51298" y="106280"/>
                  </a:cubicBezTo>
                  <a:cubicBezTo>
                    <a:pt x="51298" y="110917"/>
                    <a:pt x="45699" y="114492"/>
                    <a:pt x="38436" y="114492"/>
                  </a:cubicBezTo>
                  <a:close/>
                  <a:moveTo>
                    <a:pt x="111071" y="32463"/>
                  </a:moveTo>
                  <a:lnTo>
                    <a:pt x="59773" y="27826"/>
                  </a:lnTo>
                  <a:lnTo>
                    <a:pt x="59773" y="5700"/>
                  </a:lnTo>
                  <a:lnTo>
                    <a:pt x="111071" y="10338"/>
                  </a:lnTo>
                  <a:lnTo>
                    <a:pt x="111071" y="3246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Shape 324"/>
            <p:cNvSpPr/>
            <p:nvPr/>
          </p:nvSpPr>
          <p:spPr>
            <a:xfrm>
              <a:off x="2980577" y="3514143"/>
              <a:ext cx="297000" cy="297000"/>
            </a:xfrm>
            <a:custGeom>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Shape 325"/>
            <p:cNvSpPr/>
            <p:nvPr/>
          </p:nvSpPr>
          <p:spPr>
            <a:xfrm>
              <a:off x="3550280" y="3514143"/>
              <a:ext cx="297000" cy="297000"/>
            </a:xfrm>
            <a:custGeom>
              <a:pathLst>
                <a:path extrusionOk="0" h="120000" w="120000">
                  <a:moveTo>
                    <a:pt x="120000" y="21800"/>
                  </a:moveTo>
                  <a:lnTo>
                    <a:pt x="98243" y="21800"/>
                  </a:lnTo>
                  <a:lnTo>
                    <a:pt x="90024" y="0"/>
                  </a:lnTo>
                  <a:lnTo>
                    <a:pt x="81804" y="21800"/>
                  </a:lnTo>
                  <a:lnTo>
                    <a:pt x="59951" y="21800"/>
                  </a:lnTo>
                  <a:lnTo>
                    <a:pt x="77743" y="35401"/>
                  </a:lnTo>
                  <a:lnTo>
                    <a:pt x="69524" y="59903"/>
                  </a:lnTo>
                  <a:lnTo>
                    <a:pt x="90024" y="44855"/>
                  </a:lnTo>
                  <a:lnTo>
                    <a:pt x="110523" y="59903"/>
                  </a:lnTo>
                  <a:lnTo>
                    <a:pt x="102304" y="35401"/>
                  </a:lnTo>
                  <a:lnTo>
                    <a:pt x="120000" y="21800"/>
                  </a:lnTo>
                  <a:close/>
                  <a:moveTo>
                    <a:pt x="93311" y="40514"/>
                  </a:moveTo>
                  <a:lnTo>
                    <a:pt x="90024" y="38102"/>
                  </a:lnTo>
                  <a:lnTo>
                    <a:pt x="86736" y="40514"/>
                  </a:lnTo>
                  <a:lnTo>
                    <a:pt x="80161" y="45434"/>
                  </a:lnTo>
                  <a:lnTo>
                    <a:pt x="82965" y="37234"/>
                  </a:lnTo>
                  <a:lnTo>
                    <a:pt x="84319" y="33762"/>
                  </a:lnTo>
                  <a:lnTo>
                    <a:pt x="81321" y="31254"/>
                  </a:lnTo>
                  <a:lnTo>
                    <a:pt x="76099" y="27491"/>
                  </a:lnTo>
                  <a:lnTo>
                    <a:pt x="85672" y="27491"/>
                  </a:lnTo>
                  <a:lnTo>
                    <a:pt x="87026" y="23922"/>
                  </a:lnTo>
                  <a:lnTo>
                    <a:pt x="90024" y="15723"/>
                  </a:lnTo>
                  <a:lnTo>
                    <a:pt x="93021" y="23922"/>
                  </a:lnTo>
                  <a:lnTo>
                    <a:pt x="94375" y="27491"/>
                  </a:lnTo>
                  <a:lnTo>
                    <a:pt x="103948" y="27491"/>
                  </a:lnTo>
                  <a:lnTo>
                    <a:pt x="98726" y="31254"/>
                  </a:lnTo>
                  <a:lnTo>
                    <a:pt x="95729" y="33762"/>
                  </a:lnTo>
                  <a:lnTo>
                    <a:pt x="96792" y="37234"/>
                  </a:lnTo>
                  <a:lnTo>
                    <a:pt x="99597" y="45434"/>
                  </a:lnTo>
                  <a:lnTo>
                    <a:pt x="93311" y="40514"/>
                  </a:lnTo>
                  <a:close/>
                  <a:moveTo>
                    <a:pt x="52119" y="68006"/>
                  </a:moveTo>
                  <a:lnTo>
                    <a:pt x="40902" y="38102"/>
                  </a:lnTo>
                  <a:lnTo>
                    <a:pt x="29685" y="68006"/>
                  </a:lnTo>
                  <a:lnTo>
                    <a:pt x="0" y="68006"/>
                  </a:lnTo>
                  <a:lnTo>
                    <a:pt x="24270" y="86527"/>
                  </a:lnTo>
                  <a:lnTo>
                    <a:pt x="13053" y="120000"/>
                  </a:lnTo>
                  <a:lnTo>
                    <a:pt x="40902" y="99646"/>
                  </a:lnTo>
                  <a:lnTo>
                    <a:pt x="68751" y="120000"/>
                  </a:lnTo>
                  <a:lnTo>
                    <a:pt x="57534" y="86527"/>
                  </a:lnTo>
                  <a:lnTo>
                    <a:pt x="81804" y="68006"/>
                  </a:lnTo>
                  <a:lnTo>
                    <a:pt x="52119" y="68006"/>
                  </a:lnTo>
                  <a:close/>
                  <a:moveTo>
                    <a:pt x="52312" y="88167"/>
                  </a:moveTo>
                  <a:lnTo>
                    <a:pt x="58114" y="105337"/>
                  </a:lnTo>
                  <a:lnTo>
                    <a:pt x="43900" y="95016"/>
                  </a:lnTo>
                  <a:lnTo>
                    <a:pt x="40902" y="92508"/>
                  </a:lnTo>
                  <a:lnTo>
                    <a:pt x="37614" y="95016"/>
                  </a:lnTo>
                  <a:lnTo>
                    <a:pt x="23400" y="105337"/>
                  </a:lnTo>
                  <a:lnTo>
                    <a:pt x="29202" y="88167"/>
                  </a:lnTo>
                  <a:lnTo>
                    <a:pt x="30556" y="84405"/>
                  </a:lnTo>
                  <a:lnTo>
                    <a:pt x="27558" y="81897"/>
                  </a:lnTo>
                  <a:lnTo>
                    <a:pt x="16051" y="73215"/>
                  </a:lnTo>
                  <a:lnTo>
                    <a:pt x="33553" y="73215"/>
                  </a:lnTo>
                  <a:lnTo>
                    <a:pt x="34907" y="69646"/>
                  </a:lnTo>
                  <a:lnTo>
                    <a:pt x="40902" y="53633"/>
                  </a:lnTo>
                  <a:lnTo>
                    <a:pt x="46897" y="69646"/>
                  </a:lnTo>
                  <a:lnTo>
                    <a:pt x="48251" y="73215"/>
                  </a:lnTo>
                  <a:lnTo>
                    <a:pt x="65753" y="73215"/>
                  </a:lnTo>
                  <a:lnTo>
                    <a:pt x="54246" y="81897"/>
                  </a:lnTo>
                  <a:lnTo>
                    <a:pt x="51248" y="84405"/>
                  </a:lnTo>
                  <a:lnTo>
                    <a:pt x="52312" y="88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Shape 326"/>
            <p:cNvSpPr/>
            <p:nvPr/>
          </p:nvSpPr>
          <p:spPr>
            <a:xfrm>
              <a:off x="4119982" y="3514143"/>
              <a:ext cx="297000" cy="297000"/>
            </a:xfrm>
            <a:custGeom>
              <a:pathLst>
                <a:path extrusionOk="0" h="120000" w="120000">
                  <a:moveTo>
                    <a:pt x="60000" y="0"/>
                  </a:moveTo>
                  <a:cubicBezTo>
                    <a:pt x="26763" y="0"/>
                    <a:pt x="0" y="26666"/>
                    <a:pt x="0" y="60000"/>
                  </a:cubicBezTo>
                  <a:cubicBezTo>
                    <a:pt x="0" y="93236"/>
                    <a:pt x="26763" y="120000"/>
                    <a:pt x="60000" y="120000"/>
                  </a:cubicBezTo>
                  <a:cubicBezTo>
                    <a:pt x="93236" y="120000"/>
                    <a:pt x="120000" y="93236"/>
                    <a:pt x="120000" y="60000"/>
                  </a:cubicBezTo>
                  <a:cubicBezTo>
                    <a:pt x="120000" y="26666"/>
                    <a:pt x="93236" y="0"/>
                    <a:pt x="60000" y="0"/>
                  </a:cubicBezTo>
                  <a:close/>
                  <a:moveTo>
                    <a:pt x="60000" y="114492"/>
                  </a:moveTo>
                  <a:cubicBezTo>
                    <a:pt x="30048" y="114492"/>
                    <a:pt x="5507" y="89951"/>
                    <a:pt x="5507" y="60000"/>
                  </a:cubicBezTo>
                  <a:cubicBezTo>
                    <a:pt x="5507" y="29951"/>
                    <a:pt x="30048" y="5410"/>
                    <a:pt x="60000" y="5410"/>
                  </a:cubicBezTo>
                  <a:cubicBezTo>
                    <a:pt x="90048" y="5410"/>
                    <a:pt x="114589" y="29951"/>
                    <a:pt x="114589" y="60000"/>
                  </a:cubicBezTo>
                  <a:cubicBezTo>
                    <a:pt x="114589" y="89951"/>
                    <a:pt x="90048" y="114492"/>
                    <a:pt x="60000" y="114492"/>
                  </a:cubicBezTo>
                  <a:close/>
                  <a:moveTo>
                    <a:pt x="67922" y="49082"/>
                  </a:moveTo>
                  <a:lnTo>
                    <a:pt x="58647" y="24541"/>
                  </a:lnTo>
                  <a:lnTo>
                    <a:pt x="49371" y="49082"/>
                  </a:lnTo>
                  <a:lnTo>
                    <a:pt x="24541" y="49082"/>
                  </a:lnTo>
                  <a:lnTo>
                    <a:pt x="44734" y="64637"/>
                  </a:lnTo>
                  <a:lnTo>
                    <a:pt x="35458" y="92463"/>
                  </a:lnTo>
                  <a:lnTo>
                    <a:pt x="58647" y="75555"/>
                  </a:lnTo>
                  <a:lnTo>
                    <a:pt x="81835" y="92463"/>
                  </a:lnTo>
                  <a:lnTo>
                    <a:pt x="72560" y="64637"/>
                  </a:lnTo>
                  <a:lnTo>
                    <a:pt x="92753" y="49082"/>
                  </a:lnTo>
                  <a:lnTo>
                    <a:pt x="67922" y="49082"/>
                  </a:lnTo>
                  <a:close/>
                  <a:moveTo>
                    <a:pt x="67342" y="66280"/>
                  </a:moveTo>
                  <a:lnTo>
                    <a:pt x="71207" y="77971"/>
                  </a:lnTo>
                  <a:lnTo>
                    <a:pt x="61642" y="71111"/>
                  </a:lnTo>
                  <a:lnTo>
                    <a:pt x="58357" y="68695"/>
                  </a:lnTo>
                  <a:lnTo>
                    <a:pt x="55072" y="71111"/>
                  </a:lnTo>
                  <a:lnTo>
                    <a:pt x="45603" y="77971"/>
                  </a:lnTo>
                  <a:lnTo>
                    <a:pt x="49371" y="66280"/>
                  </a:lnTo>
                  <a:lnTo>
                    <a:pt x="50434" y="62705"/>
                  </a:lnTo>
                  <a:lnTo>
                    <a:pt x="47439" y="60193"/>
                  </a:lnTo>
                  <a:lnTo>
                    <a:pt x="39806" y="54202"/>
                  </a:lnTo>
                  <a:lnTo>
                    <a:pt x="52367" y="54202"/>
                  </a:lnTo>
                  <a:lnTo>
                    <a:pt x="53719" y="50724"/>
                  </a:lnTo>
                  <a:lnTo>
                    <a:pt x="57874" y="39516"/>
                  </a:lnTo>
                  <a:lnTo>
                    <a:pt x="61932" y="50724"/>
                  </a:lnTo>
                  <a:lnTo>
                    <a:pt x="63285" y="54202"/>
                  </a:lnTo>
                  <a:lnTo>
                    <a:pt x="75845" y="54202"/>
                  </a:lnTo>
                  <a:lnTo>
                    <a:pt x="68212" y="60193"/>
                  </a:lnTo>
                  <a:lnTo>
                    <a:pt x="65217" y="62705"/>
                  </a:lnTo>
                  <a:lnTo>
                    <a:pt x="67342" y="662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Shape 327"/>
            <p:cNvSpPr/>
            <p:nvPr/>
          </p:nvSpPr>
          <p:spPr>
            <a:xfrm>
              <a:off x="4689684" y="3514143"/>
              <a:ext cx="297000" cy="297000"/>
            </a:xfrm>
            <a:custGeom>
              <a:pathLst>
                <a:path extrusionOk="0" h="120000" w="120000">
                  <a:moveTo>
                    <a:pt x="100869" y="89951"/>
                  </a:moveTo>
                  <a:lnTo>
                    <a:pt x="51787" y="89951"/>
                  </a:lnTo>
                  <a:cubicBezTo>
                    <a:pt x="50144" y="89951"/>
                    <a:pt x="49082" y="91014"/>
                    <a:pt x="49082" y="92657"/>
                  </a:cubicBezTo>
                  <a:cubicBezTo>
                    <a:pt x="49082" y="94299"/>
                    <a:pt x="50144" y="95458"/>
                    <a:pt x="51787" y="95458"/>
                  </a:cubicBezTo>
                  <a:lnTo>
                    <a:pt x="100869" y="95458"/>
                  </a:lnTo>
                  <a:cubicBezTo>
                    <a:pt x="102512" y="95458"/>
                    <a:pt x="103574" y="94299"/>
                    <a:pt x="103574" y="92657"/>
                  </a:cubicBezTo>
                  <a:cubicBezTo>
                    <a:pt x="103574" y="91014"/>
                    <a:pt x="102512" y="89951"/>
                    <a:pt x="100869" y="89951"/>
                  </a:cubicBezTo>
                  <a:close/>
                  <a:moveTo>
                    <a:pt x="27246" y="16328"/>
                  </a:moveTo>
                  <a:lnTo>
                    <a:pt x="24251" y="24251"/>
                  </a:lnTo>
                  <a:lnTo>
                    <a:pt x="16328" y="24251"/>
                  </a:lnTo>
                  <a:lnTo>
                    <a:pt x="22898" y="29178"/>
                  </a:lnTo>
                  <a:lnTo>
                    <a:pt x="19903" y="38164"/>
                  </a:lnTo>
                  <a:lnTo>
                    <a:pt x="27246" y="32657"/>
                  </a:lnTo>
                  <a:lnTo>
                    <a:pt x="34589" y="38164"/>
                  </a:lnTo>
                  <a:lnTo>
                    <a:pt x="31594" y="29178"/>
                  </a:lnTo>
                  <a:lnTo>
                    <a:pt x="38164" y="24251"/>
                  </a:lnTo>
                  <a:lnTo>
                    <a:pt x="30241" y="24251"/>
                  </a:lnTo>
                  <a:lnTo>
                    <a:pt x="27246" y="16328"/>
                  </a:lnTo>
                  <a:close/>
                  <a:moveTo>
                    <a:pt x="27246" y="49082"/>
                  </a:moveTo>
                  <a:lnTo>
                    <a:pt x="24251" y="57004"/>
                  </a:lnTo>
                  <a:lnTo>
                    <a:pt x="16328" y="57004"/>
                  </a:lnTo>
                  <a:lnTo>
                    <a:pt x="22898" y="61835"/>
                  </a:lnTo>
                  <a:lnTo>
                    <a:pt x="19903" y="70917"/>
                  </a:lnTo>
                  <a:lnTo>
                    <a:pt x="27246" y="65410"/>
                  </a:lnTo>
                  <a:lnTo>
                    <a:pt x="34589" y="70917"/>
                  </a:lnTo>
                  <a:lnTo>
                    <a:pt x="31594" y="61835"/>
                  </a:lnTo>
                  <a:lnTo>
                    <a:pt x="38164" y="57004"/>
                  </a:lnTo>
                  <a:lnTo>
                    <a:pt x="30241" y="57004"/>
                  </a:lnTo>
                  <a:lnTo>
                    <a:pt x="27246" y="49082"/>
                  </a:lnTo>
                  <a:close/>
                  <a:moveTo>
                    <a:pt x="30241" y="89661"/>
                  </a:moveTo>
                  <a:lnTo>
                    <a:pt x="27246" y="81739"/>
                  </a:lnTo>
                  <a:lnTo>
                    <a:pt x="24251" y="89661"/>
                  </a:lnTo>
                  <a:lnTo>
                    <a:pt x="16328" y="89661"/>
                  </a:lnTo>
                  <a:lnTo>
                    <a:pt x="22898" y="94589"/>
                  </a:lnTo>
                  <a:lnTo>
                    <a:pt x="19903" y="103574"/>
                  </a:lnTo>
                  <a:lnTo>
                    <a:pt x="27246" y="98164"/>
                  </a:lnTo>
                  <a:lnTo>
                    <a:pt x="34589" y="103574"/>
                  </a:lnTo>
                  <a:lnTo>
                    <a:pt x="31594" y="94589"/>
                  </a:lnTo>
                  <a:lnTo>
                    <a:pt x="38164" y="89661"/>
                  </a:lnTo>
                  <a:lnTo>
                    <a:pt x="30241" y="89661"/>
                  </a:lnTo>
                  <a:close/>
                  <a:moveTo>
                    <a:pt x="100869" y="57198"/>
                  </a:moveTo>
                  <a:lnTo>
                    <a:pt x="51787" y="57198"/>
                  </a:lnTo>
                  <a:cubicBezTo>
                    <a:pt x="50144" y="57198"/>
                    <a:pt x="49082" y="58357"/>
                    <a:pt x="49082" y="60000"/>
                  </a:cubicBezTo>
                  <a:cubicBezTo>
                    <a:pt x="49082" y="61642"/>
                    <a:pt x="50144" y="62705"/>
                    <a:pt x="51787" y="62705"/>
                  </a:cubicBezTo>
                  <a:lnTo>
                    <a:pt x="100869" y="62705"/>
                  </a:lnTo>
                  <a:cubicBezTo>
                    <a:pt x="102512" y="62705"/>
                    <a:pt x="103574" y="61642"/>
                    <a:pt x="103574" y="60000"/>
                  </a:cubicBezTo>
                  <a:cubicBezTo>
                    <a:pt x="103574" y="58357"/>
                    <a:pt x="102512" y="57198"/>
                    <a:pt x="100869" y="57198"/>
                  </a:cubicBez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114492" y="109082"/>
                  </a:moveTo>
                  <a:cubicBezTo>
                    <a:pt x="114492" y="112077"/>
                    <a:pt x="112077" y="114492"/>
                    <a:pt x="109082" y="114492"/>
                  </a:cubicBezTo>
                  <a:lnTo>
                    <a:pt x="10917" y="114492"/>
                  </a:lnTo>
                  <a:cubicBezTo>
                    <a:pt x="7922" y="114492"/>
                    <a:pt x="5410" y="112077"/>
                    <a:pt x="5410" y="109082"/>
                  </a:cubicBezTo>
                  <a:lnTo>
                    <a:pt x="5410" y="10917"/>
                  </a:lnTo>
                  <a:cubicBezTo>
                    <a:pt x="5410" y="7922"/>
                    <a:pt x="7922" y="5410"/>
                    <a:pt x="10917" y="5410"/>
                  </a:cubicBezTo>
                  <a:lnTo>
                    <a:pt x="109082" y="5410"/>
                  </a:lnTo>
                  <a:cubicBezTo>
                    <a:pt x="112077" y="5410"/>
                    <a:pt x="114492" y="7922"/>
                    <a:pt x="114492" y="10917"/>
                  </a:cubicBezTo>
                  <a:lnTo>
                    <a:pt x="114492" y="109082"/>
                  </a:lnTo>
                  <a:close/>
                  <a:moveTo>
                    <a:pt x="100869" y="24541"/>
                  </a:moveTo>
                  <a:lnTo>
                    <a:pt x="51787" y="24541"/>
                  </a:lnTo>
                  <a:cubicBezTo>
                    <a:pt x="50144" y="24541"/>
                    <a:pt x="49082" y="25603"/>
                    <a:pt x="49082" y="27246"/>
                  </a:cubicBezTo>
                  <a:cubicBezTo>
                    <a:pt x="49082" y="28888"/>
                    <a:pt x="50144" y="29951"/>
                    <a:pt x="51787" y="29951"/>
                  </a:cubicBezTo>
                  <a:lnTo>
                    <a:pt x="100869" y="29951"/>
                  </a:lnTo>
                  <a:cubicBezTo>
                    <a:pt x="102512" y="29951"/>
                    <a:pt x="103574" y="28888"/>
                    <a:pt x="103574" y="27246"/>
                  </a:cubicBezTo>
                  <a:cubicBezTo>
                    <a:pt x="103574" y="25603"/>
                    <a:pt x="102512" y="24541"/>
                    <a:pt x="100869" y="2454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Shape 328"/>
            <p:cNvSpPr/>
            <p:nvPr/>
          </p:nvSpPr>
          <p:spPr>
            <a:xfrm>
              <a:off x="5259388" y="3514143"/>
              <a:ext cx="297000" cy="297000"/>
            </a:xfrm>
            <a:custGeom>
              <a:pathLst>
                <a:path extrusionOk="0" h="120000" w="120000">
                  <a:moveTo>
                    <a:pt x="24560" y="16328"/>
                  </a:moveTo>
                  <a:cubicBezTo>
                    <a:pt x="19919" y="16328"/>
                    <a:pt x="16341" y="19903"/>
                    <a:pt x="16341" y="24541"/>
                  </a:cubicBezTo>
                  <a:cubicBezTo>
                    <a:pt x="16341" y="29178"/>
                    <a:pt x="19919" y="32657"/>
                    <a:pt x="24560" y="32657"/>
                  </a:cubicBezTo>
                  <a:cubicBezTo>
                    <a:pt x="29202" y="32657"/>
                    <a:pt x="32683" y="29178"/>
                    <a:pt x="32683" y="24541"/>
                  </a:cubicBezTo>
                  <a:cubicBezTo>
                    <a:pt x="32683" y="19903"/>
                    <a:pt x="29202" y="16328"/>
                    <a:pt x="24560" y="16328"/>
                  </a:cubicBezTo>
                  <a:close/>
                  <a:moveTo>
                    <a:pt x="24560" y="27246"/>
                  </a:moveTo>
                  <a:cubicBezTo>
                    <a:pt x="22917" y="27246"/>
                    <a:pt x="21756" y="26183"/>
                    <a:pt x="21756" y="24541"/>
                  </a:cubicBezTo>
                  <a:cubicBezTo>
                    <a:pt x="21756" y="22898"/>
                    <a:pt x="22917" y="21835"/>
                    <a:pt x="24560" y="21835"/>
                  </a:cubicBezTo>
                  <a:cubicBezTo>
                    <a:pt x="26107" y="21835"/>
                    <a:pt x="27268" y="22898"/>
                    <a:pt x="27268" y="24541"/>
                  </a:cubicBezTo>
                  <a:cubicBezTo>
                    <a:pt x="27268" y="26183"/>
                    <a:pt x="26107" y="27246"/>
                    <a:pt x="24560" y="27246"/>
                  </a:cubicBezTo>
                  <a:close/>
                  <a:moveTo>
                    <a:pt x="65463" y="73623"/>
                  </a:moveTo>
                  <a:cubicBezTo>
                    <a:pt x="66236" y="73623"/>
                    <a:pt x="66817" y="73333"/>
                    <a:pt x="67397" y="72753"/>
                  </a:cubicBezTo>
                  <a:lnTo>
                    <a:pt x="78323" y="61835"/>
                  </a:lnTo>
                  <a:cubicBezTo>
                    <a:pt x="78807" y="61352"/>
                    <a:pt x="79097" y="60772"/>
                    <a:pt x="79097" y="60000"/>
                  </a:cubicBezTo>
                  <a:cubicBezTo>
                    <a:pt x="79097" y="58357"/>
                    <a:pt x="78033" y="57198"/>
                    <a:pt x="76390" y="57198"/>
                  </a:cubicBezTo>
                  <a:cubicBezTo>
                    <a:pt x="75519" y="57198"/>
                    <a:pt x="75036" y="57487"/>
                    <a:pt x="74456" y="58067"/>
                  </a:cubicBezTo>
                  <a:lnTo>
                    <a:pt x="63529" y="68985"/>
                  </a:lnTo>
                  <a:cubicBezTo>
                    <a:pt x="62949" y="69468"/>
                    <a:pt x="62755" y="70048"/>
                    <a:pt x="62755" y="70917"/>
                  </a:cubicBezTo>
                  <a:cubicBezTo>
                    <a:pt x="62755" y="72463"/>
                    <a:pt x="63819" y="73623"/>
                    <a:pt x="65463" y="73623"/>
                  </a:cubicBezTo>
                  <a:close/>
                  <a:moveTo>
                    <a:pt x="119226" y="60772"/>
                  </a:moveTo>
                  <a:lnTo>
                    <a:pt x="59178" y="772"/>
                  </a:lnTo>
                  <a:cubicBezTo>
                    <a:pt x="58597" y="289"/>
                    <a:pt x="58114" y="0"/>
                    <a:pt x="57244" y="0"/>
                  </a:cubicBezTo>
                  <a:lnTo>
                    <a:pt x="8122" y="0"/>
                  </a:lnTo>
                  <a:cubicBezTo>
                    <a:pt x="3481" y="0"/>
                    <a:pt x="0" y="3478"/>
                    <a:pt x="0" y="8115"/>
                  </a:cubicBezTo>
                  <a:lnTo>
                    <a:pt x="0" y="57198"/>
                  </a:lnTo>
                  <a:cubicBezTo>
                    <a:pt x="0" y="58067"/>
                    <a:pt x="193" y="58647"/>
                    <a:pt x="773" y="59130"/>
                  </a:cubicBezTo>
                  <a:lnTo>
                    <a:pt x="60821" y="119130"/>
                  </a:lnTo>
                  <a:cubicBezTo>
                    <a:pt x="61402" y="119710"/>
                    <a:pt x="61885" y="120000"/>
                    <a:pt x="62755" y="120000"/>
                  </a:cubicBezTo>
                  <a:cubicBezTo>
                    <a:pt x="63529" y="120000"/>
                    <a:pt x="64109" y="119710"/>
                    <a:pt x="64593" y="119130"/>
                  </a:cubicBezTo>
                  <a:lnTo>
                    <a:pt x="119226" y="64637"/>
                  </a:lnTo>
                  <a:cubicBezTo>
                    <a:pt x="119806" y="64057"/>
                    <a:pt x="120000" y="63478"/>
                    <a:pt x="120000" y="62705"/>
                  </a:cubicBezTo>
                  <a:cubicBezTo>
                    <a:pt x="120000" y="61835"/>
                    <a:pt x="119806" y="61352"/>
                    <a:pt x="119226" y="60772"/>
                  </a:cubicBezTo>
                  <a:close/>
                  <a:moveTo>
                    <a:pt x="62755" y="113429"/>
                  </a:moveTo>
                  <a:lnTo>
                    <a:pt x="5414" y="56135"/>
                  </a:lnTo>
                  <a:lnTo>
                    <a:pt x="5414" y="8115"/>
                  </a:lnTo>
                  <a:cubicBezTo>
                    <a:pt x="5414" y="6570"/>
                    <a:pt x="6478" y="5410"/>
                    <a:pt x="8122" y="5410"/>
                  </a:cubicBezTo>
                  <a:lnTo>
                    <a:pt x="56180" y="5410"/>
                  </a:lnTo>
                  <a:lnTo>
                    <a:pt x="113521" y="62705"/>
                  </a:lnTo>
                  <a:lnTo>
                    <a:pt x="62755" y="113429"/>
                  </a:lnTo>
                  <a:close/>
                  <a:moveTo>
                    <a:pt x="49895" y="82608"/>
                  </a:moveTo>
                  <a:cubicBezTo>
                    <a:pt x="49315" y="83188"/>
                    <a:pt x="49121" y="83671"/>
                    <a:pt x="49121" y="84541"/>
                  </a:cubicBezTo>
                  <a:cubicBezTo>
                    <a:pt x="49121" y="86183"/>
                    <a:pt x="50185" y="87246"/>
                    <a:pt x="51829" y="87246"/>
                  </a:cubicBezTo>
                  <a:cubicBezTo>
                    <a:pt x="52602" y="87246"/>
                    <a:pt x="53182" y="86956"/>
                    <a:pt x="53763" y="86376"/>
                  </a:cubicBezTo>
                  <a:lnTo>
                    <a:pt x="59178" y="80966"/>
                  </a:lnTo>
                  <a:cubicBezTo>
                    <a:pt x="59758" y="80386"/>
                    <a:pt x="59951" y="79903"/>
                    <a:pt x="59951" y="79033"/>
                  </a:cubicBezTo>
                  <a:cubicBezTo>
                    <a:pt x="59951" y="77391"/>
                    <a:pt x="58887" y="76328"/>
                    <a:pt x="57244" y="76328"/>
                  </a:cubicBezTo>
                  <a:cubicBezTo>
                    <a:pt x="56470" y="76328"/>
                    <a:pt x="55890" y="76618"/>
                    <a:pt x="55310" y="77101"/>
                  </a:cubicBezTo>
                  <a:lnTo>
                    <a:pt x="49895" y="82608"/>
                  </a:lnTo>
                  <a:close/>
                  <a:moveTo>
                    <a:pt x="62755" y="98164"/>
                  </a:moveTo>
                  <a:cubicBezTo>
                    <a:pt x="63529" y="98164"/>
                    <a:pt x="64109" y="97874"/>
                    <a:pt x="64593" y="97294"/>
                  </a:cubicBezTo>
                  <a:lnTo>
                    <a:pt x="81031" y="80966"/>
                  </a:lnTo>
                  <a:cubicBezTo>
                    <a:pt x="81514" y="80386"/>
                    <a:pt x="81804" y="79903"/>
                    <a:pt x="81804" y="79033"/>
                  </a:cubicBezTo>
                  <a:cubicBezTo>
                    <a:pt x="81804" y="77391"/>
                    <a:pt x="80741" y="76328"/>
                    <a:pt x="79097" y="76328"/>
                  </a:cubicBezTo>
                  <a:cubicBezTo>
                    <a:pt x="78323" y="76328"/>
                    <a:pt x="77743" y="76618"/>
                    <a:pt x="77163" y="77101"/>
                  </a:cubicBezTo>
                  <a:lnTo>
                    <a:pt x="60821" y="93526"/>
                  </a:lnTo>
                  <a:cubicBezTo>
                    <a:pt x="60241" y="94009"/>
                    <a:pt x="59951" y="94589"/>
                    <a:pt x="59951" y="95458"/>
                  </a:cubicBezTo>
                  <a:cubicBezTo>
                    <a:pt x="59951" y="97004"/>
                    <a:pt x="61112" y="98164"/>
                    <a:pt x="6275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Shape 329"/>
            <p:cNvSpPr/>
            <p:nvPr/>
          </p:nvSpPr>
          <p:spPr>
            <a:xfrm>
              <a:off x="5821065" y="3514143"/>
              <a:ext cx="304800" cy="297000"/>
            </a:xfrm>
            <a:custGeom>
              <a:pathLst>
                <a:path extrusionOk="0" h="120000" w="120000">
                  <a:moveTo>
                    <a:pt x="24541" y="32657"/>
                  </a:moveTo>
                  <a:cubicBezTo>
                    <a:pt x="19903" y="32657"/>
                    <a:pt x="16425" y="36231"/>
                    <a:pt x="16425" y="40869"/>
                  </a:cubicBezTo>
                  <a:cubicBezTo>
                    <a:pt x="16425" y="45507"/>
                    <a:pt x="19903" y="49082"/>
                    <a:pt x="24541" y="49082"/>
                  </a:cubicBezTo>
                  <a:cubicBezTo>
                    <a:pt x="29178" y="49082"/>
                    <a:pt x="32753" y="45507"/>
                    <a:pt x="32753" y="40869"/>
                  </a:cubicBezTo>
                  <a:cubicBezTo>
                    <a:pt x="32753" y="36231"/>
                    <a:pt x="29178" y="32657"/>
                    <a:pt x="24541" y="32657"/>
                  </a:cubicBezTo>
                  <a:close/>
                  <a:moveTo>
                    <a:pt x="24541" y="43574"/>
                  </a:moveTo>
                  <a:cubicBezTo>
                    <a:pt x="22898" y="43574"/>
                    <a:pt x="21835" y="42512"/>
                    <a:pt x="21835" y="40869"/>
                  </a:cubicBezTo>
                  <a:cubicBezTo>
                    <a:pt x="21835" y="39227"/>
                    <a:pt x="22898" y="38164"/>
                    <a:pt x="24541" y="38164"/>
                  </a:cubicBezTo>
                  <a:cubicBezTo>
                    <a:pt x="26183" y="38164"/>
                    <a:pt x="27246" y="39227"/>
                    <a:pt x="27246" y="40869"/>
                  </a:cubicBezTo>
                  <a:cubicBezTo>
                    <a:pt x="27246" y="42512"/>
                    <a:pt x="26183" y="43574"/>
                    <a:pt x="24541" y="43574"/>
                  </a:cubicBezTo>
                  <a:close/>
                  <a:moveTo>
                    <a:pt x="57294" y="76328"/>
                  </a:moveTo>
                  <a:cubicBezTo>
                    <a:pt x="58067" y="76328"/>
                    <a:pt x="58647" y="76038"/>
                    <a:pt x="59227" y="75555"/>
                  </a:cubicBezTo>
                  <a:lnTo>
                    <a:pt x="64637" y="70048"/>
                  </a:lnTo>
                  <a:cubicBezTo>
                    <a:pt x="65217" y="69468"/>
                    <a:pt x="65507" y="68985"/>
                    <a:pt x="65507" y="68115"/>
                  </a:cubicBezTo>
                  <a:cubicBezTo>
                    <a:pt x="65507" y="66473"/>
                    <a:pt x="64347" y="65410"/>
                    <a:pt x="62705" y="65410"/>
                  </a:cubicBezTo>
                  <a:cubicBezTo>
                    <a:pt x="61932" y="65410"/>
                    <a:pt x="61352" y="65700"/>
                    <a:pt x="60869" y="66280"/>
                  </a:cubicBezTo>
                  <a:lnTo>
                    <a:pt x="55362" y="71690"/>
                  </a:lnTo>
                  <a:cubicBezTo>
                    <a:pt x="54782" y="72270"/>
                    <a:pt x="54589" y="72753"/>
                    <a:pt x="54589" y="73623"/>
                  </a:cubicBezTo>
                  <a:cubicBezTo>
                    <a:pt x="54589" y="75265"/>
                    <a:pt x="55652" y="76328"/>
                    <a:pt x="57294" y="76328"/>
                  </a:cubicBezTo>
                  <a:close/>
                  <a:moveTo>
                    <a:pt x="119227" y="55362"/>
                  </a:moveTo>
                  <a:lnTo>
                    <a:pt x="64637" y="772"/>
                  </a:lnTo>
                  <a:cubicBezTo>
                    <a:pt x="64057" y="289"/>
                    <a:pt x="63574" y="0"/>
                    <a:pt x="62705" y="0"/>
                  </a:cubicBezTo>
                  <a:lnTo>
                    <a:pt x="24541" y="0"/>
                  </a:lnTo>
                  <a:cubicBezTo>
                    <a:pt x="19903" y="0"/>
                    <a:pt x="16425" y="3478"/>
                    <a:pt x="16425" y="8115"/>
                  </a:cubicBezTo>
                  <a:cubicBezTo>
                    <a:pt x="16425" y="9758"/>
                    <a:pt x="17487" y="10917"/>
                    <a:pt x="19130" y="10917"/>
                  </a:cubicBezTo>
                  <a:cubicBezTo>
                    <a:pt x="20772" y="10917"/>
                    <a:pt x="21835" y="9758"/>
                    <a:pt x="21835" y="8115"/>
                  </a:cubicBezTo>
                  <a:cubicBezTo>
                    <a:pt x="21835" y="6570"/>
                    <a:pt x="22898" y="5410"/>
                    <a:pt x="24541" y="5410"/>
                  </a:cubicBezTo>
                  <a:lnTo>
                    <a:pt x="61642" y="5410"/>
                  </a:lnTo>
                  <a:lnTo>
                    <a:pt x="113429" y="57198"/>
                  </a:lnTo>
                  <a:lnTo>
                    <a:pt x="107149" y="63478"/>
                  </a:lnTo>
                  <a:cubicBezTo>
                    <a:pt x="106666" y="64057"/>
                    <a:pt x="106376" y="64637"/>
                    <a:pt x="106376" y="65410"/>
                  </a:cubicBezTo>
                  <a:cubicBezTo>
                    <a:pt x="106376" y="67053"/>
                    <a:pt x="107439" y="68115"/>
                    <a:pt x="109082" y="68115"/>
                  </a:cubicBezTo>
                  <a:cubicBezTo>
                    <a:pt x="109951" y="68115"/>
                    <a:pt x="110434" y="67922"/>
                    <a:pt x="111014" y="67342"/>
                  </a:cubicBezTo>
                  <a:lnTo>
                    <a:pt x="119227" y="59130"/>
                  </a:lnTo>
                  <a:cubicBezTo>
                    <a:pt x="119710" y="58647"/>
                    <a:pt x="120000" y="58067"/>
                    <a:pt x="120000" y="57198"/>
                  </a:cubicBezTo>
                  <a:cubicBezTo>
                    <a:pt x="120000" y="56425"/>
                    <a:pt x="119710" y="55845"/>
                    <a:pt x="119227" y="55362"/>
                  </a:cubicBezTo>
                  <a:close/>
                  <a:moveTo>
                    <a:pt x="43671" y="84541"/>
                  </a:moveTo>
                  <a:cubicBezTo>
                    <a:pt x="43671" y="86183"/>
                    <a:pt x="44734" y="87246"/>
                    <a:pt x="46376" y="87246"/>
                  </a:cubicBezTo>
                  <a:cubicBezTo>
                    <a:pt x="47149" y="87246"/>
                    <a:pt x="47729" y="86956"/>
                    <a:pt x="48309" y="86376"/>
                  </a:cubicBezTo>
                  <a:lnTo>
                    <a:pt x="51014" y="83671"/>
                  </a:lnTo>
                  <a:cubicBezTo>
                    <a:pt x="51594" y="83188"/>
                    <a:pt x="51787" y="82608"/>
                    <a:pt x="51787" y="81739"/>
                  </a:cubicBezTo>
                  <a:cubicBezTo>
                    <a:pt x="51787" y="80193"/>
                    <a:pt x="50724" y="79033"/>
                    <a:pt x="49082" y="79033"/>
                  </a:cubicBezTo>
                  <a:cubicBezTo>
                    <a:pt x="48309" y="79033"/>
                    <a:pt x="47729" y="79323"/>
                    <a:pt x="47149" y="79903"/>
                  </a:cubicBezTo>
                  <a:lnTo>
                    <a:pt x="44444" y="82608"/>
                  </a:lnTo>
                  <a:cubicBezTo>
                    <a:pt x="43961" y="83188"/>
                    <a:pt x="43671" y="83671"/>
                    <a:pt x="43671" y="84541"/>
                  </a:cubicBezTo>
                  <a:close/>
                  <a:moveTo>
                    <a:pt x="48309" y="17198"/>
                  </a:moveTo>
                  <a:cubicBezTo>
                    <a:pt x="47729" y="16618"/>
                    <a:pt x="47149" y="16328"/>
                    <a:pt x="46376" y="16328"/>
                  </a:cubicBezTo>
                  <a:lnTo>
                    <a:pt x="8212" y="16328"/>
                  </a:lnTo>
                  <a:cubicBezTo>
                    <a:pt x="3574" y="16328"/>
                    <a:pt x="0" y="19903"/>
                    <a:pt x="0" y="24541"/>
                  </a:cubicBezTo>
                  <a:lnTo>
                    <a:pt x="0" y="62705"/>
                  </a:lnTo>
                  <a:cubicBezTo>
                    <a:pt x="0" y="63478"/>
                    <a:pt x="289" y="64057"/>
                    <a:pt x="869" y="64637"/>
                  </a:cubicBezTo>
                  <a:lnTo>
                    <a:pt x="55362" y="119130"/>
                  </a:lnTo>
                  <a:cubicBezTo>
                    <a:pt x="55942" y="119710"/>
                    <a:pt x="56425" y="120000"/>
                    <a:pt x="57294" y="120000"/>
                  </a:cubicBezTo>
                  <a:cubicBezTo>
                    <a:pt x="58067" y="120000"/>
                    <a:pt x="58647" y="119710"/>
                    <a:pt x="59227" y="119130"/>
                  </a:cubicBezTo>
                  <a:lnTo>
                    <a:pt x="102801" y="75555"/>
                  </a:lnTo>
                  <a:cubicBezTo>
                    <a:pt x="103381" y="74975"/>
                    <a:pt x="103671" y="74396"/>
                    <a:pt x="103671" y="73623"/>
                  </a:cubicBezTo>
                  <a:cubicBezTo>
                    <a:pt x="103671" y="72753"/>
                    <a:pt x="103381" y="72270"/>
                    <a:pt x="102801" y="71690"/>
                  </a:cubicBezTo>
                  <a:lnTo>
                    <a:pt x="48309" y="17198"/>
                  </a:lnTo>
                  <a:close/>
                  <a:moveTo>
                    <a:pt x="57294" y="113429"/>
                  </a:moveTo>
                  <a:lnTo>
                    <a:pt x="5507" y="61642"/>
                  </a:lnTo>
                  <a:lnTo>
                    <a:pt x="5507" y="24541"/>
                  </a:lnTo>
                  <a:cubicBezTo>
                    <a:pt x="5507" y="22898"/>
                    <a:pt x="6570" y="21835"/>
                    <a:pt x="8212" y="21835"/>
                  </a:cubicBezTo>
                  <a:lnTo>
                    <a:pt x="45314" y="21835"/>
                  </a:lnTo>
                  <a:lnTo>
                    <a:pt x="97101" y="73623"/>
                  </a:lnTo>
                  <a:lnTo>
                    <a:pt x="57294" y="113429"/>
                  </a:lnTo>
                  <a:close/>
                  <a:moveTo>
                    <a:pt x="57294" y="98164"/>
                  </a:moveTo>
                  <a:cubicBezTo>
                    <a:pt x="58067" y="98164"/>
                    <a:pt x="58647" y="97874"/>
                    <a:pt x="59227" y="97294"/>
                  </a:cubicBezTo>
                  <a:lnTo>
                    <a:pt x="70144" y="86376"/>
                  </a:lnTo>
                  <a:cubicBezTo>
                    <a:pt x="70628" y="85893"/>
                    <a:pt x="70917" y="85314"/>
                    <a:pt x="70917" y="84541"/>
                  </a:cubicBezTo>
                  <a:cubicBezTo>
                    <a:pt x="70917" y="82898"/>
                    <a:pt x="69855" y="81739"/>
                    <a:pt x="68212" y="81739"/>
                  </a:cubicBezTo>
                  <a:cubicBezTo>
                    <a:pt x="67342" y="81739"/>
                    <a:pt x="66859" y="82028"/>
                    <a:pt x="66280" y="82608"/>
                  </a:cubicBezTo>
                  <a:lnTo>
                    <a:pt x="55362" y="93526"/>
                  </a:lnTo>
                  <a:cubicBezTo>
                    <a:pt x="54782" y="94009"/>
                    <a:pt x="54589" y="94589"/>
                    <a:pt x="54589" y="95458"/>
                  </a:cubicBezTo>
                  <a:cubicBezTo>
                    <a:pt x="54589" y="97004"/>
                    <a:pt x="55652" y="98164"/>
                    <a:pt x="57294"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Shape 330"/>
            <p:cNvSpPr/>
            <p:nvPr/>
          </p:nvSpPr>
          <p:spPr>
            <a:xfrm>
              <a:off x="733864" y="4083847"/>
              <a:ext cx="240600" cy="297000"/>
            </a:xfrm>
            <a:custGeom>
              <a:pathLst>
                <a:path extrusionOk="0" h="120000" w="120000">
                  <a:moveTo>
                    <a:pt x="43346" y="92753"/>
                  </a:moveTo>
                  <a:lnTo>
                    <a:pt x="30000" y="92753"/>
                  </a:lnTo>
                  <a:cubicBezTo>
                    <a:pt x="27992" y="92753"/>
                    <a:pt x="26692" y="93816"/>
                    <a:pt x="26692" y="95458"/>
                  </a:cubicBezTo>
                  <a:cubicBezTo>
                    <a:pt x="26692" y="97101"/>
                    <a:pt x="27992" y="98164"/>
                    <a:pt x="30000" y="98164"/>
                  </a:cubicBezTo>
                  <a:lnTo>
                    <a:pt x="43346" y="98164"/>
                  </a:lnTo>
                  <a:cubicBezTo>
                    <a:pt x="45354" y="98164"/>
                    <a:pt x="46653" y="97101"/>
                    <a:pt x="46653" y="95458"/>
                  </a:cubicBezTo>
                  <a:cubicBezTo>
                    <a:pt x="46653" y="93816"/>
                    <a:pt x="45354" y="92753"/>
                    <a:pt x="43346" y="92753"/>
                  </a:cubicBezTo>
                  <a:close/>
                  <a:moveTo>
                    <a:pt x="106653"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10917"/>
                  </a:lnTo>
                  <a:cubicBezTo>
                    <a:pt x="120000" y="4927"/>
                    <a:pt x="113976" y="0"/>
                    <a:pt x="106653" y="0"/>
                  </a:cubicBezTo>
                  <a:close/>
                  <a:moveTo>
                    <a:pt x="113385" y="109082"/>
                  </a:moveTo>
                  <a:cubicBezTo>
                    <a:pt x="113385" y="112077"/>
                    <a:pt x="110314" y="114589"/>
                    <a:pt x="106653" y="114589"/>
                  </a:cubicBezTo>
                  <a:lnTo>
                    <a:pt x="13346" y="114589"/>
                  </a:lnTo>
                  <a:cubicBezTo>
                    <a:pt x="9685" y="114589"/>
                    <a:pt x="6732" y="112077"/>
                    <a:pt x="6732" y="109082"/>
                  </a:cubicBezTo>
                  <a:lnTo>
                    <a:pt x="6732" y="21545"/>
                  </a:lnTo>
                  <a:cubicBezTo>
                    <a:pt x="16653" y="27342"/>
                    <a:pt x="34015" y="31400"/>
                    <a:pt x="50314" y="32463"/>
                  </a:cubicBezTo>
                  <a:cubicBezTo>
                    <a:pt x="51732" y="35748"/>
                    <a:pt x="55393" y="38260"/>
                    <a:pt x="60000" y="38260"/>
                  </a:cubicBezTo>
                  <a:cubicBezTo>
                    <a:pt x="64724" y="38260"/>
                    <a:pt x="68385" y="35748"/>
                    <a:pt x="69685" y="32463"/>
                  </a:cubicBezTo>
                  <a:cubicBezTo>
                    <a:pt x="85984" y="31400"/>
                    <a:pt x="103346" y="27342"/>
                    <a:pt x="113385" y="21545"/>
                  </a:cubicBezTo>
                  <a:lnTo>
                    <a:pt x="113385" y="109082"/>
                  </a:lnTo>
                  <a:close/>
                  <a:moveTo>
                    <a:pt x="56692" y="30048"/>
                  </a:moveTo>
                  <a:cubicBezTo>
                    <a:pt x="56692" y="28405"/>
                    <a:pt x="57992" y="27342"/>
                    <a:pt x="60000" y="27342"/>
                  </a:cubicBezTo>
                  <a:cubicBezTo>
                    <a:pt x="62007" y="27342"/>
                    <a:pt x="63307" y="28405"/>
                    <a:pt x="63307" y="30048"/>
                  </a:cubicBezTo>
                  <a:cubicBezTo>
                    <a:pt x="63307" y="31690"/>
                    <a:pt x="62007" y="32753"/>
                    <a:pt x="60000" y="32753"/>
                  </a:cubicBezTo>
                  <a:cubicBezTo>
                    <a:pt x="57992" y="32753"/>
                    <a:pt x="56692" y="31690"/>
                    <a:pt x="56692" y="30048"/>
                  </a:cubicBezTo>
                  <a:close/>
                  <a:moveTo>
                    <a:pt x="113385" y="14492"/>
                  </a:moveTo>
                  <a:cubicBezTo>
                    <a:pt x="104645" y="21062"/>
                    <a:pt x="87047" y="25700"/>
                    <a:pt x="69330" y="27053"/>
                  </a:cubicBezTo>
                  <a:cubicBezTo>
                    <a:pt x="68031" y="24057"/>
                    <a:pt x="64370" y="21835"/>
                    <a:pt x="60000" y="21835"/>
                  </a:cubicBezTo>
                  <a:cubicBezTo>
                    <a:pt x="55629" y="21835"/>
                    <a:pt x="52322" y="24057"/>
                    <a:pt x="50669" y="27053"/>
                  </a:cubicBezTo>
                  <a:cubicBezTo>
                    <a:pt x="33070" y="25700"/>
                    <a:pt x="15354" y="21062"/>
                    <a:pt x="6732" y="14492"/>
                  </a:cubicBezTo>
                  <a:lnTo>
                    <a:pt x="6732" y="10917"/>
                  </a:lnTo>
                  <a:cubicBezTo>
                    <a:pt x="6732" y="7922"/>
                    <a:pt x="9685" y="5507"/>
                    <a:pt x="13346" y="5507"/>
                  </a:cubicBezTo>
                  <a:lnTo>
                    <a:pt x="106653" y="5507"/>
                  </a:lnTo>
                  <a:cubicBezTo>
                    <a:pt x="110314" y="5507"/>
                    <a:pt x="113385" y="7922"/>
                    <a:pt x="113385" y="10917"/>
                  </a:cubicBezTo>
                  <a:lnTo>
                    <a:pt x="113385" y="14492"/>
                  </a:lnTo>
                  <a:close/>
                  <a:moveTo>
                    <a:pt x="49960" y="81835"/>
                  </a:moveTo>
                  <a:lnTo>
                    <a:pt x="30000" y="81835"/>
                  </a:lnTo>
                  <a:cubicBezTo>
                    <a:pt x="27992" y="81835"/>
                    <a:pt x="26692" y="82898"/>
                    <a:pt x="26692" y="84541"/>
                  </a:cubicBezTo>
                  <a:cubicBezTo>
                    <a:pt x="26692" y="86183"/>
                    <a:pt x="27992" y="87342"/>
                    <a:pt x="30000" y="87342"/>
                  </a:cubicBezTo>
                  <a:lnTo>
                    <a:pt x="49960" y="87342"/>
                  </a:lnTo>
                  <a:cubicBezTo>
                    <a:pt x="51968" y="87342"/>
                    <a:pt x="53385" y="86183"/>
                    <a:pt x="53385" y="84541"/>
                  </a:cubicBezTo>
                  <a:cubicBezTo>
                    <a:pt x="53385" y="82898"/>
                    <a:pt x="51968" y="81835"/>
                    <a:pt x="49960" y="818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Shape 331"/>
            <p:cNvSpPr/>
            <p:nvPr/>
          </p:nvSpPr>
          <p:spPr>
            <a:xfrm>
              <a:off x="1303566" y="4083847"/>
              <a:ext cx="240600" cy="297000"/>
            </a:xfrm>
            <a:custGeom>
              <a:pathLst>
                <a:path extrusionOk="0" h="120000" w="120000">
                  <a:moveTo>
                    <a:pt x="106653" y="0"/>
                  </a:moveTo>
                  <a:lnTo>
                    <a:pt x="39921" y="0"/>
                  </a:lnTo>
                  <a:cubicBezTo>
                    <a:pt x="32598" y="0"/>
                    <a:pt x="26692" y="4927"/>
                    <a:pt x="26692" y="10917"/>
                  </a:cubicBezTo>
                  <a:lnTo>
                    <a:pt x="26692" y="13719"/>
                  </a:lnTo>
                  <a:cubicBezTo>
                    <a:pt x="26692" y="15265"/>
                    <a:pt x="27992" y="16425"/>
                    <a:pt x="30000" y="16425"/>
                  </a:cubicBezTo>
                  <a:cubicBezTo>
                    <a:pt x="32007" y="16425"/>
                    <a:pt x="33307" y="15265"/>
                    <a:pt x="33307" y="13719"/>
                  </a:cubicBezTo>
                  <a:lnTo>
                    <a:pt x="33307" y="10917"/>
                  </a:lnTo>
                  <a:cubicBezTo>
                    <a:pt x="33307" y="7922"/>
                    <a:pt x="36259" y="5507"/>
                    <a:pt x="39921" y="5507"/>
                  </a:cubicBezTo>
                  <a:lnTo>
                    <a:pt x="106653" y="5507"/>
                  </a:lnTo>
                  <a:cubicBezTo>
                    <a:pt x="110314" y="5507"/>
                    <a:pt x="113267" y="7922"/>
                    <a:pt x="113267" y="10917"/>
                  </a:cubicBezTo>
                  <a:lnTo>
                    <a:pt x="113267" y="87342"/>
                  </a:lnTo>
                  <a:cubicBezTo>
                    <a:pt x="113267" y="90338"/>
                    <a:pt x="110314" y="92753"/>
                    <a:pt x="106653" y="92753"/>
                  </a:cubicBezTo>
                  <a:lnTo>
                    <a:pt x="103346" y="92753"/>
                  </a:lnTo>
                  <a:cubicBezTo>
                    <a:pt x="101338" y="92753"/>
                    <a:pt x="99921" y="93816"/>
                    <a:pt x="99921" y="95458"/>
                  </a:cubicBezTo>
                  <a:cubicBezTo>
                    <a:pt x="99921" y="97101"/>
                    <a:pt x="101338" y="98164"/>
                    <a:pt x="103346" y="98164"/>
                  </a:cubicBezTo>
                  <a:lnTo>
                    <a:pt x="106653" y="98164"/>
                  </a:lnTo>
                  <a:cubicBezTo>
                    <a:pt x="113976" y="98164"/>
                    <a:pt x="120000" y="93333"/>
                    <a:pt x="120000" y="87342"/>
                  </a:cubicBezTo>
                  <a:lnTo>
                    <a:pt x="120000" y="10917"/>
                  </a:lnTo>
                  <a:cubicBezTo>
                    <a:pt x="120000" y="4927"/>
                    <a:pt x="113976" y="0"/>
                    <a:pt x="106653" y="0"/>
                  </a:cubicBezTo>
                  <a:close/>
                  <a:moveTo>
                    <a:pt x="36614" y="87342"/>
                  </a:moveTo>
                  <a:lnTo>
                    <a:pt x="23267" y="87342"/>
                  </a:lnTo>
                  <a:cubicBezTo>
                    <a:pt x="21259" y="87342"/>
                    <a:pt x="19960" y="88405"/>
                    <a:pt x="19960" y="90048"/>
                  </a:cubicBezTo>
                  <a:cubicBezTo>
                    <a:pt x="19960" y="91690"/>
                    <a:pt x="21259" y="92753"/>
                    <a:pt x="23267" y="92753"/>
                  </a:cubicBezTo>
                  <a:lnTo>
                    <a:pt x="36614" y="92753"/>
                  </a:lnTo>
                  <a:cubicBezTo>
                    <a:pt x="38622" y="92753"/>
                    <a:pt x="39921" y="91690"/>
                    <a:pt x="39921" y="90048"/>
                  </a:cubicBezTo>
                  <a:cubicBezTo>
                    <a:pt x="39921" y="88405"/>
                    <a:pt x="38622" y="87342"/>
                    <a:pt x="36614" y="87342"/>
                  </a:cubicBezTo>
                  <a:close/>
                  <a:moveTo>
                    <a:pt x="30000" y="98164"/>
                  </a:moveTo>
                  <a:lnTo>
                    <a:pt x="23267" y="98164"/>
                  </a:lnTo>
                  <a:cubicBezTo>
                    <a:pt x="21259" y="98164"/>
                    <a:pt x="19960" y="99323"/>
                    <a:pt x="19960" y="100966"/>
                  </a:cubicBezTo>
                  <a:cubicBezTo>
                    <a:pt x="19960" y="102608"/>
                    <a:pt x="21259" y="103671"/>
                    <a:pt x="23267" y="103671"/>
                  </a:cubicBezTo>
                  <a:lnTo>
                    <a:pt x="30000" y="103671"/>
                  </a:lnTo>
                  <a:cubicBezTo>
                    <a:pt x="32007" y="103671"/>
                    <a:pt x="33307" y="102608"/>
                    <a:pt x="33307" y="100966"/>
                  </a:cubicBezTo>
                  <a:cubicBezTo>
                    <a:pt x="33307" y="99323"/>
                    <a:pt x="32007" y="98164"/>
                    <a:pt x="30000" y="98164"/>
                  </a:cubicBezTo>
                  <a:close/>
                  <a:moveTo>
                    <a:pt x="79960" y="21835"/>
                  </a:moveTo>
                  <a:lnTo>
                    <a:pt x="13346" y="21835"/>
                  </a:lnTo>
                  <a:cubicBezTo>
                    <a:pt x="6023" y="21835"/>
                    <a:pt x="0" y="26763"/>
                    <a:pt x="0" y="32753"/>
                  </a:cubicBezTo>
                  <a:lnTo>
                    <a:pt x="0" y="109082"/>
                  </a:lnTo>
                  <a:cubicBezTo>
                    <a:pt x="0" y="115072"/>
                    <a:pt x="6023" y="120000"/>
                    <a:pt x="13346" y="120000"/>
                  </a:cubicBezTo>
                  <a:lnTo>
                    <a:pt x="79960" y="120000"/>
                  </a:lnTo>
                  <a:cubicBezTo>
                    <a:pt x="87283" y="120000"/>
                    <a:pt x="93307" y="115072"/>
                    <a:pt x="93307" y="109082"/>
                  </a:cubicBezTo>
                  <a:lnTo>
                    <a:pt x="93307" y="32753"/>
                  </a:lnTo>
                  <a:cubicBezTo>
                    <a:pt x="93307" y="26763"/>
                    <a:pt x="87283" y="21835"/>
                    <a:pt x="79960" y="21835"/>
                  </a:cubicBezTo>
                  <a:close/>
                  <a:moveTo>
                    <a:pt x="86692" y="109082"/>
                  </a:moveTo>
                  <a:cubicBezTo>
                    <a:pt x="86692" y="112077"/>
                    <a:pt x="83622" y="114589"/>
                    <a:pt x="79960" y="114589"/>
                  </a:cubicBezTo>
                  <a:lnTo>
                    <a:pt x="13346" y="114589"/>
                  </a:lnTo>
                  <a:cubicBezTo>
                    <a:pt x="9685" y="114589"/>
                    <a:pt x="6614" y="112077"/>
                    <a:pt x="6614" y="109082"/>
                  </a:cubicBezTo>
                  <a:lnTo>
                    <a:pt x="6614" y="40676"/>
                  </a:lnTo>
                  <a:cubicBezTo>
                    <a:pt x="14645" y="45893"/>
                    <a:pt x="23976" y="48019"/>
                    <a:pt x="37322" y="48888"/>
                  </a:cubicBezTo>
                  <a:cubicBezTo>
                    <a:pt x="38622" y="52077"/>
                    <a:pt x="42283" y="54589"/>
                    <a:pt x="46653" y="54589"/>
                  </a:cubicBezTo>
                  <a:cubicBezTo>
                    <a:pt x="51023" y="54589"/>
                    <a:pt x="54921" y="52077"/>
                    <a:pt x="55984" y="48888"/>
                  </a:cubicBezTo>
                  <a:cubicBezTo>
                    <a:pt x="69330" y="48019"/>
                    <a:pt x="78307" y="45893"/>
                    <a:pt x="86692" y="40676"/>
                  </a:cubicBezTo>
                  <a:lnTo>
                    <a:pt x="86692" y="109082"/>
                  </a:lnTo>
                  <a:close/>
                  <a:moveTo>
                    <a:pt x="43346" y="46376"/>
                  </a:moveTo>
                  <a:cubicBezTo>
                    <a:pt x="43346" y="44734"/>
                    <a:pt x="44645" y="43671"/>
                    <a:pt x="46653" y="43671"/>
                  </a:cubicBezTo>
                  <a:cubicBezTo>
                    <a:pt x="48661" y="43671"/>
                    <a:pt x="49960" y="44734"/>
                    <a:pt x="49960" y="46376"/>
                  </a:cubicBezTo>
                  <a:cubicBezTo>
                    <a:pt x="49960" y="48019"/>
                    <a:pt x="48661" y="49082"/>
                    <a:pt x="46653" y="49082"/>
                  </a:cubicBezTo>
                  <a:cubicBezTo>
                    <a:pt x="44645" y="49082"/>
                    <a:pt x="43346" y="48019"/>
                    <a:pt x="43346" y="46376"/>
                  </a:cubicBezTo>
                  <a:close/>
                  <a:moveTo>
                    <a:pt x="86692" y="33816"/>
                  </a:moveTo>
                  <a:cubicBezTo>
                    <a:pt x="79960" y="39613"/>
                    <a:pt x="70275" y="42608"/>
                    <a:pt x="55984" y="43381"/>
                  </a:cubicBezTo>
                  <a:cubicBezTo>
                    <a:pt x="54685" y="40386"/>
                    <a:pt x="51023" y="38260"/>
                    <a:pt x="46653" y="38260"/>
                  </a:cubicBezTo>
                  <a:cubicBezTo>
                    <a:pt x="42283" y="38260"/>
                    <a:pt x="38976" y="40386"/>
                    <a:pt x="37322" y="43381"/>
                  </a:cubicBezTo>
                  <a:cubicBezTo>
                    <a:pt x="22677" y="42608"/>
                    <a:pt x="12992" y="39613"/>
                    <a:pt x="6614" y="33816"/>
                  </a:cubicBezTo>
                  <a:lnTo>
                    <a:pt x="6614" y="32753"/>
                  </a:lnTo>
                  <a:cubicBezTo>
                    <a:pt x="6614" y="29758"/>
                    <a:pt x="9685" y="27342"/>
                    <a:pt x="13346" y="27342"/>
                  </a:cubicBezTo>
                  <a:lnTo>
                    <a:pt x="79960" y="27342"/>
                  </a:lnTo>
                  <a:cubicBezTo>
                    <a:pt x="83622" y="27342"/>
                    <a:pt x="86692" y="29758"/>
                    <a:pt x="86692" y="32753"/>
                  </a:cubicBezTo>
                  <a:lnTo>
                    <a:pt x="86692" y="3381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Shape 332"/>
            <p:cNvSpPr/>
            <p:nvPr/>
          </p:nvSpPr>
          <p:spPr>
            <a:xfrm>
              <a:off x="1841173" y="4083847"/>
              <a:ext cx="297000" cy="297000"/>
            </a:xfrm>
            <a:custGeom>
              <a:pathLst>
                <a:path extrusionOk="0" h="120000" w="12000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Shape 333"/>
            <p:cNvSpPr/>
            <p:nvPr/>
          </p:nvSpPr>
          <p:spPr>
            <a:xfrm>
              <a:off x="2410875" y="4091869"/>
              <a:ext cx="297000" cy="272700"/>
            </a:xfrm>
            <a:custGeom>
              <a:pathLst>
                <a:path extrusionOk="0" h="120000" w="120000">
                  <a:moveTo>
                    <a:pt x="117294" y="101930"/>
                  </a:moveTo>
                  <a:lnTo>
                    <a:pt x="65217" y="101930"/>
                  </a:lnTo>
                  <a:cubicBezTo>
                    <a:pt x="63864" y="95128"/>
                    <a:pt x="58357" y="90026"/>
                    <a:pt x="51787" y="90026"/>
                  </a:cubicBezTo>
                  <a:cubicBezTo>
                    <a:pt x="45314" y="90026"/>
                    <a:pt x="39806" y="95128"/>
                    <a:pt x="38454" y="101930"/>
                  </a:cubicBezTo>
                  <a:lnTo>
                    <a:pt x="2705" y="101930"/>
                  </a:lnTo>
                  <a:cubicBezTo>
                    <a:pt x="1159" y="101930"/>
                    <a:pt x="0" y="103206"/>
                    <a:pt x="0" y="105013"/>
                  </a:cubicBezTo>
                  <a:cubicBezTo>
                    <a:pt x="0" y="106820"/>
                    <a:pt x="1159" y="107989"/>
                    <a:pt x="2705" y="107989"/>
                  </a:cubicBezTo>
                  <a:lnTo>
                    <a:pt x="38454" y="107989"/>
                  </a:lnTo>
                  <a:cubicBezTo>
                    <a:pt x="39806" y="114898"/>
                    <a:pt x="45314" y="120000"/>
                    <a:pt x="51787" y="120000"/>
                  </a:cubicBezTo>
                  <a:cubicBezTo>
                    <a:pt x="58357" y="120000"/>
                    <a:pt x="63864" y="114898"/>
                    <a:pt x="65217" y="107989"/>
                  </a:cubicBezTo>
                  <a:lnTo>
                    <a:pt x="117294" y="107989"/>
                  </a:lnTo>
                  <a:cubicBezTo>
                    <a:pt x="118937" y="107989"/>
                    <a:pt x="120000" y="106820"/>
                    <a:pt x="120000" y="105013"/>
                  </a:cubicBezTo>
                  <a:cubicBezTo>
                    <a:pt x="120000" y="103206"/>
                    <a:pt x="118937" y="101930"/>
                    <a:pt x="117294" y="101930"/>
                  </a:cubicBezTo>
                  <a:close/>
                  <a:moveTo>
                    <a:pt x="51787" y="113941"/>
                  </a:moveTo>
                  <a:cubicBezTo>
                    <a:pt x="47149" y="113941"/>
                    <a:pt x="43671" y="110115"/>
                    <a:pt x="43671" y="105013"/>
                  </a:cubicBezTo>
                  <a:cubicBezTo>
                    <a:pt x="43671" y="99911"/>
                    <a:pt x="47149" y="95978"/>
                    <a:pt x="51787" y="95978"/>
                  </a:cubicBezTo>
                  <a:cubicBezTo>
                    <a:pt x="56425" y="95978"/>
                    <a:pt x="60000" y="99911"/>
                    <a:pt x="60000" y="105013"/>
                  </a:cubicBezTo>
                  <a:cubicBezTo>
                    <a:pt x="60000" y="110115"/>
                    <a:pt x="56425" y="113941"/>
                    <a:pt x="51787" y="113941"/>
                  </a:cubicBezTo>
                  <a:close/>
                  <a:moveTo>
                    <a:pt x="2705" y="17962"/>
                  </a:moveTo>
                  <a:lnTo>
                    <a:pt x="16618" y="17962"/>
                  </a:lnTo>
                  <a:cubicBezTo>
                    <a:pt x="17971" y="24871"/>
                    <a:pt x="23478" y="29973"/>
                    <a:pt x="30048" y="29973"/>
                  </a:cubicBezTo>
                  <a:cubicBezTo>
                    <a:pt x="36521" y="29973"/>
                    <a:pt x="42028" y="24871"/>
                    <a:pt x="43381" y="17962"/>
                  </a:cubicBezTo>
                  <a:lnTo>
                    <a:pt x="117294" y="17962"/>
                  </a:lnTo>
                  <a:cubicBezTo>
                    <a:pt x="118937" y="17962"/>
                    <a:pt x="120000" y="16793"/>
                    <a:pt x="120000" y="14986"/>
                  </a:cubicBezTo>
                  <a:cubicBezTo>
                    <a:pt x="120000" y="13179"/>
                    <a:pt x="118937" y="12010"/>
                    <a:pt x="117294" y="12010"/>
                  </a:cubicBezTo>
                  <a:lnTo>
                    <a:pt x="43381" y="12010"/>
                  </a:lnTo>
                  <a:cubicBezTo>
                    <a:pt x="42028" y="5101"/>
                    <a:pt x="36521" y="0"/>
                    <a:pt x="30048" y="0"/>
                  </a:cubicBezTo>
                  <a:cubicBezTo>
                    <a:pt x="23478" y="0"/>
                    <a:pt x="17971" y="5101"/>
                    <a:pt x="16618" y="12010"/>
                  </a:cubicBezTo>
                  <a:lnTo>
                    <a:pt x="2705" y="12010"/>
                  </a:lnTo>
                  <a:cubicBezTo>
                    <a:pt x="1159" y="12010"/>
                    <a:pt x="0" y="13179"/>
                    <a:pt x="0" y="14986"/>
                  </a:cubicBezTo>
                  <a:cubicBezTo>
                    <a:pt x="0" y="16793"/>
                    <a:pt x="1159" y="17962"/>
                    <a:pt x="2705" y="17962"/>
                  </a:cubicBezTo>
                  <a:close/>
                  <a:moveTo>
                    <a:pt x="30048" y="5952"/>
                  </a:moveTo>
                  <a:cubicBezTo>
                    <a:pt x="34685" y="5952"/>
                    <a:pt x="38164" y="9884"/>
                    <a:pt x="38164" y="14986"/>
                  </a:cubicBezTo>
                  <a:cubicBezTo>
                    <a:pt x="38164" y="20088"/>
                    <a:pt x="34685" y="24021"/>
                    <a:pt x="30048" y="24021"/>
                  </a:cubicBezTo>
                  <a:cubicBezTo>
                    <a:pt x="25410" y="24021"/>
                    <a:pt x="21835" y="20088"/>
                    <a:pt x="21835" y="14986"/>
                  </a:cubicBezTo>
                  <a:cubicBezTo>
                    <a:pt x="21835" y="9884"/>
                    <a:pt x="25410" y="5952"/>
                    <a:pt x="30048" y="5952"/>
                  </a:cubicBezTo>
                  <a:close/>
                  <a:moveTo>
                    <a:pt x="117294" y="56970"/>
                  </a:moveTo>
                  <a:lnTo>
                    <a:pt x="108792" y="56970"/>
                  </a:lnTo>
                  <a:cubicBezTo>
                    <a:pt x="107439" y="50062"/>
                    <a:pt x="102028" y="44960"/>
                    <a:pt x="95458" y="44960"/>
                  </a:cubicBezTo>
                  <a:cubicBezTo>
                    <a:pt x="88888" y="44960"/>
                    <a:pt x="83478" y="50062"/>
                    <a:pt x="82125" y="56970"/>
                  </a:cubicBezTo>
                  <a:lnTo>
                    <a:pt x="2705" y="56970"/>
                  </a:lnTo>
                  <a:cubicBezTo>
                    <a:pt x="1159" y="56970"/>
                    <a:pt x="0" y="58139"/>
                    <a:pt x="0" y="59946"/>
                  </a:cubicBezTo>
                  <a:cubicBezTo>
                    <a:pt x="0" y="61753"/>
                    <a:pt x="1159" y="63029"/>
                    <a:pt x="2705" y="63029"/>
                  </a:cubicBezTo>
                  <a:lnTo>
                    <a:pt x="82125" y="63029"/>
                  </a:lnTo>
                  <a:cubicBezTo>
                    <a:pt x="83478" y="69831"/>
                    <a:pt x="88888" y="74933"/>
                    <a:pt x="95458" y="74933"/>
                  </a:cubicBezTo>
                  <a:cubicBezTo>
                    <a:pt x="102028" y="74933"/>
                    <a:pt x="107439" y="69831"/>
                    <a:pt x="108792" y="63029"/>
                  </a:cubicBezTo>
                  <a:lnTo>
                    <a:pt x="117294" y="63029"/>
                  </a:lnTo>
                  <a:cubicBezTo>
                    <a:pt x="118937" y="63029"/>
                    <a:pt x="120000" y="61753"/>
                    <a:pt x="120000" y="59946"/>
                  </a:cubicBezTo>
                  <a:cubicBezTo>
                    <a:pt x="120000" y="58139"/>
                    <a:pt x="118937" y="56970"/>
                    <a:pt x="117294" y="56970"/>
                  </a:cubicBezTo>
                  <a:close/>
                  <a:moveTo>
                    <a:pt x="95458" y="68981"/>
                  </a:moveTo>
                  <a:cubicBezTo>
                    <a:pt x="90821" y="68981"/>
                    <a:pt x="87246" y="65048"/>
                    <a:pt x="87246" y="59946"/>
                  </a:cubicBezTo>
                  <a:cubicBezTo>
                    <a:pt x="87246" y="54844"/>
                    <a:pt x="90821" y="51018"/>
                    <a:pt x="95458" y="51018"/>
                  </a:cubicBezTo>
                  <a:cubicBezTo>
                    <a:pt x="100096" y="51018"/>
                    <a:pt x="103671" y="54844"/>
                    <a:pt x="103671" y="59946"/>
                  </a:cubicBezTo>
                  <a:cubicBezTo>
                    <a:pt x="103671" y="65048"/>
                    <a:pt x="100096" y="68981"/>
                    <a:pt x="95458" y="6898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Shape 334"/>
            <p:cNvSpPr/>
            <p:nvPr/>
          </p:nvSpPr>
          <p:spPr>
            <a:xfrm>
              <a:off x="2980577" y="4091869"/>
              <a:ext cx="297000" cy="272700"/>
            </a:xfrm>
            <a:custGeom>
              <a:pathLst>
                <a:path extrusionOk="0" h="120000" w="120000">
                  <a:moveTo>
                    <a:pt x="106376" y="101930"/>
                  </a:moveTo>
                  <a:cubicBezTo>
                    <a:pt x="104734" y="101930"/>
                    <a:pt x="103574" y="103206"/>
                    <a:pt x="103574" y="105013"/>
                  </a:cubicBezTo>
                  <a:cubicBezTo>
                    <a:pt x="103574" y="106820"/>
                    <a:pt x="104734" y="107989"/>
                    <a:pt x="106376" y="107989"/>
                  </a:cubicBezTo>
                  <a:cubicBezTo>
                    <a:pt x="107922" y="107989"/>
                    <a:pt x="109082" y="106820"/>
                    <a:pt x="109082" y="105013"/>
                  </a:cubicBezTo>
                  <a:cubicBezTo>
                    <a:pt x="109082" y="103206"/>
                    <a:pt x="107922" y="101930"/>
                    <a:pt x="106376" y="101930"/>
                  </a:cubicBezTo>
                  <a:close/>
                  <a:moveTo>
                    <a:pt x="84541" y="53994"/>
                  </a:moveTo>
                  <a:cubicBezTo>
                    <a:pt x="89178" y="53994"/>
                    <a:pt x="92657" y="50062"/>
                    <a:pt x="92657" y="44960"/>
                  </a:cubicBezTo>
                  <a:cubicBezTo>
                    <a:pt x="92657" y="39858"/>
                    <a:pt x="89178" y="36031"/>
                    <a:pt x="84541" y="36031"/>
                  </a:cubicBezTo>
                  <a:cubicBezTo>
                    <a:pt x="79903" y="36031"/>
                    <a:pt x="76328" y="39858"/>
                    <a:pt x="76328" y="44960"/>
                  </a:cubicBezTo>
                  <a:cubicBezTo>
                    <a:pt x="76328" y="50062"/>
                    <a:pt x="79903" y="53994"/>
                    <a:pt x="84541" y="53994"/>
                  </a:cubicBezTo>
                  <a:close/>
                  <a:moveTo>
                    <a:pt x="84541" y="95978"/>
                  </a:moveTo>
                  <a:cubicBezTo>
                    <a:pt x="95169" y="95978"/>
                    <a:pt x="103574" y="86731"/>
                    <a:pt x="103574" y="74933"/>
                  </a:cubicBezTo>
                  <a:lnTo>
                    <a:pt x="103574" y="44960"/>
                  </a:lnTo>
                  <a:cubicBezTo>
                    <a:pt x="103574" y="33268"/>
                    <a:pt x="95169" y="24021"/>
                    <a:pt x="84541" y="24021"/>
                  </a:cubicBezTo>
                  <a:cubicBezTo>
                    <a:pt x="73913" y="24021"/>
                    <a:pt x="65410" y="33268"/>
                    <a:pt x="65410" y="44960"/>
                  </a:cubicBezTo>
                  <a:lnTo>
                    <a:pt x="65410" y="74933"/>
                  </a:lnTo>
                  <a:cubicBezTo>
                    <a:pt x="65410" y="86731"/>
                    <a:pt x="73913" y="95978"/>
                    <a:pt x="84541" y="95978"/>
                  </a:cubicBezTo>
                  <a:close/>
                  <a:moveTo>
                    <a:pt x="70917" y="44960"/>
                  </a:moveTo>
                  <a:cubicBezTo>
                    <a:pt x="70917" y="36563"/>
                    <a:pt x="76908" y="29973"/>
                    <a:pt x="84541" y="29973"/>
                  </a:cubicBezTo>
                  <a:cubicBezTo>
                    <a:pt x="92173" y="29973"/>
                    <a:pt x="98164" y="36563"/>
                    <a:pt x="98164" y="44960"/>
                  </a:cubicBezTo>
                  <a:lnTo>
                    <a:pt x="98164" y="74933"/>
                  </a:lnTo>
                  <a:cubicBezTo>
                    <a:pt x="98164" y="83330"/>
                    <a:pt x="92173" y="90026"/>
                    <a:pt x="84541" y="90026"/>
                  </a:cubicBezTo>
                  <a:cubicBezTo>
                    <a:pt x="76908" y="90026"/>
                    <a:pt x="70917" y="83330"/>
                    <a:pt x="70917" y="74933"/>
                  </a:cubicBezTo>
                  <a:lnTo>
                    <a:pt x="70917" y="44960"/>
                  </a:lnTo>
                  <a:close/>
                  <a:moveTo>
                    <a:pt x="106376" y="17962"/>
                  </a:moveTo>
                  <a:cubicBezTo>
                    <a:pt x="107922" y="17962"/>
                    <a:pt x="109082" y="16793"/>
                    <a:pt x="109082" y="14986"/>
                  </a:cubicBezTo>
                  <a:cubicBezTo>
                    <a:pt x="109082" y="13179"/>
                    <a:pt x="107922" y="12010"/>
                    <a:pt x="106376" y="12010"/>
                  </a:cubicBezTo>
                  <a:cubicBezTo>
                    <a:pt x="104734" y="12010"/>
                    <a:pt x="103574" y="13179"/>
                    <a:pt x="103574" y="14986"/>
                  </a:cubicBezTo>
                  <a:cubicBezTo>
                    <a:pt x="103574" y="16793"/>
                    <a:pt x="104734" y="17962"/>
                    <a:pt x="106376" y="17962"/>
                  </a:cubicBezTo>
                  <a:close/>
                  <a:moveTo>
                    <a:pt x="114492" y="0"/>
                  </a:moveTo>
                  <a:lnTo>
                    <a:pt x="5410" y="0"/>
                  </a:lnTo>
                  <a:cubicBezTo>
                    <a:pt x="2415" y="0"/>
                    <a:pt x="0" y="2657"/>
                    <a:pt x="0" y="5952"/>
                  </a:cubicBezTo>
                  <a:lnTo>
                    <a:pt x="0" y="113941"/>
                  </a:lnTo>
                  <a:cubicBezTo>
                    <a:pt x="0" y="117236"/>
                    <a:pt x="2415" y="120000"/>
                    <a:pt x="5410" y="120000"/>
                  </a:cubicBezTo>
                  <a:lnTo>
                    <a:pt x="114492" y="120000"/>
                  </a:lnTo>
                  <a:cubicBezTo>
                    <a:pt x="117487" y="120000"/>
                    <a:pt x="120000" y="117236"/>
                    <a:pt x="120000" y="113941"/>
                  </a:cubicBezTo>
                  <a:lnTo>
                    <a:pt x="120000" y="5952"/>
                  </a:lnTo>
                  <a:cubicBezTo>
                    <a:pt x="120000" y="2657"/>
                    <a:pt x="117487" y="0"/>
                    <a:pt x="114492" y="0"/>
                  </a:cubicBezTo>
                  <a:close/>
                  <a:moveTo>
                    <a:pt x="114492" y="113941"/>
                  </a:moveTo>
                  <a:lnTo>
                    <a:pt x="5410" y="113941"/>
                  </a:lnTo>
                  <a:lnTo>
                    <a:pt x="5410" y="5952"/>
                  </a:lnTo>
                  <a:lnTo>
                    <a:pt x="114492" y="5952"/>
                  </a:lnTo>
                  <a:lnTo>
                    <a:pt x="114492" y="113941"/>
                  </a:lnTo>
                  <a:close/>
                  <a:moveTo>
                    <a:pt x="13623" y="107989"/>
                  </a:moveTo>
                  <a:cubicBezTo>
                    <a:pt x="15265" y="107989"/>
                    <a:pt x="16328" y="106820"/>
                    <a:pt x="16328" y="105013"/>
                  </a:cubicBezTo>
                  <a:cubicBezTo>
                    <a:pt x="16328" y="103206"/>
                    <a:pt x="15265" y="101930"/>
                    <a:pt x="13623" y="101930"/>
                  </a:cubicBezTo>
                  <a:cubicBezTo>
                    <a:pt x="11980" y="101930"/>
                    <a:pt x="10917" y="103206"/>
                    <a:pt x="10917" y="105013"/>
                  </a:cubicBezTo>
                  <a:cubicBezTo>
                    <a:pt x="10917" y="106820"/>
                    <a:pt x="11980" y="107989"/>
                    <a:pt x="13623" y="107989"/>
                  </a:cubicBezTo>
                  <a:close/>
                  <a:moveTo>
                    <a:pt x="16328" y="74933"/>
                  </a:moveTo>
                  <a:cubicBezTo>
                    <a:pt x="16328" y="86731"/>
                    <a:pt x="24830" y="95978"/>
                    <a:pt x="35458" y="95978"/>
                  </a:cubicBezTo>
                  <a:cubicBezTo>
                    <a:pt x="46086" y="95978"/>
                    <a:pt x="54492" y="86731"/>
                    <a:pt x="54492" y="74933"/>
                  </a:cubicBezTo>
                  <a:lnTo>
                    <a:pt x="54492" y="44960"/>
                  </a:lnTo>
                  <a:cubicBezTo>
                    <a:pt x="54492" y="33268"/>
                    <a:pt x="46086" y="24021"/>
                    <a:pt x="35458" y="24021"/>
                  </a:cubicBezTo>
                  <a:cubicBezTo>
                    <a:pt x="24830" y="24021"/>
                    <a:pt x="16328" y="33268"/>
                    <a:pt x="16328" y="44960"/>
                  </a:cubicBezTo>
                  <a:lnTo>
                    <a:pt x="16328" y="74933"/>
                  </a:lnTo>
                  <a:close/>
                  <a:moveTo>
                    <a:pt x="21835" y="44960"/>
                  </a:moveTo>
                  <a:cubicBezTo>
                    <a:pt x="21835" y="36563"/>
                    <a:pt x="27826" y="29973"/>
                    <a:pt x="35458" y="29973"/>
                  </a:cubicBezTo>
                  <a:cubicBezTo>
                    <a:pt x="43091" y="29973"/>
                    <a:pt x="49082" y="36563"/>
                    <a:pt x="49082" y="44960"/>
                  </a:cubicBezTo>
                  <a:lnTo>
                    <a:pt x="49082" y="74933"/>
                  </a:lnTo>
                  <a:cubicBezTo>
                    <a:pt x="49082" y="83330"/>
                    <a:pt x="43091" y="90026"/>
                    <a:pt x="35458" y="90026"/>
                  </a:cubicBezTo>
                  <a:cubicBezTo>
                    <a:pt x="27826" y="90026"/>
                    <a:pt x="21835" y="83330"/>
                    <a:pt x="21835" y="74933"/>
                  </a:cubicBezTo>
                  <a:lnTo>
                    <a:pt x="21835" y="44960"/>
                  </a:lnTo>
                  <a:close/>
                  <a:moveTo>
                    <a:pt x="13623" y="17962"/>
                  </a:moveTo>
                  <a:cubicBezTo>
                    <a:pt x="15265" y="17962"/>
                    <a:pt x="16328" y="16793"/>
                    <a:pt x="16328" y="14986"/>
                  </a:cubicBezTo>
                  <a:cubicBezTo>
                    <a:pt x="16328" y="13179"/>
                    <a:pt x="15265" y="12010"/>
                    <a:pt x="13623" y="12010"/>
                  </a:cubicBezTo>
                  <a:cubicBezTo>
                    <a:pt x="11980" y="12010"/>
                    <a:pt x="10917" y="13179"/>
                    <a:pt x="10917" y="14986"/>
                  </a:cubicBezTo>
                  <a:cubicBezTo>
                    <a:pt x="10917" y="16793"/>
                    <a:pt x="11980" y="17962"/>
                    <a:pt x="13623" y="17962"/>
                  </a:cubicBezTo>
                  <a:close/>
                  <a:moveTo>
                    <a:pt x="35458" y="83968"/>
                  </a:moveTo>
                  <a:cubicBezTo>
                    <a:pt x="40096" y="83968"/>
                    <a:pt x="43574" y="80035"/>
                    <a:pt x="43574" y="74933"/>
                  </a:cubicBezTo>
                  <a:cubicBezTo>
                    <a:pt x="43574" y="69831"/>
                    <a:pt x="40096" y="66005"/>
                    <a:pt x="35458" y="66005"/>
                  </a:cubicBezTo>
                  <a:cubicBezTo>
                    <a:pt x="30821" y="66005"/>
                    <a:pt x="27246" y="69831"/>
                    <a:pt x="27246" y="74933"/>
                  </a:cubicBezTo>
                  <a:cubicBezTo>
                    <a:pt x="27246" y="80035"/>
                    <a:pt x="30821" y="83968"/>
                    <a:pt x="35458" y="8396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Shape 335"/>
            <p:cNvSpPr/>
            <p:nvPr/>
          </p:nvSpPr>
          <p:spPr>
            <a:xfrm>
              <a:off x="3550280" y="4083847"/>
              <a:ext cx="297000" cy="297000"/>
            </a:xfrm>
            <a:custGeom>
              <a:pathLst>
                <a:path extrusionOk="0" h="120000" w="120000">
                  <a:moveTo>
                    <a:pt x="100950" y="87342"/>
                  </a:moveTo>
                  <a:lnTo>
                    <a:pt x="65173" y="87342"/>
                  </a:lnTo>
                  <a:cubicBezTo>
                    <a:pt x="64109" y="82705"/>
                    <a:pt x="59758" y="79130"/>
                    <a:pt x="54536" y="79130"/>
                  </a:cubicBezTo>
                  <a:cubicBezTo>
                    <a:pt x="49315" y="79130"/>
                    <a:pt x="45253" y="82705"/>
                    <a:pt x="43900" y="87342"/>
                  </a:cubicBezTo>
                  <a:lnTo>
                    <a:pt x="19049" y="87342"/>
                  </a:lnTo>
                  <a:cubicBezTo>
                    <a:pt x="17405" y="87342"/>
                    <a:pt x="16341" y="88405"/>
                    <a:pt x="16341" y="90048"/>
                  </a:cubicBezTo>
                  <a:cubicBezTo>
                    <a:pt x="16341" y="91690"/>
                    <a:pt x="17405" y="92753"/>
                    <a:pt x="19049" y="92753"/>
                  </a:cubicBezTo>
                  <a:lnTo>
                    <a:pt x="43900" y="92753"/>
                  </a:lnTo>
                  <a:cubicBezTo>
                    <a:pt x="44963" y="97391"/>
                    <a:pt x="49315" y="100966"/>
                    <a:pt x="54536" y="100966"/>
                  </a:cubicBezTo>
                  <a:cubicBezTo>
                    <a:pt x="59758" y="100966"/>
                    <a:pt x="63819" y="97391"/>
                    <a:pt x="65173" y="92753"/>
                  </a:cubicBezTo>
                  <a:lnTo>
                    <a:pt x="100950" y="92753"/>
                  </a:lnTo>
                  <a:cubicBezTo>
                    <a:pt x="102594" y="92753"/>
                    <a:pt x="103658" y="91690"/>
                    <a:pt x="103658" y="90048"/>
                  </a:cubicBezTo>
                  <a:cubicBezTo>
                    <a:pt x="103658" y="88405"/>
                    <a:pt x="102594" y="87342"/>
                    <a:pt x="100950" y="87342"/>
                  </a:cubicBezTo>
                  <a:close/>
                  <a:moveTo>
                    <a:pt x="54536" y="95458"/>
                  </a:moveTo>
                  <a:cubicBezTo>
                    <a:pt x="51539" y="95458"/>
                    <a:pt x="49121" y="93043"/>
                    <a:pt x="49121" y="90048"/>
                  </a:cubicBezTo>
                  <a:cubicBezTo>
                    <a:pt x="49121" y="87053"/>
                    <a:pt x="51539" y="84541"/>
                    <a:pt x="54536" y="84541"/>
                  </a:cubicBezTo>
                  <a:cubicBezTo>
                    <a:pt x="57534" y="84541"/>
                    <a:pt x="59951" y="87053"/>
                    <a:pt x="59951" y="90048"/>
                  </a:cubicBezTo>
                  <a:cubicBezTo>
                    <a:pt x="59951" y="93043"/>
                    <a:pt x="57534" y="95458"/>
                    <a:pt x="54536" y="95458"/>
                  </a:cubicBezTo>
                  <a:close/>
                  <a:moveTo>
                    <a:pt x="100950" y="57294"/>
                  </a:moveTo>
                  <a:lnTo>
                    <a:pt x="92441" y="57294"/>
                  </a:lnTo>
                  <a:cubicBezTo>
                    <a:pt x="91377" y="52657"/>
                    <a:pt x="87026" y="49082"/>
                    <a:pt x="81804" y="49082"/>
                  </a:cubicBezTo>
                  <a:cubicBezTo>
                    <a:pt x="76680" y="49082"/>
                    <a:pt x="72522" y="52657"/>
                    <a:pt x="71168" y="57294"/>
                  </a:cubicBezTo>
                  <a:lnTo>
                    <a:pt x="19049" y="57294"/>
                  </a:lnTo>
                  <a:cubicBezTo>
                    <a:pt x="17405" y="57294"/>
                    <a:pt x="16341" y="58357"/>
                    <a:pt x="16341" y="60000"/>
                  </a:cubicBezTo>
                  <a:cubicBezTo>
                    <a:pt x="16341" y="61642"/>
                    <a:pt x="17405" y="62801"/>
                    <a:pt x="19049" y="62801"/>
                  </a:cubicBezTo>
                  <a:lnTo>
                    <a:pt x="71168" y="62801"/>
                  </a:lnTo>
                  <a:cubicBezTo>
                    <a:pt x="72232" y="67439"/>
                    <a:pt x="76680" y="70917"/>
                    <a:pt x="81804" y="70917"/>
                  </a:cubicBezTo>
                  <a:cubicBezTo>
                    <a:pt x="87026" y="70917"/>
                    <a:pt x="91087" y="67439"/>
                    <a:pt x="92441" y="62801"/>
                  </a:cubicBezTo>
                  <a:lnTo>
                    <a:pt x="100950" y="62801"/>
                  </a:lnTo>
                  <a:cubicBezTo>
                    <a:pt x="102594" y="62801"/>
                    <a:pt x="103658" y="61642"/>
                    <a:pt x="103658" y="60000"/>
                  </a:cubicBezTo>
                  <a:cubicBezTo>
                    <a:pt x="103658" y="58357"/>
                    <a:pt x="102594" y="57294"/>
                    <a:pt x="100950" y="57294"/>
                  </a:cubicBezTo>
                  <a:close/>
                  <a:moveTo>
                    <a:pt x="81804" y="65507"/>
                  </a:moveTo>
                  <a:cubicBezTo>
                    <a:pt x="78807" y="65507"/>
                    <a:pt x="76390" y="62995"/>
                    <a:pt x="76390" y="60000"/>
                  </a:cubicBezTo>
                  <a:cubicBezTo>
                    <a:pt x="76390" y="57004"/>
                    <a:pt x="78807" y="54589"/>
                    <a:pt x="81804" y="54589"/>
                  </a:cubicBezTo>
                  <a:cubicBezTo>
                    <a:pt x="84802" y="54589"/>
                    <a:pt x="87316" y="57004"/>
                    <a:pt x="87316" y="60000"/>
                  </a:cubicBezTo>
                  <a:cubicBezTo>
                    <a:pt x="87316" y="62995"/>
                    <a:pt x="84802" y="65507"/>
                    <a:pt x="81804" y="65507"/>
                  </a:cubicBezTo>
                  <a:close/>
                  <a:moveTo>
                    <a:pt x="100950" y="27342"/>
                  </a:moveTo>
                  <a:lnTo>
                    <a:pt x="54246" y="27342"/>
                  </a:lnTo>
                  <a:cubicBezTo>
                    <a:pt x="53182" y="22705"/>
                    <a:pt x="48831" y="19130"/>
                    <a:pt x="43609" y="19130"/>
                  </a:cubicBezTo>
                  <a:cubicBezTo>
                    <a:pt x="38388" y="19130"/>
                    <a:pt x="34327" y="22705"/>
                    <a:pt x="32973" y="27342"/>
                  </a:cubicBezTo>
                  <a:lnTo>
                    <a:pt x="19049" y="27342"/>
                  </a:lnTo>
                  <a:cubicBezTo>
                    <a:pt x="17405" y="27342"/>
                    <a:pt x="16341" y="28405"/>
                    <a:pt x="16341" y="30048"/>
                  </a:cubicBezTo>
                  <a:cubicBezTo>
                    <a:pt x="16341" y="31690"/>
                    <a:pt x="17405" y="32753"/>
                    <a:pt x="19049" y="32753"/>
                  </a:cubicBezTo>
                  <a:lnTo>
                    <a:pt x="32973" y="32753"/>
                  </a:lnTo>
                  <a:cubicBezTo>
                    <a:pt x="34037" y="37391"/>
                    <a:pt x="38388" y="40966"/>
                    <a:pt x="43609" y="40966"/>
                  </a:cubicBezTo>
                  <a:cubicBezTo>
                    <a:pt x="48831" y="40966"/>
                    <a:pt x="52892" y="37391"/>
                    <a:pt x="54246" y="32753"/>
                  </a:cubicBezTo>
                  <a:lnTo>
                    <a:pt x="100950" y="32753"/>
                  </a:lnTo>
                  <a:cubicBezTo>
                    <a:pt x="102594" y="32753"/>
                    <a:pt x="103658" y="31690"/>
                    <a:pt x="103658" y="30048"/>
                  </a:cubicBezTo>
                  <a:cubicBezTo>
                    <a:pt x="103658" y="28405"/>
                    <a:pt x="102594" y="27342"/>
                    <a:pt x="100950" y="27342"/>
                  </a:cubicBezTo>
                  <a:close/>
                  <a:moveTo>
                    <a:pt x="43609" y="35458"/>
                  </a:moveTo>
                  <a:cubicBezTo>
                    <a:pt x="40612" y="35458"/>
                    <a:pt x="38195" y="33043"/>
                    <a:pt x="38195" y="30048"/>
                  </a:cubicBezTo>
                  <a:cubicBezTo>
                    <a:pt x="38195" y="27053"/>
                    <a:pt x="40612" y="24541"/>
                    <a:pt x="43609" y="24541"/>
                  </a:cubicBezTo>
                  <a:cubicBezTo>
                    <a:pt x="46607" y="24541"/>
                    <a:pt x="49121" y="27053"/>
                    <a:pt x="49121" y="30048"/>
                  </a:cubicBezTo>
                  <a:cubicBezTo>
                    <a:pt x="49121" y="33043"/>
                    <a:pt x="46607" y="35458"/>
                    <a:pt x="43609" y="35458"/>
                  </a:cubicBezTo>
                  <a:close/>
                  <a:moveTo>
                    <a:pt x="109073" y="0"/>
                  </a:moveTo>
                  <a:lnTo>
                    <a:pt x="10829" y="0"/>
                  </a:lnTo>
                  <a:cubicBezTo>
                    <a:pt x="4834" y="0"/>
                    <a:pt x="0" y="4927"/>
                    <a:pt x="0" y="10917"/>
                  </a:cubicBezTo>
                  <a:lnTo>
                    <a:pt x="0" y="109082"/>
                  </a:lnTo>
                  <a:cubicBezTo>
                    <a:pt x="0" y="115072"/>
                    <a:pt x="4834" y="120000"/>
                    <a:pt x="10829" y="120000"/>
                  </a:cubicBezTo>
                  <a:lnTo>
                    <a:pt x="109073" y="120000"/>
                  </a:lnTo>
                  <a:cubicBezTo>
                    <a:pt x="115165" y="120000"/>
                    <a:pt x="120000" y="115072"/>
                    <a:pt x="120000" y="109082"/>
                  </a:cubicBezTo>
                  <a:lnTo>
                    <a:pt x="120000" y="10917"/>
                  </a:lnTo>
                  <a:cubicBezTo>
                    <a:pt x="120000" y="4927"/>
                    <a:pt x="115165" y="0"/>
                    <a:pt x="109073" y="0"/>
                  </a:cubicBezTo>
                  <a:close/>
                  <a:moveTo>
                    <a:pt x="114585" y="109082"/>
                  </a:moveTo>
                  <a:cubicBezTo>
                    <a:pt x="114585" y="112077"/>
                    <a:pt x="112070" y="114589"/>
                    <a:pt x="109073" y="114589"/>
                  </a:cubicBezTo>
                  <a:lnTo>
                    <a:pt x="10829" y="114589"/>
                  </a:lnTo>
                  <a:cubicBezTo>
                    <a:pt x="7832" y="114589"/>
                    <a:pt x="5414" y="112077"/>
                    <a:pt x="5414" y="109082"/>
                  </a:cubicBezTo>
                  <a:lnTo>
                    <a:pt x="5414" y="10917"/>
                  </a:lnTo>
                  <a:cubicBezTo>
                    <a:pt x="5414" y="7922"/>
                    <a:pt x="7832" y="5507"/>
                    <a:pt x="10829" y="5507"/>
                  </a:cubicBezTo>
                  <a:lnTo>
                    <a:pt x="109073" y="5507"/>
                  </a:lnTo>
                  <a:cubicBezTo>
                    <a:pt x="112070" y="5507"/>
                    <a:pt x="114585" y="7922"/>
                    <a:pt x="114585" y="10917"/>
                  </a:cubicBezTo>
                  <a:lnTo>
                    <a:pt x="1145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Shape 336"/>
            <p:cNvSpPr/>
            <p:nvPr/>
          </p:nvSpPr>
          <p:spPr>
            <a:xfrm>
              <a:off x="4119982" y="4083847"/>
              <a:ext cx="297000" cy="297000"/>
            </a:xfrm>
            <a:custGeom>
              <a:pathLst>
                <a:path extrusionOk="0" h="120000" w="120000">
                  <a:moveTo>
                    <a:pt x="115951" y="47903"/>
                  </a:moveTo>
                  <a:lnTo>
                    <a:pt x="110168" y="46554"/>
                  </a:lnTo>
                  <a:cubicBezTo>
                    <a:pt x="109108" y="42216"/>
                    <a:pt x="107180" y="37879"/>
                    <a:pt x="105060" y="34024"/>
                  </a:cubicBezTo>
                  <a:lnTo>
                    <a:pt x="108048" y="28915"/>
                  </a:lnTo>
                  <a:cubicBezTo>
                    <a:pt x="108819" y="26987"/>
                    <a:pt x="109686" y="24771"/>
                    <a:pt x="108048" y="23132"/>
                  </a:cubicBezTo>
                  <a:lnTo>
                    <a:pt x="96867" y="12048"/>
                  </a:lnTo>
                  <a:cubicBezTo>
                    <a:pt x="96096" y="11180"/>
                    <a:pt x="95228" y="10891"/>
                    <a:pt x="94457" y="10891"/>
                  </a:cubicBezTo>
                  <a:cubicBezTo>
                    <a:pt x="93301" y="10891"/>
                    <a:pt x="92240" y="11469"/>
                    <a:pt x="91180" y="12048"/>
                  </a:cubicBezTo>
                  <a:lnTo>
                    <a:pt x="85975" y="15036"/>
                  </a:lnTo>
                  <a:cubicBezTo>
                    <a:pt x="82216" y="12819"/>
                    <a:pt x="77879" y="10891"/>
                    <a:pt x="73445" y="9831"/>
                  </a:cubicBezTo>
                  <a:lnTo>
                    <a:pt x="72096" y="4144"/>
                  </a:lnTo>
                  <a:cubicBezTo>
                    <a:pt x="71614" y="2216"/>
                    <a:pt x="70265" y="0"/>
                    <a:pt x="68048" y="0"/>
                  </a:cubicBezTo>
                  <a:lnTo>
                    <a:pt x="51951" y="0"/>
                  </a:lnTo>
                  <a:cubicBezTo>
                    <a:pt x="49831" y="0"/>
                    <a:pt x="48481" y="1927"/>
                    <a:pt x="47903" y="4144"/>
                  </a:cubicBezTo>
                  <a:lnTo>
                    <a:pt x="46554" y="9831"/>
                  </a:lnTo>
                  <a:cubicBezTo>
                    <a:pt x="42216" y="10891"/>
                    <a:pt x="37879" y="12819"/>
                    <a:pt x="34024" y="15036"/>
                  </a:cubicBezTo>
                  <a:lnTo>
                    <a:pt x="28915" y="12048"/>
                  </a:lnTo>
                  <a:cubicBezTo>
                    <a:pt x="28048" y="11469"/>
                    <a:pt x="26698" y="10891"/>
                    <a:pt x="25638" y="10891"/>
                  </a:cubicBezTo>
                  <a:cubicBezTo>
                    <a:pt x="24771" y="10891"/>
                    <a:pt x="24000" y="11180"/>
                    <a:pt x="23132" y="12048"/>
                  </a:cubicBezTo>
                  <a:lnTo>
                    <a:pt x="12048" y="23132"/>
                  </a:lnTo>
                  <a:cubicBezTo>
                    <a:pt x="10409" y="24771"/>
                    <a:pt x="11180" y="26987"/>
                    <a:pt x="12048" y="28915"/>
                  </a:cubicBezTo>
                  <a:lnTo>
                    <a:pt x="15036" y="34024"/>
                  </a:lnTo>
                  <a:cubicBezTo>
                    <a:pt x="12819" y="37879"/>
                    <a:pt x="10891" y="42216"/>
                    <a:pt x="9831" y="46554"/>
                  </a:cubicBezTo>
                  <a:lnTo>
                    <a:pt x="4144" y="47903"/>
                  </a:lnTo>
                  <a:cubicBezTo>
                    <a:pt x="2216" y="48481"/>
                    <a:pt x="0" y="49831"/>
                    <a:pt x="0" y="51951"/>
                  </a:cubicBezTo>
                  <a:lnTo>
                    <a:pt x="0" y="68048"/>
                  </a:lnTo>
                  <a:cubicBezTo>
                    <a:pt x="0" y="70265"/>
                    <a:pt x="1927" y="71325"/>
                    <a:pt x="4144" y="72096"/>
                  </a:cubicBezTo>
                  <a:lnTo>
                    <a:pt x="9831" y="73445"/>
                  </a:lnTo>
                  <a:cubicBezTo>
                    <a:pt x="10891" y="77879"/>
                    <a:pt x="12819" y="82216"/>
                    <a:pt x="15036" y="85975"/>
                  </a:cubicBezTo>
                  <a:lnTo>
                    <a:pt x="12048" y="91180"/>
                  </a:lnTo>
                  <a:cubicBezTo>
                    <a:pt x="10891" y="92819"/>
                    <a:pt x="10409" y="95228"/>
                    <a:pt x="12048" y="96867"/>
                  </a:cubicBezTo>
                  <a:lnTo>
                    <a:pt x="23132" y="108048"/>
                  </a:lnTo>
                  <a:cubicBezTo>
                    <a:pt x="24000" y="108819"/>
                    <a:pt x="24771" y="108819"/>
                    <a:pt x="25638" y="108819"/>
                  </a:cubicBezTo>
                  <a:cubicBezTo>
                    <a:pt x="26698" y="108819"/>
                    <a:pt x="27759" y="108337"/>
                    <a:pt x="28915" y="108048"/>
                  </a:cubicBezTo>
                  <a:lnTo>
                    <a:pt x="34024" y="105060"/>
                  </a:lnTo>
                  <a:cubicBezTo>
                    <a:pt x="37879" y="107180"/>
                    <a:pt x="42216" y="109108"/>
                    <a:pt x="46554" y="110168"/>
                  </a:cubicBezTo>
                  <a:lnTo>
                    <a:pt x="47903" y="115951"/>
                  </a:lnTo>
                  <a:cubicBezTo>
                    <a:pt x="48481" y="117783"/>
                    <a:pt x="49831" y="120000"/>
                    <a:pt x="51951" y="120000"/>
                  </a:cubicBezTo>
                  <a:lnTo>
                    <a:pt x="68048" y="120000"/>
                  </a:lnTo>
                  <a:cubicBezTo>
                    <a:pt x="70265" y="120000"/>
                    <a:pt x="71325" y="118072"/>
                    <a:pt x="72096" y="115951"/>
                  </a:cubicBezTo>
                  <a:lnTo>
                    <a:pt x="73445" y="110168"/>
                  </a:lnTo>
                  <a:cubicBezTo>
                    <a:pt x="77879" y="109108"/>
                    <a:pt x="82216" y="107180"/>
                    <a:pt x="85975" y="105060"/>
                  </a:cubicBezTo>
                  <a:lnTo>
                    <a:pt x="91180" y="108048"/>
                  </a:lnTo>
                  <a:cubicBezTo>
                    <a:pt x="92240" y="108626"/>
                    <a:pt x="93301" y="108819"/>
                    <a:pt x="94457" y="108819"/>
                  </a:cubicBezTo>
                  <a:cubicBezTo>
                    <a:pt x="95228" y="108819"/>
                    <a:pt x="96096" y="108626"/>
                    <a:pt x="96867" y="108048"/>
                  </a:cubicBezTo>
                  <a:lnTo>
                    <a:pt x="108048" y="96867"/>
                  </a:lnTo>
                  <a:cubicBezTo>
                    <a:pt x="109686" y="95228"/>
                    <a:pt x="109108" y="93108"/>
                    <a:pt x="108048" y="91180"/>
                  </a:cubicBezTo>
                  <a:lnTo>
                    <a:pt x="105060" y="85975"/>
                  </a:lnTo>
                  <a:cubicBezTo>
                    <a:pt x="107180" y="82216"/>
                    <a:pt x="109108" y="77879"/>
                    <a:pt x="110168" y="73445"/>
                  </a:cubicBezTo>
                  <a:lnTo>
                    <a:pt x="115951" y="72096"/>
                  </a:lnTo>
                  <a:cubicBezTo>
                    <a:pt x="117783" y="71614"/>
                    <a:pt x="120000" y="70265"/>
                    <a:pt x="120000" y="68048"/>
                  </a:cubicBezTo>
                  <a:lnTo>
                    <a:pt x="120000" y="51951"/>
                  </a:lnTo>
                  <a:cubicBezTo>
                    <a:pt x="120000" y="49831"/>
                    <a:pt x="118072" y="48481"/>
                    <a:pt x="115951" y="47903"/>
                  </a:cubicBezTo>
                  <a:close/>
                  <a:moveTo>
                    <a:pt x="114602" y="66698"/>
                  </a:moveTo>
                  <a:lnTo>
                    <a:pt x="114602" y="66698"/>
                  </a:lnTo>
                  <a:lnTo>
                    <a:pt x="108819" y="68048"/>
                  </a:lnTo>
                  <a:cubicBezTo>
                    <a:pt x="106987" y="68626"/>
                    <a:pt x="105349" y="69975"/>
                    <a:pt x="105060" y="71903"/>
                  </a:cubicBezTo>
                  <a:cubicBezTo>
                    <a:pt x="103903" y="75662"/>
                    <a:pt x="102361" y="79518"/>
                    <a:pt x="100433" y="82987"/>
                  </a:cubicBezTo>
                  <a:cubicBezTo>
                    <a:pt x="99373" y="84626"/>
                    <a:pt x="99373" y="86843"/>
                    <a:pt x="100433" y="88481"/>
                  </a:cubicBezTo>
                  <a:lnTo>
                    <a:pt x="103421" y="93301"/>
                  </a:lnTo>
                  <a:lnTo>
                    <a:pt x="93879" y="102843"/>
                  </a:lnTo>
                  <a:lnTo>
                    <a:pt x="93879" y="102843"/>
                  </a:lnTo>
                  <a:lnTo>
                    <a:pt x="88963" y="99855"/>
                  </a:lnTo>
                  <a:cubicBezTo>
                    <a:pt x="88192" y="99373"/>
                    <a:pt x="87132" y="99084"/>
                    <a:pt x="86265" y="99084"/>
                  </a:cubicBezTo>
                  <a:cubicBezTo>
                    <a:pt x="85493" y="99084"/>
                    <a:pt x="84337" y="99373"/>
                    <a:pt x="83566" y="99855"/>
                  </a:cubicBezTo>
                  <a:cubicBezTo>
                    <a:pt x="80000" y="101783"/>
                    <a:pt x="76240" y="103421"/>
                    <a:pt x="72385" y="104481"/>
                  </a:cubicBezTo>
                  <a:cubicBezTo>
                    <a:pt x="70457" y="105060"/>
                    <a:pt x="69108" y="106409"/>
                    <a:pt x="68626" y="108337"/>
                  </a:cubicBezTo>
                  <a:lnTo>
                    <a:pt x="67180" y="114024"/>
                  </a:lnTo>
                  <a:lnTo>
                    <a:pt x="67180" y="114024"/>
                  </a:lnTo>
                  <a:lnTo>
                    <a:pt x="53879" y="114024"/>
                  </a:lnTo>
                  <a:lnTo>
                    <a:pt x="52530" y="108337"/>
                  </a:lnTo>
                  <a:cubicBezTo>
                    <a:pt x="51951" y="106409"/>
                    <a:pt x="50602" y="104771"/>
                    <a:pt x="48771" y="104481"/>
                  </a:cubicBezTo>
                  <a:cubicBezTo>
                    <a:pt x="44915" y="103421"/>
                    <a:pt x="41156" y="101783"/>
                    <a:pt x="37590" y="99855"/>
                  </a:cubicBezTo>
                  <a:cubicBezTo>
                    <a:pt x="36722" y="99373"/>
                    <a:pt x="35662" y="99084"/>
                    <a:pt x="34891" y="99084"/>
                  </a:cubicBezTo>
                  <a:cubicBezTo>
                    <a:pt x="33734" y="99084"/>
                    <a:pt x="32963" y="99373"/>
                    <a:pt x="32096" y="99855"/>
                  </a:cubicBezTo>
                  <a:lnTo>
                    <a:pt x="27277" y="102843"/>
                  </a:lnTo>
                  <a:lnTo>
                    <a:pt x="27277"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385" y="48192"/>
                  </a:cubicBezTo>
                  <a:cubicBezTo>
                    <a:pt x="17445" y="44337"/>
                    <a:pt x="19084" y="40578"/>
                    <a:pt x="21012" y="37012"/>
                  </a:cubicBezTo>
                  <a:cubicBezTo>
                    <a:pt x="22072" y="35373"/>
                    <a:pt x="22072" y="33253"/>
                    <a:pt x="21012" y="31614"/>
                  </a:cubicBezTo>
                  <a:lnTo>
                    <a:pt x="18024" y="26698"/>
                  </a:lnTo>
                  <a:lnTo>
                    <a:pt x="18024" y="26698"/>
                  </a:lnTo>
                  <a:lnTo>
                    <a:pt x="27469" y="17156"/>
                  </a:lnTo>
                  <a:lnTo>
                    <a:pt x="32385" y="20144"/>
                  </a:lnTo>
                  <a:cubicBezTo>
                    <a:pt x="33253" y="20722"/>
                    <a:pt x="34313" y="21012"/>
                    <a:pt x="35084" y="21012"/>
                  </a:cubicBezTo>
                  <a:cubicBezTo>
                    <a:pt x="35951" y="21012"/>
                    <a:pt x="37012" y="20722"/>
                    <a:pt x="37879"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855" y="20144"/>
                  </a:cubicBezTo>
                  <a:cubicBezTo>
                    <a:pt x="84626" y="20722"/>
                    <a:pt x="85686" y="21012"/>
                    <a:pt x="86554" y="21012"/>
                  </a:cubicBezTo>
                  <a:cubicBezTo>
                    <a:pt x="87614" y="21012"/>
                    <a:pt x="88481" y="20722"/>
                    <a:pt x="89253" y="20144"/>
                  </a:cubicBezTo>
                  <a:lnTo>
                    <a:pt x="94168" y="17156"/>
                  </a:lnTo>
                  <a:lnTo>
                    <a:pt x="103710" y="26698"/>
                  </a:lnTo>
                  <a:lnTo>
                    <a:pt x="103710" y="26698"/>
                  </a:lnTo>
                  <a:lnTo>
                    <a:pt x="100722" y="31614"/>
                  </a:lnTo>
                  <a:cubicBezTo>
                    <a:pt x="99566" y="33253"/>
                    <a:pt x="99566" y="35373"/>
                    <a:pt x="100722" y="37012"/>
                  </a:cubicBezTo>
                  <a:cubicBezTo>
                    <a:pt x="102554" y="40578"/>
                    <a:pt x="104192" y="44337"/>
                    <a:pt x="105349" y="48192"/>
                  </a:cubicBezTo>
                  <a:cubicBezTo>
                    <a:pt x="105831" y="50120"/>
                    <a:pt x="107180" y="51469"/>
                    <a:pt x="109108" y="51951"/>
                  </a:cubicBezTo>
                  <a:lnTo>
                    <a:pt x="114795" y="53397"/>
                  </a:lnTo>
                  <a:lnTo>
                    <a:pt x="114795" y="66698"/>
                  </a:lnTo>
                  <a:lnTo>
                    <a:pt x="114602" y="66698"/>
                  </a:lnTo>
                  <a:close/>
                  <a:moveTo>
                    <a:pt x="60144" y="32674"/>
                  </a:moveTo>
                  <a:cubicBezTo>
                    <a:pt x="45204" y="32674"/>
                    <a:pt x="32963" y="44915"/>
                    <a:pt x="32963" y="59855"/>
                  </a:cubicBezTo>
                  <a:cubicBezTo>
                    <a:pt x="32963" y="74891"/>
                    <a:pt x="45204" y="87132"/>
                    <a:pt x="60144" y="87132"/>
                  </a:cubicBezTo>
                  <a:cubicBezTo>
                    <a:pt x="75084" y="87132"/>
                    <a:pt x="87325" y="74891"/>
                    <a:pt x="87325" y="59855"/>
                  </a:cubicBezTo>
                  <a:cubicBezTo>
                    <a:pt x="87325" y="44915"/>
                    <a:pt x="75084" y="32674"/>
                    <a:pt x="60144" y="32674"/>
                  </a:cubicBezTo>
                  <a:close/>
                  <a:moveTo>
                    <a:pt x="60144" y="81638"/>
                  </a:moveTo>
                  <a:cubicBezTo>
                    <a:pt x="48192" y="81638"/>
                    <a:pt x="38361" y="71903"/>
                    <a:pt x="38361" y="59855"/>
                  </a:cubicBezTo>
                  <a:cubicBezTo>
                    <a:pt x="38361" y="47903"/>
                    <a:pt x="48192" y="38168"/>
                    <a:pt x="60144" y="38168"/>
                  </a:cubicBezTo>
                  <a:cubicBezTo>
                    <a:pt x="72096" y="38168"/>
                    <a:pt x="81927" y="47903"/>
                    <a:pt x="81927" y="59855"/>
                  </a:cubicBezTo>
                  <a:cubicBezTo>
                    <a:pt x="81927" y="71903"/>
                    <a:pt x="72096" y="81638"/>
                    <a:pt x="60144" y="816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Shape 337"/>
            <p:cNvSpPr/>
            <p:nvPr/>
          </p:nvSpPr>
          <p:spPr>
            <a:xfrm>
              <a:off x="4689684" y="4083847"/>
              <a:ext cx="297000" cy="297000"/>
            </a:xfrm>
            <a:custGeom>
              <a:pathLst>
                <a:path extrusionOk="0" h="120000" w="120000">
                  <a:moveTo>
                    <a:pt x="60144" y="27277"/>
                  </a:moveTo>
                  <a:cubicBezTo>
                    <a:pt x="42216" y="27277"/>
                    <a:pt x="27469" y="41927"/>
                    <a:pt x="27469" y="59855"/>
                  </a:cubicBezTo>
                  <a:cubicBezTo>
                    <a:pt x="27469" y="77879"/>
                    <a:pt x="42216" y="92530"/>
                    <a:pt x="60144" y="92530"/>
                  </a:cubicBezTo>
                  <a:cubicBezTo>
                    <a:pt x="78072" y="92530"/>
                    <a:pt x="92722" y="77879"/>
                    <a:pt x="92722" y="59855"/>
                  </a:cubicBezTo>
                  <a:cubicBezTo>
                    <a:pt x="92722" y="41927"/>
                    <a:pt x="78072" y="27277"/>
                    <a:pt x="60144" y="27277"/>
                  </a:cubicBezTo>
                  <a:close/>
                  <a:moveTo>
                    <a:pt x="60144" y="32674"/>
                  </a:moveTo>
                  <a:cubicBezTo>
                    <a:pt x="69397" y="32674"/>
                    <a:pt x="77493" y="37301"/>
                    <a:pt x="82409" y="44337"/>
                  </a:cubicBezTo>
                  <a:lnTo>
                    <a:pt x="68048" y="52530"/>
                  </a:lnTo>
                  <a:cubicBezTo>
                    <a:pt x="66120" y="50409"/>
                    <a:pt x="63132" y="49253"/>
                    <a:pt x="60144" y="49253"/>
                  </a:cubicBezTo>
                  <a:cubicBezTo>
                    <a:pt x="57156" y="49253"/>
                    <a:pt x="54168" y="50602"/>
                    <a:pt x="52240" y="52530"/>
                  </a:cubicBezTo>
                  <a:lnTo>
                    <a:pt x="37783" y="44337"/>
                  </a:lnTo>
                  <a:cubicBezTo>
                    <a:pt x="42698" y="37301"/>
                    <a:pt x="50891" y="32674"/>
                    <a:pt x="60144" y="32674"/>
                  </a:cubicBezTo>
                  <a:close/>
                  <a:moveTo>
                    <a:pt x="57445" y="87132"/>
                  </a:moveTo>
                  <a:cubicBezTo>
                    <a:pt x="43566" y="85686"/>
                    <a:pt x="32963" y="74024"/>
                    <a:pt x="32963" y="59855"/>
                  </a:cubicBezTo>
                  <a:cubicBezTo>
                    <a:pt x="32963" y="56096"/>
                    <a:pt x="33734" y="52530"/>
                    <a:pt x="35084" y="48963"/>
                  </a:cubicBezTo>
                  <a:lnTo>
                    <a:pt x="49542" y="57156"/>
                  </a:lnTo>
                  <a:cubicBezTo>
                    <a:pt x="49253" y="58024"/>
                    <a:pt x="49253" y="59084"/>
                    <a:pt x="49253" y="59855"/>
                  </a:cubicBezTo>
                  <a:cubicBezTo>
                    <a:pt x="49253" y="65060"/>
                    <a:pt x="52819" y="69108"/>
                    <a:pt x="57445" y="70457"/>
                  </a:cubicBezTo>
                  <a:lnTo>
                    <a:pt x="57445" y="87132"/>
                  </a:lnTo>
                  <a:close/>
                  <a:moveTo>
                    <a:pt x="54650" y="59855"/>
                  </a:moveTo>
                  <a:cubicBezTo>
                    <a:pt x="54650" y="56867"/>
                    <a:pt x="57156" y="54457"/>
                    <a:pt x="60144" y="54457"/>
                  </a:cubicBezTo>
                  <a:cubicBezTo>
                    <a:pt x="63132" y="54457"/>
                    <a:pt x="65542" y="56867"/>
                    <a:pt x="65542" y="59855"/>
                  </a:cubicBezTo>
                  <a:cubicBezTo>
                    <a:pt x="65542" y="62843"/>
                    <a:pt x="63132" y="65349"/>
                    <a:pt x="60144" y="65349"/>
                  </a:cubicBezTo>
                  <a:cubicBezTo>
                    <a:pt x="57156" y="65349"/>
                    <a:pt x="54650" y="62843"/>
                    <a:pt x="54650" y="59855"/>
                  </a:cubicBezTo>
                  <a:close/>
                  <a:moveTo>
                    <a:pt x="87325" y="59855"/>
                  </a:moveTo>
                  <a:cubicBezTo>
                    <a:pt x="87325" y="74024"/>
                    <a:pt x="76722" y="85493"/>
                    <a:pt x="62843" y="87132"/>
                  </a:cubicBezTo>
                  <a:lnTo>
                    <a:pt x="62843" y="70457"/>
                  </a:lnTo>
                  <a:cubicBezTo>
                    <a:pt x="67469" y="69397"/>
                    <a:pt x="71036" y="65060"/>
                    <a:pt x="71036" y="59855"/>
                  </a:cubicBezTo>
                  <a:cubicBezTo>
                    <a:pt x="71036" y="59084"/>
                    <a:pt x="70746" y="58024"/>
                    <a:pt x="70746" y="57156"/>
                  </a:cubicBezTo>
                  <a:lnTo>
                    <a:pt x="85108" y="48963"/>
                  </a:lnTo>
                  <a:cubicBezTo>
                    <a:pt x="86554" y="52530"/>
                    <a:pt x="87325" y="56096"/>
                    <a:pt x="87325" y="59855"/>
                  </a:cubicBezTo>
                  <a:close/>
                  <a:moveTo>
                    <a:pt x="115855" y="47903"/>
                  </a:moveTo>
                  <a:lnTo>
                    <a:pt x="110168" y="46554"/>
                  </a:lnTo>
                  <a:cubicBezTo>
                    <a:pt x="109108" y="42216"/>
                    <a:pt x="107180" y="37879"/>
                    <a:pt x="104963" y="34024"/>
                  </a:cubicBezTo>
                  <a:lnTo>
                    <a:pt x="107951" y="28915"/>
                  </a:lnTo>
                  <a:cubicBezTo>
                    <a:pt x="108819" y="26987"/>
                    <a:pt x="109590" y="24771"/>
                    <a:pt x="107951" y="23132"/>
                  </a:cubicBezTo>
                  <a:lnTo>
                    <a:pt x="96867" y="12048"/>
                  </a:lnTo>
                  <a:cubicBezTo>
                    <a:pt x="96000" y="11180"/>
                    <a:pt x="95228" y="10891"/>
                    <a:pt x="94361" y="10891"/>
                  </a:cubicBezTo>
                  <a:cubicBezTo>
                    <a:pt x="93301" y="10891"/>
                    <a:pt x="92240" y="11469"/>
                    <a:pt x="91180" y="12048"/>
                  </a:cubicBezTo>
                  <a:lnTo>
                    <a:pt x="85975" y="15036"/>
                  </a:lnTo>
                  <a:cubicBezTo>
                    <a:pt x="82120" y="12819"/>
                    <a:pt x="77783" y="10891"/>
                    <a:pt x="73445" y="9831"/>
                  </a:cubicBezTo>
                  <a:lnTo>
                    <a:pt x="72096" y="4144"/>
                  </a:lnTo>
                  <a:cubicBezTo>
                    <a:pt x="71518" y="2216"/>
                    <a:pt x="70168" y="0"/>
                    <a:pt x="68048" y="0"/>
                  </a:cubicBezTo>
                  <a:lnTo>
                    <a:pt x="51951" y="0"/>
                  </a:lnTo>
                  <a:cubicBezTo>
                    <a:pt x="49831" y="0"/>
                    <a:pt x="48385" y="1927"/>
                    <a:pt x="47903" y="4144"/>
                  </a:cubicBezTo>
                  <a:lnTo>
                    <a:pt x="46554" y="9831"/>
                  </a:lnTo>
                  <a:cubicBezTo>
                    <a:pt x="42216" y="10891"/>
                    <a:pt x="37783" y="12819"/>
                    <a:pt x="34024" y="15036"/>
                  </a:cubicBezTo>
                  <a:lnTo>
                    <a:pt x="28819" y="12048"/>
                  </a:lnTo>
                  <a:cubicBezTo>
                    <a:pt x="28048" y="11469"/>
                    <a:pt x="26698" y="10891"/>
                    <a:pt x="25542" y="10891"/>
                  </a:cubicBezTo>
                  <a:cubicBezTo>
                    <a:pt x="24771" y="10891"/>
                    <a:pt x="23903" y="11180"/>
                    <a:pt x="23132" y="12048"/>
                  </a:cubicBezTo>
                  <a:lnTo>
                    <a:pt x="11951" y="23132"/>
                  </a:lnTo>
                  <a:cubicBezTo>
                    <a:pt x="10313" y="24771"/>
                    <a:pt x="11180" y="26987"/>
                    <a:pt x="11951" y="28915"/>
                  </a:cubicBezTo>
                  <a:lnTo>
                    <a:pt x="14939" y="34024"/>
                  </a:lnTo>
                  <a:cubicBezTo>
                    <a:pt x="12819" y="37879"/>
                    <a:pt x="10891" y="42216"/>
                    <a:pt x="9831" y="46554"/>
                  </a:cubicBezTo>
                  <a:lnTo>
                    <a:pt x="4048" y="47903"/>
                  </a:lnTo>
                  <a:cubicBezTo>
                    <a:pt x="2216" y="48481"/>
                    <a:pt x="0" y="49831"/>
                    <a:pt x="0" y="51951"/>
                  </a:cubicBezTo>
                  <a:lnTo>
                    <a:pt x="0" y="68048"/>
                  </a:lnTo>
                  <a:cubicBezTo>
                    <a:pt x="0" y="70265"/>
                    <a:pt x="1927" y="71325"/>
                    <a:pt x="4048" y="72096"/>
                  </a:cubicBezTo>
                  <a:lnTo>
                    <a:pt x="9831" y="73445"/>
                  </a:lnTo>
                  <a:cubicBezTo>
                    <a:pt x="10891" y="77879"/>
                    <a:pt x="12819" y="82216"/>
                    <a:pt x="14939" y="85975"/>
                  </a:cubicBezTo>
                  <a:lnTo>
                    <a:pt x="11951" y="91180"/>
                  </a:lnTo>
                  <a:cubicBezTo>
                    <a:pt x="10891" y="92819"/>
                    <a:pt x="10313" y="95228"/>
                    <a:pt x="11951" y="96867"/>
                  </a:cubicBezTo>
                  <a:lnTo>
                    <a:pt x="23132" y="108048"/>
                  </a:lnTo>
                  <a:cubicBezTo>
                    <a:pt x="23903" y="108819"/>
                    <a:pt x="24771" y="108819"/>
                    <a:pt x="25542" y="108819"/>
                  </a:cubicBezTo>
                  <a:cubicBezTo>
                    <a:pt x="26698" y="108819"/>
                    <a:pt x="27759" y="108337"/>
                    <a:pt x="28819" y="108048"/>
                  </a:cubicBezTo>
                  <a:lnTo>
                    <a:pt x="34024" y="105060"/>
                  </a:lnTo>
                  <a:cubicBezTo>
                    <a:pt x="37783" y="107180"/>
                    <a:pt x="42216" y="109108"/>
                    <a:pt x="46554" y="110168"/>
                  </a:cubicBezTo>
                  <a:lnTo>
                    <a:pt x="47903" y="115951"/>
                  </a:lnTo>
                  <a:cubicBezTo>
                    <a:pt x="48385" y="117783"/>
                    <a:pt x="49831" y="120000"/>
                    <a:pt x="51951" y="120000"/>
                  </a:cubicBezTo>
                  <a:lnTo>
                    <a:pt x="68048" y="120000"/>
                  </a:lnTo>
                  <a:cubicBezTo>
                    <a:pt x="70168" y="120000"/>
                    <a:pt x="71228" y="118072"/>
                    <a:pt x="72096" y="115951"/>
                  </a:cubicBezTo>
                  <a:lnTo>
                    <a:pt x="73445" y="110168"/>
                  </a:lnTo>
                  <a:cubicBezTo>
                    <a:pt x="77783" y="109108"/>
                    <a:pt x="82120" y="107180"/>
                    <a:pt x="85975" y="105060"/>
                  </a:cubicBezTo>
                  <a:lnTo>
                    <a:pt x="91180" y="108048"/>
                  </a:lnTo>
                  <a:cubicBezTo>
                    <a:pt x="92240" y="108626"/>
                    <a:pt x="93301" y="108819"/>
                    <a:pt x="94361" y="108819"/>
                  </a:cubicBezTo>
                  <a:cubicBezTo>
                    <a:pt x="95228" y="108819"/>
                    <a:pt x="96000" y="108626"/>
                    <a:pt x="96867" y="108048"/>
                  </a:cubicBezTo>
                  <a:lnTo>
                    <a:pt x="107951" y="96867"/>
                  </a:lnTo>
                  <a:cubicBezTo>
                    <a:pt x="109590" y="95228"/>
                    <a:pt x="109108" y="93108"/>
                    <a:pt x="107951" y="91180"/>
                  </a:cubicBezTo>
                  <a:lnTo>
                    <a:pt x="104963" y="85975"/>
                  </a:lnTo>
                  <a:cubicBezTo>
                    <a:pt x="107180" y="82216"/>
                    <a:pt x="109108" y="77879"/>
                    <a:pt x="110168" y="73445"/>
                  </a:cubicBezTo>
                  <a:lnTo>
                    <a:pt x="115855" y="72096"/>
                  </a:lnTo>
                  <a:cubicBezTo>
                    <a:pt x="117783" y="71614"/>
                    <a:pt x="120000" y="70265"/>
                    <a:pt x="120000" y="68048"/>
                  </a:cubicBezTo>
                  <a:lnTo>
                    <a:pt x="120000" y="51951"/>
                  </a:lnTo>
                  <a:cubicBezTo>
                    <a:pt x="120000" y="49831"/>
                    <a:pt x="118072" y="48481"/>
                    <a:pt x="115855" y="47903"/>
                  </a:cubicBezTo>
                  <a:close/>
                  <a:moveTo>
                    <a:pt x="114506" y="66698"/>
                  </a:moveTo>
                  <a:lnTo>
                    <a:pt x="114506" y="66698"/>
                  </a:lnTo>
                  <a:lnTo>
                    <a:pt x="108819" y="68048"/>
                  </a:lnTo>
                  <a:cubicBezTo>
                    <a:pt x="106891" y="68626"/>
                    <a:pt x="105253" y="69975"/>
                    <a:pt x="104963" y="71903"/>
                  </a:cubicBezTo>
                  <a:cubicBezTo>
                    <a:pt x="103903" y="75662"/>
                    <a:pt x="102265" y="79518"/>
                    <a:pt x="100337" y="82987"/>
                  </a:cubicBezTo>
                  <a:cubicBezTo>
                    <a:pt x="99277" y="84626"/>
                    <a:pt x="99277" y="86843"/>
                    <a:pt x="100337" y="88481"/>
                  </a:cubicBezTo>
                  <a:lnTo>
                    <a:pt x="103421" y="93301"/>
                  </a:lnTo>
                  <a:lnTo>
                    <a:pt x="93879" y="102843"/>
                  </a:lnTo>
                  <a:lnTo>
                    <a:pt x="93879" y="102843"/>
                  </a:lnTo>
                  <a:lnTo>
                    <a:pt x="88963" y="99855"/>
                  </a:lnTo>
                  <a:cubicBezTo>
                    <a:pt x="88096" y="99373"/>
                    <a:pt x="87036" y="99084"/>
                    <a:pt x="86265" y="99084"/>
                  </a:cubicBezTo>
                  <a:cubicBezTo>
                    <a:pt x="85397" y="99084"/>
                    <a:pt x="84337" y="99373"/>
                    <a:pt x="83469" y="99855"/>
                  </a:cubicBezTo>
                  <a:cubicBezTo>
                    <a:pt x="80000" y="101783"/>
                    <a:pt x="76144" y="103421"/>
                    <a:pt x="72385" y="104481"/>
                  </a:cubicBezTo>
                  <a:cubicBezTo>
                    <a:pt x="70457" y="105060"/>
                    <a:pt x="69108" y="106409"/>
                    <a:pt x="68530" y="108337"/>
                  </a:cubicBezTo>
                  <a:lnTo>
                    <a:pt x="67180" y="114024"/>
                  </a:lnTo>
                  <a:lnTo>
                    <a:pt x="67180" y="114024"/>
                  </a:lnTo>
                  <a:lnTo>
                    <a:pt x="53879" y="114024"/>
                  </a:lnTo>
                  <a:lnTo>
                    <a:pt x="52530" y="108337"/>
                  </a:lnTo>
                  <a:cubicBezTo>
                    <a:pt x="51951" y="106409"/>
                    <a:pt x="50602" y="104771"/>
                    <a:pt x="48674" y="104481"/>
                  </a:cubicBezTo>
                  <a:cubicBezTo>
                    <a:pt x="44915" y="103421"/>
                    <a:pt x="41060" y="101783"/>
                    <a:pt x="37590" y="99855"/>
                  </a:cubicBezTo>
                  <a:cubicBezTo>
                    <a:pt x="36722" y="99373"/>
                    <a:pt x="35662" y="99084"/>
                    <a:pt x="34795" y="99084"/>
                  </a:cubicBezTo>
                  <a:cubicBezTo>
                    <a:pt x="33734" y="99084"/>
                    <a:pt x="32963" y="99373"/>
                    <a:pt x="32096" y="99855"/>
                  </a:cubicBezTo>
                  <a:lnTo>
                    <a:pt x="27180" y="102843"/>
                  </a:lnTo>
                  <a:lnTo>
                    <a:pt x="27180"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289" y="48192"/>
                  </a:cubicBezTo>
                  <a:cubicBezTo>
                    <a:pt x="17445" y="44337"/>
                    <a:pt x="19084" y="40578"/>
                    <a:pt x="20915" y="37012"/>
                  </a:cubicBezTo>
                  <a:cubicBezTo>
                    <a:pt x="22072" y="35373"/>
                    <a:pt x="22072" y="33253"/>
                    <a:pt x="20915" y="31614"/>
                  </a:cubicBezTo>
                  <a:lnTo>
                    <a:pt x="17927" y="26698"/>
                  </a:lnTo>
                  <a:lnTo>
                    <a:pt x="17927" y="26698"/>
                  </a:lnTo>
                  <a:lnTo>
                    <a:pt x="27469" y="17156"/>
                  </a:lnTo>
                  <a:lnTo>
                    <a:pt x="32385" y="20144"/>
                  </a:lnTo>
                  <a:cubicBezTo>
                    <a:pt x="33156" y="20722"/>
                    <a:pt x="34313" y="21012"/>
                    <a:pt x="35084" y="21012"/>
                  </a:cubicBezTo>
                  <a:cubicBezTo>
                    <a:pt x="35951" y="21012"/>
                    <a:pt x="37012" y="20722"/>
                    <a:pt x="37783"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759" y="20144"/>
                  </a:cubicBezTo>
                  <a:cubicBezTo>
                    <a:pt x="84626" y="20722"/>
                    <a:pt x="85686" y="21012"/>
                    <a:pt x="86554" y="21012"/>
                  </a:cubicBezTo>
                  <a:cubicBezTo>
                    <a:pt x="87614" y="21012"/>
                    <a:pt x="88385" y="20722"/>
                    <a:pt x="89253" y="20144"/>
                  </a:cubicBezTo>
                  <a:lnTo>
                    <a:pt x="94168" y="17156"/>
                  </a:lnTo>
                  <a:lnTo>
                    <a:pt x="103614" y="26698"/>
                  </a:lnTo>
                  <a:lnTo>
                    <a:pt x="103614" y="26698"/>
                  </a:lnTo>
                  <a:lnTo>
                    <a:pt x="100626" y="31614"/>
                  </a:lnTo>
                  <a:cubicBezTo>
                    <a:pt x="99566" y="33253"/>
                    <a:pt x="99566" y="35373"/>
                    <a:pt x="100626" y="37012"/>
                  </a:cubicBezTo>
                  <a:cubicBezTo>
                    <a:pt x="102554" y="40578"/>
                    <a:pt x="104192" y="44337"/>
                    <a:pt x="105253" y="48192"/>
                  </a:cubicBezTo>
                  <a:cubicBezTo>
                    <a:pt x="105831" y="50120"/>
                    <a:pt x="107180" y="51469"/>
                    <a:pt x="109108" y="51951"/>
                  </a:cubicBezTo>
                  <a:lnTo>
                    <a:pt x="114795" y="53397"/>
                  </a:lnTo>
                  <a:lnTo>
                    <a:pt x="114795" y="66698"/>
                  </a:lnTo>
                  <a:lnTo>
                    <a:pt x="114506" y="666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Shape 338"/>
            <p:cNvSpPr/>
            <p:nvPr/>
          </p:nvSpPr>
          <p:spPr>
            <a:xfrm>
              <a:off x="5259388" y="4083847"/>
              <a:ext cx="297000" cy="297000"/>
            </a:xfrm>
            <a:custGeom>
              <a:pathLst>
                <a:path extrusionOk="0" h="120000" w="120000">
                  <a:moveTo>
                    <a:pt x="109073" y="0"/>
                  </a:moveTo>
                  <a:lnTo>
                    <a:pt x="10829" y="0"/>
                  </a:lnTo>
                  <a:cubicBezTo>
                    <a:pt x="4834" y="0"/>
                    <a:pt x="0" y="4927"/>
                    <a:pt x="0" y="10917"/>
                  </a:cubicBezTo>
                  <a:lnTo>
                    <a:pt x="0" y="109082"/>
                  </a:lnTo>
                  <a:cubicBezTo>
                    <a:pt x="0" y="115072"/>
                    <a:pt x="4834" y="120000"/>
                    <a:pt x="10829" y="120000"/>
                  </a:cubicBezTo>
                  <a:lnTo>
                    <a:pt x="109073" y="120000"/>
                  </a:lnTo>
                  <a:cubicBezTo>
                    <a:pt x="115165" y="120000"/>
                    <a:pt x="120000" y="115072"/>
                    <a:pt x="120000" y="109082"/>
                  </a:cubicBezTo>
                  <a:lnTo>
                    <a:pt x="120000" y="10917"/>
                  </a:lnTo>
                  <a:cubicBezTo>
                    <a:pt x="120000" y="4927"/>
                    <a:pt x="115165" y="0"/>
                    <a:pt x="109073" y="0"/>
                  </a:cubicBezTo>
                  <a:close/>
                  <a:moveTo>
                    <a:pt x="5414" y="10917"/>
                  </a:moveTo>
                  <a:cubicBezTo>
                    <a:pt x="5414" y="7922"/>
                    <a:pt x="7832" y="5507"/>
                    <a:pt x="10829" y="5507"/>
                  </a:cubicBezTo>
                  <a:lnTo>
                    <a:pt x="24270" y="5507"/>
                  </a:lnTo>
                  <a:cubicBezTo>
                    <a:pt x="22917" y="15265"/>
                    <a:pt x="15278" y="23188"/>
                    <a:pt x="5414" y="24347"/>
                  </a:cubicBezTo>
                  <a:lnTo>
                    <a:pt x="5414" y="10917"/>
                  </a:lnTo>
                  <a:close/>
                  <a:moveTo>
                    <a:pt x="5414" y="30048"/>
                  </a:moveTo>
                  <a:cubicBezTo>
                    <a:pt x="18275" y="28695"/>
                    <a:pt x="28622" y="18550"/>
                    <a:pt x="29685" y="5507"/>
                  </a:cubicBezTo>
                  <a:lnTo>
                    <a:pt x="57244" y="5507"/>
                  </a:lnTo>
                  <a:lnTo>
                    <a:pt x="57244" y="9565"/>
                  </a:lnTo>
                  <a:lnTo>
                    <a:pt x="57244" y="9565"/>
                  </a:lnTo>
                  <a:lnTo>
                    <a:pt x="51829" y="10917"/>
                  </a:lnTo>
                  <a:cubicBezTo>
                    <a:pt x="49895" y="11497"/>
                    <a:pt x="48251" y="12850"/>
                    <a:pt x="47961" y="14782"/>
                  </a:cubicBezTo>
                  <a:cubicBezTo>
                    <a:pt x="46897" y="18550"/>
                    <a:pt x="45253" y="22415"/>
                    <a:pt x="43319" y="25990"/>
                  </a:cubicBezTo>
                  <a:cubicBezTo>
                    <a:pt x="42256" y="27536"/>
                    <a:pt x="42256" y="29758"/>
                    <a:pt x="43319" y="31400"/>
                  </a:cubicBezTo>
                  <a:lnTo>
                    <a:pt x="46317" y="36328"/>
                  </a:lnTo>
                  <a:lnTo>
                    <a:pt x="36841" y="45893"/>
                  </a:lnTo>
                  <a:lnTo>
                    <a:pt x="36841" y="45893"/>
                  </a:lnTo>
                  <a:lnTo>
                    <a:pt x="31909" y="42898"/>
                  </a:lnTo>
                  <a:cubicBezTo>
                    <a:pt x="31039" y="42318"/>
                    <a:pt x="29975" y="42028"/>
                    <a:pt x="29202" y="42028"/>
                  </a:cubicBezTo>
                  <a:cubicBezTo>
                    <a:pt x="28331" y="42028"/>
                    <a:pt x="27268" y="42318"/>
                    <a:pt x="26398" y="42898"/>
                  </a:cubicBezTo>
                  <a:cubicBezTo>
                    <a:pt x="22917" y="44734"/>
                    <a:pt x="19049" y="46376"/>
                    <a:pt x="15278" y="47536"/>
                  </a:cubicBezTo>
                  <a:cubicBezTo>
                    <a:pt x="13344" y="48019"/>
                    <a:pt x="11990" y="49371"/>
                    <a:pt x="11410" y="51304"/>
                  </a:cubicBezTo>
                  <a:lnTo>
                    <a:pt x="10056" y="57004"/>
                  </a:lnTo>
                  <a:lnTo>
                    <a:pt x="10056" y="57004"/>
                  </a:lnTo>
                  <a:lnTo>
                    <a:pt x="5414" y="57004"/>
                  </a:lnTo>
                  <a:lnTo>
                    <a:pt x="5414" y="30048"/>
                  </a:lnTo>
                  <a:close/>
                  <a:moveTo>
                    <a:pt x="95439" y="114589"/>
                  </a:moveTo>
                  <a:lnTo>
                    <a:pt x="76390" y="114589"/>
                  </a:lnTo>
                  <a:cubicBezTo>
                    <a:pt x="72812" y="109951"/>
                    <a:pt x="70878" y="104444"/>
                    <a:pt x="70878" y="98164"/>
                  </a:cubicBezTo>
                  <a:cubicBezTo>
                    <a:pt x="70878" y="94396"/>
                    <a:pt x="71748" y="90821"/>
                    <a:pt x="73102" y="87342"/>
                  </a:cubicBezTo>
                  <a:lnTo>
                    <a:pt x="87510" y="95458"/>
                  </a:lnTo>
                  <a:cubicBezTo>
                    <a:pt x="87316" y="96328"/>
                    <a:pt x="87316" y="97391"/>
                    <a:pt x="87316" y="98164"/>
                  </a:cubicBezTo>
                  <a:cubicBezTo>
                    <a:pt x="87316" y="103381"/>
                    <a:pt x="90797" y="107439"/>
                    <a:pt x="95439" y="108888"/>
                  </a:cubicBezTo>
                  <a:lnTo>
                    <a:pt x="95439" y="114589"/>
                  </a:lnTo>
                  <a:close/>
                  <a:moveTo>
                    <a:pt x="92731" y="98164"/>
                  </a:moveTo>
                  <a:cubicBezTo>
                    <a:pt x="92731" y="95169"/>
                    <a:pt x="95245" y="92753"/>
                    <a:pt x="98243" y="92753"/>
                  </a:cubicBezTo>
                  <a:cubicBezTo>
                    <a:pt x="101240" y="92753"/>
                    <a:pt x="103658" y="95169"/>
                    <a:pt x="103658" y="98164"/>
                  </a:cubicBezTo>
                  <a:cubicBezTo>
                    <a:pt x="103658" y="101159"/>
                    <a:pt x="101240" y="103671"/>
                    <a:pt x="98243" y="103671"/>
                  </a:cubicBezTo>
                  <a:cubicBezTo>
                    <a:pt x="95245" y="103671"/>
                    <a:pt x="92731" y="101159"/>
                    <a:pt x="92731" y="98164"/>
                  </a:cubicBezTo>
                  <a:close/>
                  <a:moveTo>
                    <a:pt x="114585" y="109082"/>
                  </a:moveTo>
                  <a:cubicBezTo>
                    <a:pt x="114585" y="112077"/>
                    <a:pt x="112070" y="114589"/>
                    <a:pt x="109073" y="114589"/>
                  </a:cubicBezTo>
                  <a:lnTo>
                    <a:pt x="100950" y="114589"/>
                  </a:lnTo>
                  <a:lnTo>
                    <a:pt x="100950" y="108888"/>
                  </a:lnTo>
                  <a:cubicBezTo>
                    <a:pt x="105592" y="107729"/>
                    <a:pt x="109073" y="103381"/>
                    <a:pt x="109073" y="98164"/>
                  </a:cubicBezTo>
                  <a:cubicBezTo>
                    <a:pt x="109073" y="97391"/>
                    <a:pt x="108879" y="96328"/>
                    <a:pt x="108879" y="95458"/>
                  </a:cubicBezTo>
                  <a:lnTo>
                    <a:pt x="114585" y="92173"/>
                  </a:lnTo>
                  <a:lnTo>
                    <a:pt x="114585" y="109082"/>
                  </a:lnTo>
                  <a:close/>
                  <a:moveTo>
                    <a:pt x="114585" y="85893"/>
                  </a:moveTo>
                  <a:lnTo>
                    <a:pt x="106075" y="90531"/>
                  </a:lnTo>
                  <a:cubicBezTo>
                    <a:pt x="104238" y="88405"/>
                    <a:pt x="101240" y="87342"/>
                    <a:pt x="98243" y="87342"/>
                  </a:cubicBezTo>
                  <a:cubicBezTo>
                    <a:pt x="95245" y="87342"/>
                    <a:pt x="92151" y="88695"/>
                    <a:pt x="90314" y="90531"/>
                  </a:cubicBezTo>
                  <a:lnTo>
                    <a:pt x="75809" y="82415"/>
                  </a:lnTo>
                  <a:cubicBezTo>
                    <a:pt x="80741" y="75265"/>
                    <a:pt x="88960" y="70628"/>
                    <a:pt x="98243" y="70628"/>
                  </a:cubicBezTo>
                  <a:cubicBezTo>
                    <a:pt x="104431" y="70628"/>
                    <a:pt x="109943" y="72850"/>
                    <a:pt x="114585" y="76135"/>
                  </a:cubicBezTo>
                  <a:lnTo>
                    <a:pt x="114585" y="85893"/>
                  </a:lnTo>
                  <a:close/>
                  <a:moveTo>
                    <a:pt x="114585" y="70144"/>
                  </a:moveTo>
                  <a:cubicBezTo>
                    <a:pt x="109653" y="67439"/>
                    <a:pt x="104238" y="65507"/>
                    <a:pt x="98243" y="65507"/>
                  </a:cubicBezTo>
                  <a:cubicBezTo>
                    <a:pt x="80161" y="65507"/>
                    <a:pt x="65463" y="80193"/>
                    <a:pt x="65463" y="98164"/>
                  </a:cubicBezTo>
                  <a:cubicBezTo>
                    <a:pt x="65463" y="104251"/>
                    <a:pt x="67107" y="109661"/>
                    <a:pt x="70104" y="114589"/>
                  </a:cubicBezTo>
                  <a:lnTo>
                    <a:pt x="46124" y="114589"/>
                  </a:lnTo>
                  <a:lnTo>
                    <a:pt x="43609" y="105797"/>
                  </a:lnTo>
                  <a:lnTo>
                    <a:pt x="48831" y="103091"/>
                  </a:lnTo>
                  <a:cubicBezTo>
                    <a:pt x="50475" y="102028"/>
                    <a:pt x="51539" y="100386"/>
                    <a:pt x="51539" y="98164"/>
                  </a:cubicBezTo>
                  <a:cubicBezTo>
                    <a:pt x="51539" y="94106"/>
                    <a:pt x="52119" y="90048"/>
                    <a:pt x="53182" y="86183"/>
                  </a:cubicBezTo>
                  <a:cubicBezTo>
                    <a:pt x="53763" y="84347"/>
                    <a:pt x="53182" y="82125"/>
                    <a:pt x="51829" y="80772"/>
                  </a:cubicBezTo>
                  <a:lnTo>
                    <a:pt x="47671" y="76618"/>
                  </a:lnTo>
                  <a:lnTo>
                    <a:pt x="47671" y="76618"/>
                  </a:lnTo>
                  <a:lnTo>
                    <a:pt x="54536" y="64927"/>
                  </a:lnTo>
                  <a:lnTo>
                    <a:pt x="60241" y="66570"/>
                  </a:lnTo>
                  <a:cubicBezTo>
                    <a:pt x="62175" y="67149"/>
                    <a:pt x="64399" y="66570"/>
                    <a:pt x="65753" y="65217"/>
                  </a:cubicBezTo>
                  <a:cubicBezTo>
                    <a:pt x="68751" y="62222"/>
                    <a:pt x="71748" y="59806"/>
                    <a:pt x="75229" y="57874"/>
                  </a:cubicBezTo>
                  <a:cubicBezTo>
                    <a:pt x="76873" y="56714"/>
                    <a:pt x="78033" y="55169"/>
                    <a:pt x="78033" y="52946"/>
                  </a:cubicBezTo>
                  <a:lnTo>
                    <a:pt x="78033" y="47246"/>
                  </a:lnTo>
                  <a:lnTo>
                    <a:pt x="78033" y="47246"/>
                  </a:lnTo>
                  <a:lnTo>
                    <a:pt x="91087" y="43671"/>
                  </a:lnTo>
                  <a:lnTo>
                    <a:pt x="93795" y="48888"/>
                  </a:lnTo>
                  <a:cubicBezTo>
                    <a:pt x="94375" y="49661"/>
                    <a:pt x="94955" y="50531"/>
                    <a:pt x="95729" y="51014"/>
                  </a:cubicBezTo>
                  <a:cubicBezTo>
                    <a:pt x="96599" y="51594"/>
                    <a:pt x="97373" y="51884"/>
                    <a:pt x="98436" y="51884"/>
                  </a:cubicBezTo>
                  <a:cubicBezTo>
                    <a:pt x="102594" y="51884"/>
                    <a:pt x="106655" y="52367"/>
                    <a:pt x="110523" y="53526"/>
                  </a:cubicBezTo>
                  <a:cubicBezTo>
                    <a:pt x="111877" y="53719"/>
                    <a:pt x="113521" y="53526"/>
                    <a:pt x="114875" y="52657"/>
                  </a:cubicBezTo>
                  <a:lnTo>
                    <a:pt x="114875" y="70144"/>
                  </a:lnTo>
                  <a:lnTo>
                    <a:pt x="114585" y="70144"/>
                  </a:lnTo>
                  <a:close/>
                  <a:moveTo>
                    <a:pt x="114585" y="45024"/>
                  </a:moveTo>
                  <a:lnTo>
                    <a:pt x="111587" y="48019"/>
                  </a:lnTo>
                  <a:cubicBezTo>
                    <a:pt x="107236" y="46956"/>
                    <a:pt x="102594" y="46376"/>
                    <a:pt x="98243" y="46376"/>
                  </a:cubicBezTo>
                  <a:lnTo>
                    <a:pt x="95245" y="41256"/>
                  </a:lnTo>
                  <a:cubicBezTo>
                    <a:pt x="94665" y="40096"/>
                    <a:pt x="93795" y="39323"/>
                    <a:pt x="93021" y="38743"/>
                  </a:cubicBezTo>
                  <a:cubicBezTo>
                    <a:pt x="92151" y="38260"/>
                    <a:pt x="91377" y="38260"/>
                    <a:pt x="90314" y="38454"/>
                  </a:cubicBezTo>
                  <a:lnTo>
                    <a:pt x="74746" y="42608"/>
                  </a:lnTo>
                  <a:cubicBezTo>
                    <a:pt x="72522" y="43091"/>
                    <a:pt x="72038" y="45314"/>
                    <a:pt x="72038" y="47536"/>
                  </a:cubicBezTo>
                  <a:lnTo>
                    <a:pt x="72038" y="53526"/>
                  </a:lnTo>
                  <a:cubicBezTo>
                    <a:pt x="68170" y="55652"/>
                    <a:pt x="64399" y="58357"/>
                    <a:pt x="61112" y="61642"/>
                  </a:cubicBezTo>
                  <a:lnTo>
                    <a:pt x="55310" y="60000"/>
                  </a:lnTo>
                  <a:cubicBezTo>
                    <a:pt x="53473" y="59516"/>
                    <a:pt x="50958" y="59516"/>
                    <a:pt x="49895" y="61352"/>
                  </a:cubicBezTo>
                  <a:lnTo>
                    <a:pt x="41966" y="75265"/>
                  </a:lnTo>
                  <a:cubicBezTo>
                    <a:pt x="40902" y="77198"/>
                    <a:pt x="41966" y="79130"/>
                    <a:pt x="43319" y="80772"/>
                  </a:cubicBezTo>
                  <a:lnTo>
                    <a:pt x="47671" y="84830"/>
                  </a:lnTo>
                  <a:cubicBezTo>
                    <a:pt x="46607" y="89178"/>
                    <a:pt x="46124" y="93816"/>
                    <a:pt x="46124" y="98164"/>
                  </a:cubicBezTo>
                  <a:lnTo>
                    <a:pt x="40902" y="101159"/>
                  </a:lnTo>
                  <a:cubicBezTo>
                    <a:pt x="39258" y="102318"/>
                    <a:pt x="37614" y="103961"/>
                    <a:pt x="38195" y="106086"/>
                  </a:cubicBezTo>
                  <a:lnTo>
                    <a:pt x="40322" y="114589"/>
                  </a:lnTo>
                  <a:lnTo>
                    <a:pt x="10829" y="114589"/>
                  </a:lnTo>
                  <a:cubicBezTo>
                    <a:pt x="7832" y="114589"/>
                    <a:pt x="5414" y="112077"/>
                    <a:pt x="5414" y="109082"/>
                  </a:cubicBezTo>
                  <a:lnTo>
                    <a:pt x="5414" y="62801"/>
                  </a:lnTo>
                  <a:lnTo>
                    <a:pt x="10636" y="62801"/>
                  </a:lnTo>
                  <a:cubicBezTo>
                    <a:pt x="12763" y="62801"/>
                    <a:pt x="13827" y="60869"/>
                    <a:pt x="14697" y="58647"/>
                  </a:cubicBezTo>
                  <a:lnTo>
                    <a:pt x="16051" y="52946"/>
                  </a:lnTo>
                  <a:cubicBezTo>
                    <a:pt x="20402" y="51884"/>
                    <a:pt x="24754" y="49951"/>
                    <a:pt x="28622" y="47729"/>
                  </a:cubicBezTo>
                  <a:lnTo>
                    <a:pt x="33843" y="50724"/>
                  </a:lnTo>
                  <a:cubicBezTo>
                    <a:pt x="34907" y="51304"/>
                    <a:pt x="35970" y="51594"/>
                    <a:pt x="37034" y="51594"/>
                  </a:cubicBezTo>
                  <a:cubicBezTo>
                    <a:pt x="37904" y="51594"/>
                    <a:pt x="38678" y="51304"/>
                    <a:pt x="39548" y="50724"/>
                  </a:cubicBezTo>
                  <a:lnTo>
                    <a:pt x="50668" y="39613"/>
                  </a:lnTo>
                  <a:cubicBezTo>
                    <a:pt x="52312" y="37971"/>
                    <a:pt x="51829" y="35748"/>
                    <a:pt x="50668" y="33816"/>
                  </a:cubicBezTo>
                  <a:lnTo>
                    <a:pt x="47671" y="28695"/>
                  </a:lnTo>
                  <a:cubicBezTo>
                    <a:pt x="49895" y="24830"/>
                    <a:pt x="51829" y="20483"/>
                    <a:pt x="52892" y="16135"/>
                  </a:cubicBezTo>
                  <a:lnTo>
                    <a:pt x="58597" y="14782"/>
                  </a:lnTo>
                  <a:cubicBezTo>
                    <a:pt x="60531" y="14202"/>
                    <a:pt x="62755" y="12850"/>
                    <a:pt x="62755" y="10724"/>
                  </a:cubicBezTo>
                  <a:lnTo>
                    <a:pt x="62755" y="5507"/>
                  </a:lnTo>
                  <a:lnTo>
                    <a:pt x="109073" y="5507"/>
                  </a:lnTo>
                  <a:cubicBezTo>
                    <a:pt x="112070" y="5507"/>
                    <a:pt x="114585" y="7922"/>
                    <a:pt x="114585" y="10917"/>
                  </a:cubicBezTo>
                  <a:lnTo>
                    <a:pt x="114585" y="450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Shape 339"/>
            <p:cNvSpPr/>
            <p:nvPr/>
          </p:nvSpPr>
          <p:spPr>
            <a:xfrm>
              <a:off x="5821065" y="4107917"/>
              <a:ext cx="304800" cy="240600"/>
            </a:xfrm>
            <a:custGeom>
              <a:pathLst>
                <a:path extrusionOk="0" h="120000" w="120000">
                  <a:moveTo>
                    <a:pt x="87246" y="106653"/>
                  </a:moveTo>
                  <a:cubicBezTo>
                    <a:pt x="85603" y="106653"/>
                    <a:pt x="84541" y="108070"/>
                    <a:pt x="84541" y="110078"/>
                  </a:cubicBezTo>
                  <a:lnTo>
                    <a:pt x="84541" y="116692"/>
                  </a:lnTo>
                  <a:cubicBezTo>
                    <a:pt x="84541" y="118700"/>
                    <a:pt x="85603" y="120000"/>
                    <a:pt x="87246" y="120000"/>
                  </a:cubicBezTo>
                  <a:cubicBezTo>
                    <a:pt x="88888" y="120000"/>
                    <a:pt x="90048" y="118700"/>
                    <a:pt x="90048" y="116692"/>
                  </a:cubicBezTo>
                  <a:lnTo>
                    <a:pt x="90048" y="110078"/>
                  </a:lnTo>
                  <a:cubicBezTo>
                    <a:pt x="90048" y="108070"/>
                    <a:pt x="88888" y="106653"/>
                    <a:pt x="87246" y="106653"/>
                  </a:cubicBezTo>
                  <a:close/>
                  <a:moveTo>
                    <a:pt x="19130" y="33425"/>
                  </a:moveTo>
                  <a:lnTo>
                    <a:pt x="100869" y="33425"/>
                  </a:lnTo>
                  <a:cubicBezTo>
                    <a:pt x="102512" y="33425"/>
                    <a:pt x="103671" y="32007"/>
                    <a:pt x="103671" y="30000"/>
                  </a:cubicBezTo>
                  <a:cubicBezTo>
                    <a:pt x="103671" y="27992"/>
                    <a:pt x="102512" y="26692"/>
                    <a:pt x="100869" y="26692"/>
                  </a:cubicBezTo>
                  <a:lnTo>
                    <a:pt x="19130" y="26692"/>
                  </a:lnTo>
                  <a:cubicBezTo>
                    <a:pt x="17487" y="26692"/>
                    <a:pt x="16425" y="27992"/>
                    <a:pt x="16425" y="30000"/>
                  </a:cubicBezTo>
                  <a:cubicBezTo>
                    <a:pt x="16425" y="32007"/>
                    <a:pt x="17487" y="33425"/>
                    <a:pt x="19130" y="33425"/>
                  </a:cubicBezTo>
                  <a:close/>
                  <a:moveTo>
                    <a:pt x="32753" y="106653"/>
                  </a:moveTo>
                  <a:cubicBezTo>
                    <a:pt x="31111" y="106653"/>
                    <a:pt x="30048" y="108070"/>
                    <a:pt x="30048" y="110078"/>
                  </a:cubicBezTo>
                  <a:lnTo>
                    <a:pt x="30048" y="116692"/>
                  </a:lnTo>
                  <a:cubicBezTo>
                    <a:pt x="30048" y="118700"/>
                    <a:pt x="31111" y="120000"/>
                    <a:pt x="32753" y="120000"/>
                  </a:cubicBezTo>
                  <a:cubicBezTo>
                    <a:pt x="34396" y="120000"/>
                    <a:pt x="35458" y="118700"/>
                    <a:pt x="35458" y="116692"/>
                  </a:cubicBezTo>
                  <a:lnTo>
                    <a:pt x="35458" y="110078"/>
                  </a:lnTo>
                  <a:cubicBezTo>
                    <a:pt x="35458" y="108070"/>
                    <a:pt x="34396" y="106653"/>
                    <a:pt x="32753" y="106653"/>
                  </a:cubicBezTo>
                  <a:close/>
                  <a:moveTo>
                    <a:pt x="114589" y="0"/>
                  </a:moveTo>
                  <a:lnTo>
                    <a:pt x="5507" y="0"/>
                  </a:lnTo>
                  <a:cubicBezTo>
                    <a:pt x="2512" y="0"/>
                    <a:pt x="0" y="3070"/>
                    <a:pt x="0" y="6732"/>
                  </a:cubicBezTo>
                  <a:lnTo>
                    <a:pt x="0" y="106653"/>
                  </a:lnTo>
                  <a:cubicBezTo>
                    <a:pt x="0" y="110314"/>
                    <a:pt x="2512" y="113385"/>
                    <a:pt x="5507" y="113385"/>
                  </a:cubicBezTo>
                  <a:lnTo>
                    <a:pt x="21835" y="113385"/>
                  </a:lnTo>
                  <a:cubicBezTo>
                    <a:pt x="23478" y="113385"/>
                    <a:pt x="24541" y="112086"/>
                    <a:pt x="24541" y="110078"/>
                  </a:cubicBezTo>
                  <a:cubicBezTo>
                    <a:pt x="24541" y="104409"/>
                    <a:pt x="28115" y="100039"/>
                    <a:pt x="32753" y="100039"/>
                  </a:cubicBezTo>
                  <a:cubicBezTo>
                    <a:pt x="37391" y="100039"/>
                    <a:pt x="40966" y="104409"/>
                    <a:pt x="40966" y="110078"/>
                  </a:cubicBezTo>
                  <a:cubicBezTo>
                    <a:pt x="40966" y="112086"/>
                    <a:pt x="42028" y="113385"/>
                    <a:pt x="43671" y="113385"/>
                  </a:cubicBezTo>
                  <a:lnTo>
                    <a:pt x="76328" y="113385"/>
                  </a:lnTo>
                  <a:cubicBezTo>
                    <a:pt x="77971" y="113385"/>
                    <a:pt x="79130" y="112086"/>
                    <a:pt x="79130" y="110078"/>
                  </a:cubicBezTo>
                  <a:cubicBezTo>
                    <a:pt x="79130" y="104409"/>
                    <a:pt x="82608" y="100039"/>
                    <a:pt x="87246" y="100039"/>
                  </a:cubicBezTo>
                  <a:cubicBezTo>
                    <a:pt x="91884" y="100039"/>
                    <a:pt x="95458" y="104409"/>
                    <a:pt x="95458" y="110078"/>
                  </a:cubicBezTo>
                  <a:cubicBezTo>
                    <a:pt x="95458" y="112086"/>
                    <a:pt x="96521" y="113385"/>
                    <a:pt x="98164" y="113385"/>
                  </a:cubicBezTo>
                  <a:lnTo>
                    <a:pt x="114589" y="113385"/>
                  </a:lnTo>
                  <a:cubicBezTo>
                    <a:pt x="117584" y="113385"/>
                    <a:pt x="120000" y="110314"/>
                    <a:pt x="120000" y="106653"/>
                  </a:cubicBezTo>
                  <a:lnTo>
                    <a:pt x="120000" y="6732"/>
                  </a:lnTo>
                  <a:cubicBezTo>
                    <a:pt x="120000" y="3070"/>
                    <a:pt x="117584" y="0"/>
                    <a:pt x="114589" y="0"/>
                  </a:cubicBezTo>
                  <a:close/>
                  <a:moveTo>
                    <a:pt x="114589" y="106653"/>
                  </a:moveTo>
                  <a:lnTo>
                    <a:pt x="100676" y="106653"/>
                  </a:lnTo>
                  <a:cubicBezTo>
                    <a:pt x="99323" y="99094"/>
                    <a:pt x="93816" y="93425"/>
                    <a:pt x="87246" y="93425"/>
                  </a:cubicBezTo>
                  <a:cubicBezTo>
                    <a:pt x="80772" y="93425"/>
                    <a:pt x="75265" y="99094"/>
                    <a:pt x="73913" y="106653"/>
                  </a:cubicBezTo>
                  <a:lnTo>
                    <a:pt x="46086" y="106653"/>
                  </a:lnTo>
                  <a:cubicBezTo>
                    <a:pt x="44734" y="99094"/>
                    <a:pt x="39323" y="93425"/>
                    <a:pt x="32753" y="93425"/>
                  </a:cubicBezTo>
                  <a:cubicBezTo>
                    <a:pt x="26183" y="93425"/>
                    <a:pt x="20772" y="99094"/>
                    <a:pt x="19420" y="106653"/>
                  </a:cubicBezTo>
                  <a:lnTo>
                    <a:pt x="5507" y="106653"/>
                  </a:lnTo>
                  <a:lnTo>
                    <a:pt x="5507" y="6732"/>
                  </a:lnTo>
                  <a:lnTo>
                    <a:pt x="114589" y="6732"/>
                  </a:lnTo>
                  <a:lnTo>
                    <a:pt x="114589" y="106653"/>
                  </a:lnTo>
                  <a:close/>
                  <a:moveTo>
                    <a:pt x="19130" y="73346"/>
                  </a:moveTo>
                  <a:lnTo>
                    <a:pt x="73623" y="73346"/>
                  </a:lnTo>
                  <a:cubicBezTo>
                    <a:pt x="75265" y="73346"/>
                    <a:pt x="76328" y="72047"/>
                    <a:pt x="76328" y="70039"/>
                  </a:cubicBezTo>
                  <a:cubicBezTo>
                    <a:pt x="76328" y="68031"/>
                    <a:pt x="75265" y="66732"/>
                    <a:pt x="73623" y="66732"/>
                  </a:cubicBezTo>
                  <a:lnTo>
                    <a:pt x="19130" y="66732"/>
                  </a:lnTo>
                  <a:cubicBezTo>
                    <a:pt x="17487" y="66732"/>
                    <a:pt x="16425" y="68031"/>
                    <a:pt x="16425" y="70039"/>
                  </a:cubicBezTo>
                  <a:cubicBezTo>
                    <a:pt x="16425" y="72047"/>
                    <a:pt x="17487" y="73346"/>
                    <a:pt x="19130" y="73346"/>
                  </a:cubicBezTo>
                  <a:close/>
                  <a:moveTo>
                    <a:pt x="19130" y="60000"/>
                  </a:moveTo>
                  <a:lnTo>
                    <a:pt x="100869" y="60000"/>
                  </a:lnTo>
                  <a:cubicBezTo>
                    <a:pt x="102512" y="60000"/>
                    <a:pt x="103671" y="58700"/>
                    <a:pt x="103671" y="56692"/>
                  </a:cubicBezTo>
                  <a:cubicBezTo>
                    <a:pt x="103671" y="54685"/>
                    <a:pt x="102512" y="53385"/>
                    <a:pt x="100869" y="53385"/>
                  </a:cubicBezTo>
                  <a:lnTo>
                    <a:pt x="19130" y="53385"/>
                  </a:lnTo>
                  <a:cubicBezTo>
                    <a:pt x="17487" y="53385"/>
                    <a:pt x="16425" y="54685"/>
                    <a:pt x="16425" y="56692"/>
                  </a:cubicBezTo>
                  <a:cubicBezTo>
                    <a:pt x="16425" y="58700"/>
                    <a:pt x="17487" y="60000"/>
                    <a:pt x="19130" y="60000"/>
                  </a:cubicBezTo>
                  <a:close/>
                  <a:moveTo>
                    <a:pt x="19130" y="46653"/>
                  </a:moveTo>
                  <a:lnTo>
                    <a:pt x="100869" y="46653"/>
                  </a:lnTo>
                  <a:cubicBezTo>
                    <a:pt x="102512" y="46653"/>
                    <a:pt x="103671" y="45354"/>
                    <a:pt x="103671" y="43346"/>
                  </a:cubicBezTo>
                  <a:cubicBezTo>
                    <a:pt x="103671" y="41338"/>
                    <a:pt x="102512" y="40039"/>
                    <a:pt x="100869" y="40039"/>
                  </a:cubicBezTo>
                  <a:lnTo>
                    <a:pt x="19130" y="40039"/>
                  </a:lnTo>
                  <a:cubicBezTo>
                    <a:pt x="17487" y="40039"/>
                    <a:pt x="16425" y="41338"/>
                    <a:pt x="16425" y="43346"/>
                  </a:cubicBezTo>
                  <a:cubicBezTo>
                    <a:pt x="16425" y="45354"/>
                    <a:pt x="17487" y="46653"/>
                    <a:pt x="19130" y="4665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Shape 340"/>
            <p:cNvSpPr/>
            <p:nvPr/>
          </p:nvSpPr>
          <p:spPr>
            <a:xfrm>
              <a:off x="6311518" y="673648"/>
              <a:ext cx="304800" cy="272700"/>
            </a:xfrm>
            <a:custGeom>
              <a:pathLst>
                <a:path extrusionOk="0" h="120000" w="120000">
                  <a:moveTo>
                    <a:pt x="90048" y="108085"/>
                  </a:moveTo>
                  <a:cubicBezTo>
                    <a:pt x="88405" y="108085"/>
                    <a:pt x="87246" y="109255"/>
                    <a:pt x="87246" y="111063"/>
                  </a:cubicBezTo>
                  <a:lnTo>
                    <a:pt x="87246" y="117021"/>
                  </a:lnTo>
                  <a:cubicBezTo>
                    <a:pt x="87246" y="118829"/>
                    <a:pt x="88405" y="120000"/>
                    <a:pt x="90048" y="120000"/>
                  </a:cubicBezTo>
                  <a:cubicBezTo>
                    <a:pt x="91594" y="120000"/>
                    <a:pt x="92753" y="118829"/>
                    <a:pt x="92753" y="117021"/>
                  </a:cubicBezTo>
                  <a:lnTo>
                    <a:pt x="92753" y="111063"/>
                  </a:lnTo>
                  <a:cubicBezTo>
                    <a:pt x="92753" y="109255"/>
                    <a:pt x="91594" y="108085"/>
                    <a:pt x="90048" y="108085"/>
                  </a:cubicBezTo>
                  <a:close/>
                  <a:moveTo>
                    <a:pt x="13623" y="84042"/>
                  </a:moveTo>
                  <a:lnTo>
                    <a:pt x="5507" y="84042"/>
                  </a:lnTo>
                  <a:lnTo>
                    <a:pt x="5507" y="5957"/>
                  </a:lnTo>
                  <a:lnTo>
                    <a:pt x="92753" y="5957"/>
                  </a:lnTo>
                  <a:lnTo>
                    <a:pt x="92753" y="15000"/>
                  </a:lnTo>
                  <a:cubicBezTo>
                    <a:pt x="92753" y="16808"/>
                    <a:pt x="93816" y="17978"/>
                    <a:pt x="95458" y="17978"/>
                  </a:cubicBezTo>
                  <a:cubicBezTo>
                    <a:pt x="97101" y="17978"/>
                    <a:pt x="98164" y="16808"/>
                    <a:pt x="98164" y="15000"/>
                  </a:cubicBezTo>
                  <a:lnTo>
                    <a:pt x="98164" y="5957"/>
                  </a:lnTo>
                  <a:cubicBezTo>
                    <a:pt x="98164" y="2659"/>
                    <a:pt x="95748" y="0"/>
                    <a:pt x="92753" y="0"/>
                  </a:cubicBezTo>
                  <a:lnTo>
                    <a:pt x="5507" y="0"/>
                  </a:lnTo>
                  <a:cubicBezTo>
                    <a:pt x="2512" y="0"/>
                    <a:pt x="0" y="2659"/>
                    <a:pt x="0" y="5957"/>
                  </a:cubicBezTo>
                  <a:lnTo>
                    <a:pt x="0" y="84042"/>
                  </a:lnTo>
                  <a:cubicBezTo>
                    <a:pt x="0" y="87340"/>
                    <a:pt x="2512" y="90000"/>
                    <a:pt x="5507" y="90000"/>
                  </a:cubicBezTo>
                  <a:lnTo>
                    <a:pt x="13623" y="90000"/>
                  </a:lnTo>
                  <a:cubicBezTo>
                    <a:pt x="15265" y="90000"/>
                    <a:pt x="16425" y="88829"/>
                    <a:pt x="16425" y="87021"/>
                  </a:cubicBezTo>
                  <a:cubicBezTo>
                    <a:pt x="16425" y="85212"/>
                    <a:pt x="15265" y="84042"/>
                    <a:pt x="13623" y="84042"/>
                  </a:cubicBezTo>
                  <a:close/>
                  <a:moveTo>
                    <a:pt x="51787" y="108085"/>
                  </a:moveTo>
                  <a:cubicBezTo>
                    <a:pt x="50241" y="108085"/>
                    <a:pt x="49082" y="109255"/>
                    <a:pt x="49082" y="111063"/>
                  </a:cubicBezTo>
                  <a:lnTo>
                    <a:pt x="49082" y="117021"/>
                  </a:lnTo>
                  <a:cubicBezTo>
                    <a:pt x="49082" y="118829"/>
                    <a:pt x="50241" y="120000"/>
                    <a:pt x="51787" y="120000"/>
                  </a:cubicBezTo>
                  <a:cubicBezTo>
                    <a:pt x="53429" y="120000"/>
                    <a:pt x="54589" y="118829"/>
                    <a:pt x="54589" y="117021"/>
                  </a:cubicBezTo>
                  <a:lnTo>
                    <a:pt x="54589" y="111063"/>
                  </a:lnTo>
                  <a:cubicBezTo>
                    <a:pt x="54589" y="109255"/>
                    <a:pt x="53429" y="108085"/>
                    <a:pt x="51787" y="108085"/>
                  </a:cubicBezTo>
                  <a:close/>
                  <a:moveTo>
                    <a:pt x="40966" y="54042"/>
                  </a:moveTo>
                  <a:lnTo>
                    <a:pt x="100869" y="54042"/>
                  </a:lnTo>
                  <a:cubicBezTo>
                    <a:pt x="102512" y="54042"/>
                    <a:pt x="103671" y="52765"/>
                    <a:pt x="103671" y="50957"/>
                  </a:cubicBezTo>
                  <a:cubicBezTo>
                    <a:pt x="103671" y="49148"/>
                    <a:pt x="102512" y="47978"/>
                    <a:pt x="100869" y="47978"/>
                  </a:cubicBezTo>
                  <a:lnTo>
                    <a:pt x="40966" y="47978"/>
                  </a:lnTo>
                  <a:cubicBezTo>
                    <a:pt x="39323" y="47978"/>
                    <a:pt x="38164" y="49148"/>
                    <a:pt x="38164" y="50957"/>
                  </a:cubicBezTo>
                  <a:cubicBezTo>
                    <a:pt x="38164" y="52765"/>
                    <a:pt x="39323" y="54042"/>
                    <a:pt x="40966" y="54042"/>
                  </a:cubicBezTo>
                  <a:close/>
                  <a:moveTo>
                    <a:pt x="114589" y="23936"/>
                  </a:moveTo>
                  <a:lnTo>
                    <a:pt x="27246" y="23936"/>
                  </a:lnTo>
                  <a:cubicBezTo>
                    <a:pt x="24251" y="23936"/>
                    <a:pt x="21835" y="26702"/>
                    <a:pt x="21835" y="30000"/>
                  </a:cubicBezTo>
                  <a:lnTo>
                    <a:pt x="21835" y="108085"/>
                  </a:lnTo>
                  <a:cubicBezTo>
                    <a:pt x="21835" y="111382"/>
                    <a:pt x="24251" y="114042"/>
                    <a:pt x="27246" y="114042"/>
                  </a:cubicBezTo>
                  <a:lnTo>
                    <a:pt x="40966" y="114042"/>
                  </a:lnTo>
                  <a:cubicBezTo>
                    <a:pt x="42512" y="114042"/>
                    <a:pt x="43671" y="112872"/>
                    <a:pt x="43671" y="111063"/>
                  </a:cubicBezTo>
                  <a:cubicBezTo>
                    <a:pt x="43671" y="105957"/>
                    <a:pt x="47149" y="102021"/>
                    <a:pt x="51787" y="102021"/>
                  </a:cubicBezTo>
                  <a:cubicBezTo>
                    <a:pt x="56425" y="102021"/>
                    <a:pt x="60000" y="105957"/>
                    <a:pt x="60000" y="111063"/>
                  </a:cubicBezTo>
                  <a:cubicBezTo>
                    <a:pt x="60000" y="112872"/>
                    <a:pt x="61062" y="114042"/>
                    <a:pt x="62705" y="114042"/>
                  </a:cubicBezTo>
                  <a:lnTo>
                    <a:pt x="79130" y="114042"/>
                  </a:lnTo>
                  <a:cubicBezTo>
                    <a:pt x="80772" y="114042"/>
                    <a:pt x="81835" y="112872"/>
                    <a:pt x="81835" y="111063"/>
                  </a:cubicBezTo>
                  <a:cubicBezTo>
                    <a:pt x="81835" y="105957"/>
                    <a:pt x="85410" y="102021"/>
                    <a:pt x="90048" y="102021"/>
                  </a:cubicBezTo>
                  <a:cubicBezTo>
                    <a:pt x="94685" y="102021"/>
                    <a:pt x="98164" y="105957"/>
                    <a:pt x="98164" y="111063"/>
                  </a:cubicBezTo>
                  <a:cubicBezTo>
                    <a:pt x="98164" y="112872"/>
                    <a:pt x="99323" y="114042"/>
                    <a:pt x="100869" y="114042"/>
                  </a:cubicBezTo>
                  <a:lnTo>
                    <a:pt x="114589" y="114042"/>
                  </a:lnTo>
                  <a:cubicBezTo>
                    <a:pt x="117584" y="114042"/>
                    <a:pt x="120000" y="111382"/>
                    <a:pt x="120000" y="108085"/>
                  </a:cubicBezTo>
                  <a:lnTo>
                    <a:pt x="120000" y="30000"/>
                  </a:lnTo>
                  <a:cubicBezTo>
                    <a:pt x="120000" y="26702"/>
                    <a:pt x="117584" y="23936"/>
                    <a:pt x="114589" y="23936"/>
                  </a:cubicBezTo>
                  <a:close/>
                  <a:moveTo>
                    <a:pt x="114589" y="108085"/>
                  </a:moveTo>
                  <a:lnTo>
                    <a:pt x="103381" y="108085"/>
                  </a:lnTo>
                  <a:cubicBezTo>
                    <a:pt x="102028" y="101170"/>
                    <a:pt x="96521" y="96063"/>
                    <a:pt x="90048" y="96063"/>
                  </a:cubicBezTo>
                  <a:cubicBezTo>
                    <a:pt x="83478" y="96063"/>
                    <a:pt x="77971" y="101170"/>
                    <a:pt x="76618" y="108085"/>
                  </a:cubicBezTo>
                  <a:lnTo>
                    <a:pt x="65217" y="108085"/>
                  </a:lnTo>
                  <a:cubicBezTo>
                    <a:pt x="63864" y="101170"/>
                    <a:pt x="58357" y="96063"/>
                    <a:pt x="51787" y="96063"/>
                  </a:cubicBezTo>
                  <a:cubicBezTo>
                    <a:pt x="45314" y="96063"/>
                    <a:pt x="39806" y="101170"/>
                    <a:pt x="38454" y="108085"/>
                  </a:cubicBezTo>
                  <a:lnTo>
                    <a:pt x="27246" y="108085"/>
                  </a:lnTo>
                  <a:lnTo>
                    <a:pt x="27246" y="30000"/>
                  </a:lnTo>
                  <a:lnTo>
                    <a:pt x="114589" y="30000"/>
                  </a:lnTo>
                  <a:lnTo>
                    <a:pt x="114589" y="108085"/>
                  </a:lnTo>
                  <a:close/>
                  <a:moveTo>
                    <a:pt x="40966" y="65957"/>
                  </a:moveTo>
                  <a:lnTo>
                    <a:pt x="100869" y="65957"/>
                  </a:lnTo>
                  <a:cubicBezTo>
                    <a:pt x="102512" y="65957"/>
                    <a:pt x="103671" y="64787"/>
                    <a:pt x="103671" y="62978"/>
                  </a:cubicBezTo>
                  <a:cubicBezTo>
                    <a:pt x="103671" y="61170"/>
                    <a:pt x="102512" y="60000"/>
                    <a:pt x="100869" y="60000"/>
                  </a:cubicBezTo>
                  <a:lnTo>
                    <a:pt x="40966" y="60000"/>
                  </a:lnTo>
                  <a:cubicBezTo>
                    <a:pt x="39323" y="60000"/>
                    <a:pt x="38164" y="61170"/>
                    <a:pt x="38164" y="62978"/>
                  </a:cubicBezTo>
                  <a:cubicBezTo>
                    <a:pt x="38164" y="64787"/>
                    <a:pt x="39323" y="65957"/>
                    <a:pt x="40966" y="65957"/>
                  </a:cubicBezTo>
                  <a:close/>
                  <a:moveTo>
                    <a:pt x="40966" y="77978"/>
                  </a:moveTo>
                  <a:lnTo>
                    <a:pt x="79130" y="77978"/>
                  </a:lnTo>
                  <a:cubicBezTo>
                    <a:pt x="80772" y="77978"/>
                    <a:pt x="81835" y="76808"/>
                    <a:pt x="81835" y="75000"/>
                  </a:cubicBezTo>
                  <a:cubicBezTo>
                    <a:pt x="81835" y="73191"/>
                    <a:pt x="80772" y="72021"/>
                    <a:pt x="79130" y="72021"/>
                  </a:cubicBezTo>
                  <a:lnTo>
                    <a:pt x="40966" y="72021"/>
                  </a:lnTo>
                  <a:cubicBezTo>
                    <a:pt x="39323" y="72021"/>
                    <a:pt x="38164" y="73191"/>
                    <a:pt x="38164" y="75000"/>
                  </a:cubicBezTo>
                  <a:cubicBezTo>
                    <a:pt x="38164" y="76808"/>
                    <a:pt x="39323" y="77978"/>
                    <a:pt x="40966" y="779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Shape 341"/>
            <p:cNvSpPr/>
            <p:nvPr/>
          </p:nvSpPr>
          <p:spPr>
            <a:xfrm>
              <a:off x="6881220" y="697720"/>
              <a:ext cx="297000" cy="216600"/>
            </a:xfrm>
            <a:custGeom>
              <a:pathLst>
                <a:path extrusionOk="0" h="120000" w="120000">
                  <a:moveTo>
                    <a:pt x="68115" y="45000"/>
                  </a:moveTo>
                  <a:lnTo>
                    <a:pt x="100869" y="45000"/>
                  </a:lnTo>
                  <a:cubicBezTo>
                    <a:pt x="102512" y="45000"/>
                    <a:pt x="103574" y="43539"/>
                    <a:pt x="103574" y="41283"/>
                  </a:cubicBezTo>
                  <a:cubicBezTo>
                    <a:pt x="103574" y="39026"/>
                    <a:pt x="102512" y="37566"/>
                    <a:pt x="100869" y="37566"/>
                  </a:cubicBezTo>
                  <a:lnTo>
                    <a:pt x="68115" y="37566"/>
                  </a:lnTo>
                  <a:cubicBezTo>
                    <a:pt x="66570" y="37566"/>
                    <a:pt x="65410" y="39026"/>
                    <a:pt x="65410" y="41283"/>
                  </a:cubicBezTo>
                  <a:cubicBezTo>
                    <a:pt x="65410" y="43539"/>
                    <a:pt x="66570" y="45000"/>
                    <a:pt x="68115" y="45000"/>
                  </a:cubicBezTo>
                  <a:close/>
                  <a:moveTo>
                    <a:pt x="68115" y="75000"/>
                  </a:moveTo>
                  <a:lnTo>
                    <a:pt x="100869" y="75000"/>
                  </a:lnTo>
                  <a:cubicBezTo>
                    <a:pt x="102512" y="75000"/>
                    <a:pt x="103574" y="73539"/>
                    <a:pt x="103574" y="71283"/>
                  </a:cubicBezTo>
                  <a:cubicBezTo>
                    <a:pt x="103574" y="69026"/>
                    <a:pt x="102512" y="67433"/>
                    <a:pt x="100869" y="67433"/>
                  </a:cubicBezTo>
                  <a:lnTo>
                    <a:pt x="68115" y="67433"/>
                  </a:lnTo>
                  <a:cubicBezTo>
                    <a:pt x="66570" y="67433"/>
                    <a:pt x="65410" y="69026"/>
                    <a:pt x="65410" y="71283"/>
                  </a:cubicBezTo>
                  <a:cubicBezTo>
                    <a:pt x="65410" y="73539"/>
                    <a:pt x="66570" y="75000"/>
                    <a:pt x="68115" y="75000"/>
                  </a:cubicBezTo>
                  <a:close/>
                  <a:moveTo>
                    <a:pt x="68115" y="60000"/>
                  </a:moveTo>
                  <a:lnTo>
                    <a:pt x="89951" y="60000"/>
                  </a:lnTo>
                  <a:cubicBezTo>
                    <a:pt x="91594" y="60000"/>
                    <a:pt x="92657" y="58539"/>
                    <a:pt x="92657" y="56283"/>
                  </a:cubicBezTo>
                  <a:cubicBezTo>
                    <a:pt x="92657" y="54026"/>
                    <a:pt x="91594" y="52566"/>
                    <a:pt x="89951" y="52566"/>
                  </a:cubicBezTo>
                  <a:lnTo>
                    <a:pt x="68115" y="52566"/>
                  </a:lnTo>
                  <a:cubicBezTo>
                    <a:pt x="66570" y="52566"/>
                    <a:pt x="65410" y="54026"/>
                    <a:pt x="65410" y="56283"/>
                  </a:cubicBezTo>
                  <a:cubicBezTo>
                    <a:pt x="65410" y="58539"/>
                    <a:pt x="66570" y="60000"/>
                    <a:pt x="68115" y="60000"/>
                  </a:cubicBezTo>
                  <a:close/>
                  <a:moveTo>
                    <a:pt x="68115" y="30000"/>
                  </a:moveTo>
                  <a:lnTo>
                    <a:pt x="89951" y="30000"/>
                  </a:lnTo>
                  <a:cubicBezTo>
                    <a:pt x="91594" y="30000"/>
                    <a:pt x="92657" y="28539"/>
                    <a:pt x="92657" y="26283"/>
                  </a:cubicBezTo>
                  <a:cubicBezTo>
                    <a:pt x="92657" y="24026"/>
                    <a:pt x="91594" y="22566"/>
                    <a:pt x="89951" y="22566"/>
                  </a:cubicBezTo>
                  <a:lnTo>
                    <a:pt x="68115" y="22566"/>
                  </a:lnTo>
                  <a:cubicBezTo>
                    <a:pt x="66570" y="22566"/>
                    <a:pt x="65410" y="24026"/>
                    <a:pt x="65410" y="26283"/>
                  </a:cubicBezTo>
                  <a:cubicBezTo>
                    <a:pt x="65410" y="28539"/>
                    <a:pt x="66570" y="30000"/>
                    <a:pt x="68115" y="30000"/>
                  </a:cubicBezTo>
                  <a:close/>
                  <a:moveTo>
                    <a:pt x="19033" y="75000"/>
                  </a:moveTo>
                  <a:lnTo>
                    <a:pt x="40869" y="75000"/>
                  </a:lnTo>
                  <a:cubicBezTo>
                    <a:pt x="42512" y="75000"/>
                    <a:pt x="43574" y="73539"/>
                    <a:pt x="43574" y="71283"/>
                  </a:cubicBezTo>
                  <a:cubicBezTo>
                    <a:pt x="43574" y="69026"/>
                    <a:pt x="42512" y="67433"/>
                    <a:pt x="40869" y="67433"/>
                  </a:cubicBezTo>
                  <a:lnTo>
                    <a:pt x="19033" y="67433"/>
                  </a:lnTo>
                  <a:cubicBezTo>
                    <a:pt x="17487" y="67433"/>
                    <a:pt x="16328" y="69026"/>
                    <a:pt x="16328" y="71283"/>
                  </a:cubicBezTo>
                  <a:cubicBezTo>
                    <a:pt x="16328" y="73539"/>
                    <a:pt x="17487" y="75000"/>
                    <a:pt x="19033" y="75000"/>
                  </a:cubicBezTo>
                  <a:close/>
                  <a:moveTo>
                    <a:pt x="114492" y="0"/>
                  </a:moveTo>
                  <a:lnTo>
                    <a:pt x="5410" y="0"/>
                  </a:lnTo>
                  <a:cubicBezTo>
                    <a:pt x="2415" y="0"/>
                    <a:pt x="0" y="3451"/>
                    <a:pt x="0" y="7566"/>
                  </a:cubicBezTo>
                  <a:lnTo>
                    <a:pt x="0" y="112433"/>
                  </a:lnTo>
                  <a:cubicBezTo>
                    <a:pt x="0" y="116548"/>
                    <a:pt x="2415" y="120000"/>
                    <a:pt x="5410" y="120000"/>
                  </a:cubicBezTo>
                  <a:lnTo>
                    <a:pt x="114492" y="120000"/>
                  </a:lnTo>
                  <a:cubicBezTo>
                    <a:pt x="117487" y="120000"/>
                    <a:pt x="120000" y="116548"/>
                    <a:pt x="120000" y="112433"/>
                  </a:cubicBezTo>
                  <a:lnTo>
                    <a:pt x="120000" y="7566"/>
                  </a:lnTo>
                  <a:cubicBezTo>
                    <a:pt x="120000" y="3451"/>
                    <a:pt x="117487" y="0"/>
                    <a:pt x="114492" y="0"/>
                  </a:cubicBezTo>
                  <a:close/>
                  <a:moveTo>
                    <a:pt x="114492" y="112433"/>
                  </a:moveTo>
                  <a:lnTo>
                    <a:pt x="87246" y="112433"/>
                  </a:lnTo>
                  <a:lnTo>
                    <a:pt x="87246" y="97433"/>
                  </a:lnTo>
                  <a:lnTo>
                    <a:pt x="92657" y="97433"/>
                  </a:lnTo>
                  <a:cubicBezTo>
                    <a:pt x="94299" y="97433"/>
                    <a:pt x="95458" y="95973"/>
                    <a:pt x="95458" y="93716"/>
                  </a:cubicBezTo>
                  <a:cubicBezTo>
                    <a:pt x="95458" y="91460"/>
                    <a:pt x="94299" y="90000"/>
                    <a:pt x="92657" y="90000"/>
                  </a:cubicBezTo>
                  <a:lnTo>
                    <a:pt x="76328" y="90000"/>
                  </a:lnTo>
                  <a:cubicBezTo>
                    <a:pt x="74685" y="90000"/>
                    <a:pt x="73623" y="91460"/>
                    <a:pt x="73623" y="93716"/>
                  </a:cubicBezTo>
                  <a:cubicBezTo>
                    <a:pt x="73623" y="95973"/>
                    <a:pt x="74685" y="97433"/>
                    <a:pt x="76328" y="97433"/>
                  </a:cubicBezTo>
                  <a:lnTo>
                    <a:pt x="81835" y="97433"/>
                  </a:lnTo>
                  <a:lnTo>
                    <a:pt x="81835" y="112433"/>
                  </a:lnTo>
                  <a:lnTo>
                    <a:pt x="38164" y="112433"/>
                  </a:lnTo>
                  <a:lnTo>
                    <a:pt x="38164" y="97433"/>
                  </a:lnTo>
                  <a:lnTo>
                    <a:pt x="43574" y="97433"/>
                  </a:lnTo>
                  <a:cubicBezTo>
                    <a:pt x="45217" y="97433"/>
                    <a:pt x="46376" y="95973"/>
                    <a:pt x="46376" y="93716"/>
                  </a:cubicBezTo>
                  <a:cubicBezTo>
                    <a:pt x="46376" y="91460"/>
                    <a:pt x="45217" y="90000"/>
                    <a:pt x="43574" y="90000"/>
                  </a:cubicBezTo>
                  <a:lnTo>
                    <a:pt x="27246" y="90000"/>
                  </a:lnTo>
                  <a:cubicBezTo>
                    <a:pt x="25603" y="90000"/>
                    <a:pt x="24541" y="91460"/>
                    <a:pt x="24541" y="93716"/>
                  </a:cubicBezTo>
                  <a:cubicBezTo>
                    <a:pt x="24541" y="95973"/>
                    <a:pt x="25603" y="97433"/>
                    <a:pt x="27246" y="97433"/>
                  </a:cubicBezTo>
                  <a:lnTo>
                    <a:pt x="32753" y="97433"/>
                  </a:lnTo>
                  <a:lnTo>
                    <a:pt x="32753" y="112433"/>
                  </a:lnTo>
                  <a:lnTo>
                    <a:pt x="5410" y="112433"/>
                  </a:lnTo>
                  <a:lnTo>
                    <a:pt x="5410" y="7566"/>
                  </a:lnTo>
                  <a:lnTo>
                    <a:pt x="114492" y="7566"/>
                  </a:lnTo>
                  <a:lnTo>
                    <a:pt x="114492" y="112433"/>
                  </a:lnTo>
                  <a:close/>
                  <a:moveTo>
                    <a:pt x="19033" y="60000"/>
                  </a:moveTo>
                  <a:lnTo>
                    <a:pt x="51787" y="60000"/>
                  </a:lnTo>
                  <a:cubicBezTo>
                    <a:pt x="53429" y="60000"/>
                    <a:pt x="54492" y="58539"/>
                    <a:pt x="54492" y="56283"/>
                  </a:cubicBezTo>
                  <a:cubicBezTo>
                    <a:pt x="54492" y="54026"/>
                    <a:pt x="53429" y="52566"/>
                    <a:pt x="51787" y="52566"/>
                  </a:cubicBezTo>
                  <a:lnTo>
                    <a:pt x="19033" y="52566"/>
                  </a:lnTo>
                  <a:cubicBezTo>
                    <a:pt x="17487" y="52566"/>
                    <a:pt x="16328" y="54026"/>
                    <a:pt x="16328" y="56283"/>
                  </a:cubicBezTo>
                  <a:cubicBezTo>
                    <a:pt x="16328" y="58539"/>
                    <a:pt x="17487" y="60000"/>
                    <a:pt x="19033" y="60000"/>
                  </a:cubicBezTo>
                  <a:close/>
                  <a:moveTo>
                    <a:pt x="19033" y="45000"/>
                  </a:moveTo>
                  <a:lnTo>
                    <a:pt x="40869" y="45000"/>
                  </a:lnTo>
                  <a:cubicBezTo>
                    <a:pt x="42512" y="45000"/>
                    <a:pt x="43574" y="43539"/>
                    <a:pt x="43574" y="41283"/>
                  </a:cubicBezTo>
                  <a:cubicBezTo>
                    <a:pt x="43574" y="39026"/>
                    <a:pt x="42512" y="37566"/>
                    <a:pt x="40869" y="37566"/>
                  </a:cubicBezTo>
                  <a:lnTo>
                    <a:pt x="19033" y="37566"/>
                  </a:lnTo>
                  <a:cubicBezTo>
                    <a:pt x="17487" y="37566"/>
                    <a:pt x="16328" y="39026"/>
                    <a:pt x="16328" y="41283"/>
                  </a:cubicBezTo>
                  <a:cubicBezTo>
                    <a:pt x="16328" y="43539"/>
                    <a:pt x="17487" y="45000"/>
                    <a:pt x="19033" y="45000"/>
                  </a:cubicBezTo>
                  <a:close/>
                  <a:moveTo>
                    <a:pt x="19033" y="30000"/>
                  </a:moveTo>
                  <a:lnTo>
                    <a:pt x="51787" y="30000"/>
                  </a:lnTo>
                  <a:cubicBezTo>
                    <a:pt x="53429" y="30000"/>
                    <a:pt x="54492" y="28539"/>
                    <a:pt x="54492" y="26283"/>
                  </a:cubicBezTo>
                  <a:cubicBezTo>
                    <a:pt x="54492" y="24026"/>
                    <a:pt x="53429" y="22566"/>
                    <a:pt x="51787" y="22566"/>
                  </a:cubicBezTo>
                  <a:lnTo>
                    <a:pt x="19033" y="22566"/>
                  </a:lnTo>
                  <a:cubicBezTo>
                    <a:pt x="17487" y="22566"/>
                    <a:pt x="16328" y="24026"/>
                    <a:pt x="16328" y="26283"/>
                  </a:cubicBezTo>
                  <a:cubicBezTo>
                    <a:pt x="16328" y="28539"/>
                    <a:pt x="17487" y="30000"/>
                    <a:pt x="19033" y="3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Shape 342"/>
            <p:cNvSpPr/>
            <p:nvPr/>
          </p:nvSpPr>
          <p:spPr>
            <a:xfrm>
              <a:off x="7403498" y="673646"/>
              <a:ext cx="297000" cy="240600"/>
            </a:xfrm>
            <a:custGeom>
              <a:pathLst>
                <a:path extrusionOk="0" h="120000" w="120000">
                  <a:moveTo>
                    <a:pt x="79097" y="66614"/>
                  </a:moveTo>
                  <a:lnTo>
                    <a:pt x="100950" y="66614"/>
                  </a:lnTo>
                  <a:cubicBezTo>
                    <a:pt x="102594" y="66614"/>
                    <a:pt x="103658" y="65314"/>
                    <a:pt x="103658" y="63307"/>
                  </a:cubicBezTo>
                  <a:cubicBezTo>
                    <a:pt x="103658" y="61299"/>
                    <a:pt x="102594" y="60000"/>
                    <a:pt x="100950" y="60000"/>
                  </a:cubicBezTo>
                  <a:lnTo>
                    <a:pt x="79097" y="60000"/>
                  </a:lnTo>
                  <a:cubicBezTo>
                    <a:pt x="77453" y="60000"/>
                    <a:pt x="76390" y="61299"/>
                    <a:pt x="76390" y="63307"/>
                  </a:cubicBezTo>
                  <a:cubicBezTo>
                    <a:pt x="76390" y="65314"/>
                    <a:pt x="77453" y="66614"/>
                    <a:pt x="79097" y="66614"/>
                  </a:cubicBezTo>
                  <a:close/>
                  <a:moveTo>
                    <a:pt x="79097" y="53385"/>
                  </a:moveTo>
                  <a:lnTo>
                    <a:pt x="90024" y="53385"/>
                  </a:lnTo>
                  <a:cubicBezTo>
                    <a:pt x="91668" y="53385"/>
                    <a:pt x="92731" y="51968"/>
                    <a:pt x="92731" y="49960"/>
                  </a:cubicBezTo>
                  <a:cubicBezTo>
                    <a:pt x="92731" y="47952"/>
                    <a:pt x="91668" y="46653"/>
                    <a:pt x="90024" y="46653"/>
                  </a:cubicBezTo>
                  <a:lnTo>
                    <a:pt x="79097" y="46653"/>
                  </a:lnTo>
                  <a:cubicBezTo>
                    <a:pt x="77453" y="46653"/>
                    <a:pt x="76390" y="47952"/>
                    <a:pt x="76390" y="49960"/>
                  </a:cubicBezTo>
                  <a:cubicBezTo>
                    <a:pt x="76390" y="51968"/>
                    <a:pt x="77453" y="53385"/>
                    <a:pt x="79097" y="53385"/>
                  </a:cubicBezTo>
                  <a:close/>
                  <a:moveTo>
                    <a:pt x="79097" y="79960"/>
                  </a:moveTo>
                  <a:lnTo>
                    <a:pt x="90024" y="79960"/>
                  </a:lnTo>
                  <a:cubicBezTo>
                    <a:pt x="91668" y="79960"/>
                    <a:pt x="92731" y="78661"/>
                    <a:pt x="92731" y="76653"/>
                  </a:cubicBezTo>
                  <a:cubicBezTo>
                    <a:pt x="92731" y="74645"/>
                    <a:pt x="91668" y="73346"/>
                    <a:pt x="90024" y="73346"/>
                  </a:cubicBezTo>
                  <a:lnTo>
                    <a:pt x="79097" y="73346"/>
                  </a:lnTo>
                  <a:cubicBezTo>
                    <a:pt x="77453" y="73346"/>
                    <a:pt x="76390" y="74645"/>
                    <a:pt x="76390" y="76653"/>
                  </a:cubicBezTo>
                  <a:cubicBezTo>
                    <a:pt x="76390" y="78661"/>
                    <a:pt x="77453" y="79960"/>
                    <a:pt x="79097" y="79960"/>
                  </a:cubicBezTo>
                  <a:close/>
                  <a:moveTo>
                    <a:pt x="13634" y="86692"/>
                  </a:moveTo>
                  <a:lnTo>
                    <a:pt x="5414" y="86692"/>
                  </a:lnTo>
                  <a:lnTo>
                    <a:pt x="5414" y="6614"/>
                  </a:lnTo>
                  <a:lnTo>
                    <a:pt x="92731" y="6614"/>
                  </a:lnTo>
                  <a:lnTo>
                    <a:pt x="92731" y="16653"/>
                  </a:lnTo>
                  <a:cubicBezTo>
                    <a:pt x="92731" y="18661"/>
                    <a:pt x="93795" y="19960"/>
                    <a:pt x="95439" y="19960"/>
                  </a:cubicBezTo>
                  <a:cubicBezTo>
                    <a:pt x="97082" y="19960"/>
                    <a:pt x="98243" y="18661"/>
                    <a:pt x="98243" y="16653"/>
                  </a:cubicBezTo>
                  <a:lnTo>
                    <a:pt x="98243" y="6614"/>
                  </a:lnTo>
                  <a:cubicBezTo>
                    <a:pt x="98243" y="2952"/>
                    <a:pt x="95729" y="0"/>
                    <a:pt x="92731" y="0"/>
                  </a:cubicBezTo>
                  <a:lnTo>
                    <a:pt x="5414" y="0"/>
                  </a:lnTo>
                  <a:cubicBezTo>
                    <a:pt x="2417" y="0"/>
                    <a:pt x="0" y="2952"/>
                    <a:pt x="0" y="6614"/>
                  </a:cubicBezTo>
                  <a:lnTo>
                    <a:pt x="0" y="86692"/>
                  </a:lnTo>
                  <a:cubicBezTo>
                    <a:pt x="0" y="90354"/>
                    <a:pt x="2417" y="93307"/>
                    <a:pt x="5414" y="93307"/>
                  </a:cubicBezTo>
                  <a:lnTo>
                    <a:pt x="13634" y="93307"/>
                  </a:lnTo>
                  <a:cubicBezTo>
                    <a:pt x="15278" y="93307"/>
                    <a:pt x="16341" y="92007"/>
                    <a:pt x="16341" y="90000"/>
                  </a:cubicBezTo>
                  <a:cubicBezTo>
                    <a:pt x="16341" y="87992"/>
                    <a:pt x="15278" y="86692"/>
                    <a:pt x="13634" y="86692"/>
                  </a:cubicBezTo>
                  <a:close/>
                  <a:moveTo>
                    <a:pt x="40902" y="79960"/>
                  </a:moveTo>
                  <a:lnTo>
                    <a:pt x="62755" y="79960"/>
                  </a:lnTo>
                  <a:cubicBezTo>
                    <a:pt x="64399" y="79960"/>
                    <a:pt x="65463" y="78661"/>
                    <a:pt x="65463" y="76653"/>
                  </a:cubicBezTo>
                  <a:cubicBezTo>
                    <a:pt x="65463" y="74645"/>
                    <a:pt x="64399" y="73346"/>
                    <a:pt x="62755" y="73346"/>
                  </a:cubicBezTo>
                  <a:lnTo>
                    <a:pt x="40902" y="73346"/>
                  </a:lnTo>
                  <a:cubicBezTo>
                    <a:pt x="39258" y="73346"/>
                    <a:pt x="38195" y="74645"/>
                    <a:pt x="38195" y="76653"/>
                  </a:cubicBezTo>
                  <a:cubicBezTo>
                    <a:pt x="38195" y="78661"/>
                    <a:pt x="39258" y="79960"/>
                    <a:pt x="40902" y="79960"/>
                  </a:cubicBezTo>
                  <a:close/>
                  <a:moveTo>
                    <a:pt x="114585" y="26692"/>
                  </a:moveTo>
                  <a:lnTo>
                    <a:pt x="27268" y="26692"/>
                  </a:lnTo>
                  <a:cubicBezTo>
                    <a:pt x="24270" y="26692"/>
                    <a:pt x="21756" y="29645"/>
                    <a:pt x="21756" y="33307"/>
                  </a:cubicBezTo>
                  <a:lnTo>
                    <a:pt x="21756" y="113385"/>
                  </a:lnTo>
                  <a:cubicBezTo>
                    <a:pt x="21756" y="117047"/>
                    <a:pt x="24270" y="120000"/>
                    <a:pt x="27268" y="120000"/>
                  </a:cubicBezTo>
                  <a:lnTo>
                    <a:pt x="114585" y="120000"/>
                  </a:lnTo>
                  <a:cubicBezTo>
                    <a:pt x="117582" y="120000"/>
                    <a:pt x="120000" y="117047"/>
                    <a:pt x="120000" y="113385"/>
                  </a:cubicBezTo>
                  <a:lnTo>
                    <a:pt x="120000" y="33307"/>
                  </a:lnTo>
                  <a:cubicBezTo>
                    <a:pt x="120000" y="29645"/>
                    <a:pt x="117582" y="26692"/>
                    <a:pt x="114585" y="26692"/>
                  </a:cubicBezTo>
                  <a:close/>
                  <a:moveTo>
                    <a:pt x="114585" y="113385"/>
                  </a:moveTo>
                  <a:lnTo>
                    <a:pt x="92731" y="113385"/>
                  </a:lnTo>
                  <a:lnTo>
                    <a:pt x="92731" y="106653"/>
                  </a:lnTo>
                  <a:lnTo>
                    <a:pt x="95439" y="106653"/>
                  </a:lnTo>
                  <a:cubicBezTo>
                    <a:pt x="97082" y="106653"/>
                    <a:pt x="98243" y="105354"/>
                    <a:pt x="98243" y="103346"/>
                  </a:cubicBezTo>
                  <a:cubicBezTo>
                    <a:pt x="98243" y="101338"/>
                    <a:pt x="97082" y="100039"/>
                    <a:pt x="95439" y="100039"/>
                  </a:cubicBezTo>
                  <a:lnTo>
                    <a:pt x="84512" y="100039"/>
                  </a:lnTo>
                  <a:cubicBezTo>
                    <a:pt x="82965" y="100039"/>
                    <a:pt x="81804" y="101338"/>
                    <a:pt x="81804" y="103346"/>
                  </a:cubicBezTo>
                  <a:cubicBezTo>
                    <a:pt x="81804" y="105354"/>
                    <a:pt x="82965" y="106653"/>
                    <a:pt x="84512" y="106653"/>
                  </a:cubicBezTo>
                  <a:lnTo>
                    <a:pt x="87316" y="106653"/>
                  </a:lnTo>
                  <a:lnTo>
                    <a:pt x="87316" y="113385"/>
                  </a:lnTo>
                  <a:lnTo>
                    <a:pt x="54536" y="113385"/>
                  </a:lnTo>
                  <a:lnTo>
                    <a:pt x="54536" y="106653"/>
                  </a:lnTo>
                  <a:lnTo>
                    <a:pt x="57244" y="106653"/>
                  </a:lnTo>
                  <a:cubicBezTo>
                    <a:pt x="58887" y="106653"/>
                    <a:pt x="59951" y="105354"/>
                    <a:pt x="59951" y="103346"/>
                  </a:cubicBezTo>
                  <a:cubicBezTo>
                    <a:pt x="59951" y="101338"/>
                    <a:pt x="58887" y="100039"/>
                    <a:pt x="57244" y="100039"/>
                  </a:cubicBezTo>
                  <a:lnTo>
                    <a:pt x="46317" y="100039"/>
                  </a:lnTo>
                  <a:cubicBezTo>
                    <a:pt x="44673" y="100039"/>
                    <a:pt x="43609" y="101338"/>
                    <a:pt x="43609" y="103346"/>
                  </a:cubicBezTo>
                  <a:cubicBezTo>
                    <a:pt x="43609" y="105354"/>
                    <a:pt x="44673" y="106653"/>
                    <a:pt x="46317" y="106653"/>
                  </a:cubicBezTo>
                  <a:lnTo>
                    <a:pt x="49121" y="106653"/>
                  </a:lnTo>
                  <a:lnTo>
                    <a:pt x="49121" y="113385"/>
                  </a:lnTo>
                  <a:lnTo>
                    <a:pt x="27268" y="113385"/>
                  </a:lnTo>
                  <a:lnTo>
                    <a:pt x="27268" y="33307"/>
                  </a:lnTo>
                  <a:lnTo>
                    <a:pt x="114585" y="33307"/>
                  </a:lnTo>
                  <a:lnTo>
                    <a:pt x="114585" y="113385"/>
                  </a:lnTo>
                  <a:close/>
                  <a:moveTo>
                    <a:pt x="40902" y="66614"/>
                  </a:moveTo>
                  <a:lnTo>
                    <a:pt x="51829" y="66614"/>
                  </a:lnTo>
                  <a:cubicBezTo>
                    <a:pt x="53473" y="66614"/>
                    <a:pt x="54536" y="65314"/>
                    <a:pt x="54536" y="63307"/>
                  </a:cubicBezTo>
                  <a:cubicBezTo>
                    <a:pt x="54536" y="61299"/>
                    <a:pt x="53473" y="60000"/>
                    <a:pt x="51829" y="60000"/>
                  </a:cubicBezTo>
                  <a:lnTo>
                    <a:pt x="40902" y="60000"/>
                  </a:lnTo>
                  <a:cubicBezTo>
                    <a:pt x="39258" y="60000"/>
                    <a:pt x="38195" y="61299"/>
                    <a:pt x="38195" y="63307"/>
                  </a:cubicBezTo>
                  <a:cubicBezTo>
                    <a:pt x="38195" y="65314"/>
                    <a:pt x="39258" y="66614"/>
                    <a:pt x="40902" y="66614"/>
                  </a:cubicBezTo>
                  <a:close/>
                  <a:moveTo>
                    <a:pt x="40902" y="53385"/>
                  </a:moveTo>
                  <a:lnTo>
                    <a:pt x="62755" y="53385"/>
                  </a:lnTo>
                  <a:cubicBezTo>
                    <a:pt x="64399" y="53385"/>
                    <a:pt x="65463" y="51968"/>
                    <a:pt x="65463" y="49960"/>
                  </a:cubicBezTo>
                  <a:cubicBezTo>
                    <a:pt x="65463" y="47952"/>
                    <a:pt x="64399" y="46653"/>
                    <a:pt x="62755" y="46653"/>
                  </a:cubicBezTo>
                  <a:lnTo>
                    <a:pt x="40902" y="46653"/>
                  </a:lnTo>
                  <a:cubicBezTo>
                    <a:pt x="39258" y="46653"/>
                    <a:pt x="38195" y="47952"/>
                    <a:pt x="38195" y="49960"/>
                  </a:cubicBezTo>
                  <a:cubicBezTo>
                    <a:pt x="38195" y="51968"/>
                    <a:pt x="39258" y="53385"/>
                    <a:pt x="40902" y="5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Shape 343"/>
            <p:cNvSpPr/>
            <p:nvPr/>
          </p:nvSpPr>
          <p:spPr>
            <a:xfrm>
              <a:off x="7973200" y="673646"/>
              <a:ext cx="297000" cy="240600"/>
            </a:xfrm>
            <a:custGeom>
              <a:pathLst>
                <a:path extrusionOk="0" h="120000" w="120000">
                  <a:moveTo>
                    <a:pt x="57294" y="26692"/>
                  </a:moveTo>
                  <a:lnTo>
                    <a:pt x="79130" y="26692"/>
                  </a:lnTo>
                  <a:cubicBezTo>
                    <a:pt x="80772" y="26692"/>
                    <a:pt x="81835" y="25275"/>
                    <a:pt x="81835" y="23385"/>
                  </a:cubicBezTo>
                  <a:cubicBezTo>
                    <a:pt x="81835" y="21377"/>
                    <a:pt x="80772" y="19960"/>
                    <a:pt x="79130" y="19960"/>
                  </a:cubicBezTo>
                  <a:lnTo>
                    <a:pt x="57294" y="19960"/>
                  </a:lnTo>
                  <a:cubicBezTo>
                    <a:pt x="55652" y="19960"/>
                    <a:pt x="54589" y="21377"/>
                    <a:pt x="54589" y="23385"/>
                  </a:cubicBezTo>
                  <a:cubicBezTo>
                    <a:pt x="54589" y="25275"/>
                    <a:pt x="55652" y="26692"/>
                    <a:pt x="57294" y="26692"/>
                  </a:cubicBezTo>
                  <a:close/>
                  <a:moveTo>
                    <a:pt x="90048" y="26692"/>
                  </a:moveTo>
                  <a:cubicBezTo>
                    <a:pt x="91594" y="26692"/>
                    <a:pt x="92753" y="25275"/>
                    <a:pt x="92753" y="23385"/>
                  </a:cubicBezTo>
                  <a:cubicBezTo>
                    <a:pt x="92753" y="21377"/>
                    <a:pt x="91594" y="19960"/>
                    <a:pt x="90048" y="19960"/>
                  </a:cubicBezTo>
                  <a:cubicBezTo>
                    <a:pt x="88405" y="19960"/>
                    <a:pt x="87246" y="21377"/>
                    <a:pt x="87246" y="23385"/>
                  </a:cubicBezTo>
                  <a:cubicBezTo>
                    <a:pt x="87246" y="25275"/>
                    <a:pt x="88405" y="26692"/>
                    <a:pt x="90048" y="26692"/>
                  </a:cubicBezTo>
                  <a:close/>
                  <a:moveTo>
                    <a:pt x="100869" y="26692"/>
                  </a:moveTo>
                  <a:cubicBezTo>
                    <a:pt x="102512" y="26692"/>
                    <a:pt x="103671" y="25275"/>
                    <a:pt x="103671" y="23385"/>
                  </a:cubicBezTo>
                  <a:cubicBezTo>
                    <a:pt x="103671" y="21377"/>
                    <a:pt x="102512" y="19960"/>
                    <a:pt x="100869" y="19960"/>
                  </a:cubicBezTo>
                  <a:cubicBezTo>
                    <a:pt x="99323" y="19960"/>
                    <a:pt x="98164" y="21377"/>
                    <a:pt x="98164" y="23385"/>
                  </a:cubicBezTo>
                  <a:cubicBezTo>
                    <a:pt x="98164" y="25275"/>
                    <a:pt x="99323" y="26692"/>
                    <a:pt x="100869" y="26692"/>
                  </a:cubicBezTo>
                  <a:close/>
                  <a:moveTo>
                    <a:pt x="100869" y="53385"/>
                  </a:moveTo>
                  <a:lnTo>
                    <a:pt x="79130" y="53385"/>
                  </a:lnTo>
                  <a:cubicBezTo>
                    <a:pt x="77487" y="53385"/>
                    <a:pt x="76328" y="54685"/>
                    <a:pt x="76328" y="56692"/>
                  </a:cubicBezTo>
                  <a:cubicBezTo>
                    <a:pt x="76328" y="58700"/>
                    <a:pt x="77487" y="60000"/>
                    <a:pt x="79130" y="60000"/>
                  </a:cubicBezTo>
                  <a:lnTo>
                    <a:pt x="100869" y="60000"/>
                  </a:lnTo>
                  <a:cubicBezTo>
                    <a:pt x="102512" y="60000"/>
                    <a:pt x="103671" y="58700"/>
                    <a:pt x="103671" y="56692"/>
                  </a:cubicBezTo>
                  <a:cubicBezTo>
                    <a:pt x="103671" y="54685"/>
                    <a:pt x="102512" y="53385"/>
                    <a:pt x="100869" y="53385"/>
                  </a:cubicBezTo>
                  <a:close/>
                  <a:moveTo>
                    <a:pt x="100869" y="66614"/>
                  </a:moveTo>
                  <a:lnTo>
                    <a:pt x="79130" y="66614"/>
                  </a:lnTo>
                  <a:cubicBezTo>
                    <a:pt x="77487" y="66614"/>
                    <a:pt x="76328" y="68031"/>
                    <a:pt x="76328" y="70039"/>
                  </a:cubicBezTo>
                  <a:cubicBezTo>
                    <a:pt x="76328" y="72047"/>
                    <a:pt x="77487" y="73346"/>
                    <a:pt x="79130" y="73346"/>
                  </a:cubicBezTo>
                  <a:lnTo>
                    <a:pt x="100869" y="73346"/>
                  </a:lnTo>
                  <a:cubicBezTo>
                    <a:pt x="102512" y="73346"/>
                    <a:pt x="103671" y="72047"/>
                    <a:pt x="103671" y="70039"/>
                  </a:cubicBezTo>
                  <a:cubicBezTo>
                    <a:pt x="103671" y="68031"/>
                    <a:pt x="102512" y="66614"/>
                    <a:pt x="100869" y="66614"/>
                  </a:cubicBezTo>
                  <a:close/>
                  <a:moveTo>
                    <a:pt x="100869" y="40039"/>
                  </a:moveTo>
                  <a:lnTo>
                    <a:pt x="79130" y="40039"/>
                  </a:lnTo>
                  <a:cubicBezTo>
                    <a:pt x="77487" y="40039"/>
                    <a:pt x="76328" y="41338"/>
                    <a:pt x="76328" y="43346"/>
                  </a:cubicBezTo>
                  <a:cubicBezTo>
                    <a:pt x="76328" y="45354"/>
                    <a:pt x="77487" y="46653"/>
                    <a:pt x="79130" y="46653"/>
                  </a:cubicBezTo>
                  <a:lnTo>
                    <a:pt x="100869" y="46653"/>
                  </a:lnTo>
                  <a:cubicBezTo>
                    <a:pt x="102512" y="46653"/>
                    <a:pt x="103671" y="45354"/>
                    <a:pt x="103671" y="43346"/>
                  </a:cubicBezTo>
                  <a:cubicBezTo>
                    <a:pt x="103671" y="41338"/>
                    <a:pt x="102512" y="40039"/>
                    <a:pt x="100869" y="40039"/>
                  </a:cubicBezTo>
                  <a:close/>
                  <a:moveTo>
                    <a:pt x="46376" y="26692"/>
                  </a:moveTo>
                  <a:cubicBezTo>
                    <a:pt x="48019" y="26692"/>
                    <a:pt x="49082" y="25275"/>
                    <a:pt x="49082" y="23385"/>
                  </a:cubicBezTo>
                  <a:cubicBezTo>
                    <a:pt x="49082" y="21377"/>
                    <a:pt x="48019" y="19960"/>
                    <a:pt x="46376" y="19960"/>
                  </a:cubicBezTo>
                  <a:cubicBezTo>
                    <a:pt x="44734" y="19960"/>
                    <a:pt x="43671" y="21377"/>
                    <a:pt x="43671" y="23385"/>
                  </a:cubicBezTo>
                  <a:cubicBezTo>
                    <a:pt x="43671" y="25275"/>
                    <a:pt x="44734" y="26692"/>
                    <a:pt x="46376" y="26692"/>
                  </a:cubicBezTo>
                  <a:close/>
                  <a:moveTo>
                    <a:pt x="35458" y="86692"/>
                  </a:moveTo>
                  <a:lnTo>
                    <a:pt x="100869" y="86692"/>
                  </a:lnTo>
                  <a:cubicBezTo>
                    <a:pt x="102512" y="86692"/>
                    <a:pt x="103671" y="85275"/>
                    <a:pt x="103671" y="83385"/>
                  </a:cubicBezTo>
                  <a:cubicBezTo>
                    <a:pt x="103671" y="81377"/>
                    <a:pt x="102512" y="79960"/>
                    <a:pt x="100869" y="79960"/>
                  </a:cubicBezTo>
                  <a:lnTo>
                    <a:pt x="35458" y="79960"/>
                  </a:lnTo>
                  <a:cubicBezTo>
                    <a:pt x="33816" y="79960"/>
                    <a:pt x="32753" y="81377"/>
                    <a:pt x="32753" y="83385"/>
                  </a:cubicBezTo>
                  <a:cubicBezTo>
                    <a:pt x="32753" y="85275"/>
                    <a:pt x="33816" y="86692"/>
                    <a:pt x="35458" y="86692"/>
                  </a:cubicBezTo>
                  <a:close/>
                  <a:moveTo>
                    <a:pt x="35458" y="100039"/>
                  </a:moveTo>
                  <a:lnTo>
                    <a:pt x="100869" y="100039"/>
                  </a:lnTo>
                  <a:cubicBezTo>
                    <a:pt x="102512" y="100039"/>
                    <a:pt x="103671" y="98622"/>
                    <a:pt x="103671" y="96614"/>
                  </a:cubicBezTo>
                  <a:cubicBezTo>
                    <a:pt x="103671" y="94724"/>
                    <a:pt x="102512" y="93307"/>
                    <a:pt x="100869" y="93307"/>
                  </a:cubicBezTo>
                  <a:lnTo>
                    <a:pt x="35458" y="93307"/>
                  </a:lnTo>
                  <a:cubicBezTo>
                    <a:pt x="33816" y="93307"/>
                    <a:pt x="32753" y="94724"/>
                    <a:pt x="32753" y="96614"/>
                  </a:cubicBezTo>
                  <a:cubicBezTo>
                    <a:pt x="32753" y="98622"/>
                    <a:pt x="33816" y="100039"/>
                    <a:pt x="35458" y="100039"/>
                  </a:cubicBezTo>
                  <a:close/>
                  <a:moveTo>
                    <a:pt x="114589" y="0"/>
                  </a:moveTo>
                  <a:lnTo>
                    <a:pt x="21835" y="0"/>
                  </a:lnTo>
                  <a:cubicBezTo>
                    <a:pt x="18840" y="0"/>
                    <a:pt x="16425" y="2952"/>
                    <a:pt x="16425" y="6614"/>
                  </a:cubicBezTo>
                  <a:lnTo>
                    <a:pt x="16425" y="19960"/>
                  </a:lnTo>
                  <a:lnTo>
                    <a:pt x="5507" y="19960"/>
                  </a:lnTo>
                  <a:cubicBezTo>
                    <a:pt x="2512" y="19960"/>
                    <a:pt x="0" y="23031"/>
                    <a:pt x="0" y="26692"/>
                  </a:cubicBezTo>
                  <a:lnTo>
                    <a:pt x="0" y="100039"/>
                  </a:lnTo>
                  <a:cubicBezTo>
                    <a:pt x="0" y="111023"/>
                    <a:pt x="7342" y="120000"/>
                    <a:pt x="16425" y="120000"/>
                  </a:cubicBezTo>
                  <a:lnTo>
                    <a:pt x="114589" y="120000"/>
                  </a:lnTo>
                  <a:cubicBezTo>
                    <a:pt x="117584" y="120000"/>
                    <a:pt x="120000" y="117047"/>
                    <a:pt x="120000" y="113385"/>
                  </a:cubicBezTo>
                  <a:lnTo>
                    <a:pt x="120000" y="6614"/>
                  </a:lnTo>
                  <a:cubicBezTo>
                    <a:pt x="120000" y="2952"/>
                    <a:pt x="117584" y="0"/>
                    <a:pt x="114589" y="0"/>
                  </a:cubicBezTo>
                  <a:close/>
                  <a:moveTo>
                    <a:pt x="114589" y="113385"/>
                  </a:moveTo>
                  <a:lnTo>
                    <a:pt x="16425" y="113385"/>
                  </a:lnTo>
                  <a:cubicBezTo>
                    <a:pt x="10338" y="113385"/>
                    <a:pt x="5507" y="107362"/>
                    <a:pt x="5507" y="100039"/>
                  </a:cubicBezTo>
                  <a:lnTo>
                    <a:pt x="5507" y="26692"/>
                  </a:lnTo>
                  <a:lnTo>
                    <a:pt x="16425" y="26692"/>
                  </a:lnTo>
                  <a:lnTo>
                    <a:pt x="16425" y="96614"/>
                  </a:lnTo>
                  <a:cubicBezTo>
                    <a:pt x="16425" y="98622"/>
                    <a:pt x="17487" y="100039"/>
                    <a:pt x="19130" y="100039"/>
                  </a:cubicBezTo>
                  <a:cubicBezTo>
                    <a:pt x="20772" y="100039"/>
                    <a:pt x="21835" y="98622"/>
                    <a:pt x="21835" y="96614"/>
                  </a:cubicBezTo>
                  <a:lnTo>
                    <a:pt x="21835" y="6614"/>
                  </a:lnTo>
                  <a:lnTo>
                    <a:pt x="114589" y="6614"/>
                  </a:lnTo>
                  <a:lnTo>
                    <a:pt x="114589" y="113385"/>
                  </a:lnTo>
                  <a:close/>
                  <a:moveTo>
                    <a:pt x="35458" y="26692"/>
                  </a:moveTo>
                  <a:cubicBezTo>
                    <a:pt x="37101" y="26692"/>
                    <a:pt x="38164" y="25275"/>
                    <a:pt x="38164" y="23385"/>
                  </a:cubicBezTo>
                  <a:cubicBezTo>
                    <a:pt x="38164" y="21377"/>
                    <a:pt x="37101" y="19960"/>
                    <a:pt x="35458" y="19960"/>
                  </a:cubicBezTo>
                  <a:cubicBezTo>
                    <a:pt x="33816" y="19960"/>
                    <a:pt x="32753" y="21377"/>
                    <a:pt x="32753" y="23385"/>
                  </a:cubicBezTo>
                  <a:cubicBezTo>
                    <a:pt x="32753" y="25275"/>
                    <a:pt x="33816" y="26692"/>
                    <a:pt x="35458" y="26692"/>
                  </a:cubicBezTo>
                  <a:close/>
                  <a:moveTo>
                    <a:pt x="35458" y="73346"/>
                  </a:moveTo>
                  <a:lnTo>
                    <a:pt x="62705" y="73346"/>
                  </a:lnTo>
                  <a:cubicBezTo>
                    <a:pt x="64347" y="73346"/>
                    <a:pt x="65507" y="72047"/>
                    <a:pt x="65507" y="70039"/>
                  </a:cubicBezTo>
                  <a:lnTo>
                    <a:pt x="65507" y="43346"/>
                  </a:lnTo>
                  <a:cubicBezTo>
                    <a:pt x="65507" y="41338"/>
                    <a:pt x="64347" y="40039"/>
                    <a:pt x="62705" y="40039"/>
                  </a:cubicBezTo>
                  <a:lnTo>
                    <a:pt x="35458" y="40039"/>
                  </a:lnTo>
                  <a:cubicBezTo>
                    <a:pt x="33816" y="40039"/>
                    <a:pt x="32753" y="41338"/>
                    <a:pt x="32753" y="43346"/>
                  </a:cubicBezTo>
                  <a:lnTo>
                    <a:pt x="32753" y="70039"/>
                  </a:lnTo>
                  <a:cubicBezTo>
                    <a:pt x="32753" y="72047"/>
                    <a:pt x="33816" y="73346"/>
                    <a:pt x="35458" y="73346"/>
                  </a:cubicBezTo>
                  <a:close/>
                  <a:moveTo>
                    <a:pt x="38164" y="46653"/>
                  </a:moveTo>
                  <a:lnTo>
                    <a:pt x="60000" y="46653"/>
                  </a:lnTo>
                  <a:lnTo>
                    <a:pt x="60000" y="66614"/>
                  </a:lnTo>
                  <a:lnTo>
                    <a:pt x="38164" y="66614"/>
                  </a:lnTo>
                  <a:lnTo>
                    <a:pt x="38164" y="466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Shape 344"/>
            <p:cNvSpPr/>
            <p:nvPr/>
          </p:nvSpPr>
          <p:spPr>
            <a:xfrm>
              <a:off x="6323652" y="2928150"/>
              <a:ext cx="297000" cy="297000"/>
            </a:xfrm>
            <a:custGeom>
              <a:pathLst>
                <a:path extrusionOk="0" h="120000" w="120000">
                  <a:moveTo>
                    <a:pt x="100869" y="54589"/>
                  </a:moveTo>
                  <a:lnTo>
                    <a:pt x="79033" y="54589"/>
                  </a:lnTo>
                  <a:cubicBezTo>
                    <a:pt x="77391" y="54589"/>
                    <a:pt x="76328" y="55652"/>
                    <a:pt x="76328" y="57294"/>
                  </a:cubicBezTo>
                  <a:cubicBezTo>
                    <a:pt x="76328" y="58937"/>
                    <a:pt x="77391" y="60000"/>
                    <a:pt x="79033" y="60000"/>
                  </a:cubicBezTo>
                  <a:lnTo>
                    <a:pt x="100869" y="60000"/>
                  </a:lnTo>
                  <a:cubicBezTo>
                    <a:pt x="102512" y="60000"/>
                    <a:pt x="103574" y="58937"/>
                    <a:pt x="103574" y="57294"/>
                  </a:cubicBezTo>
                  <a:cubicBezTo>
                    <a:pt x="103574" y="55652"/>
                    <a:pt x="102512" y="54589"/>
                    <a:pt x="100869" y="54589"/>
                  </a:cubicBezTo>
                  <a:close/>
                  <a:moveTo>
                    <a:pt x="100869" y="43671"/>
                  </a:moveTo>
                  <a:cubicBezTo>
                    <a:pt x="102512" y="43671"/>
                    <a:pt x="103574" y="42512"/>
                    <a:pt x="103574" y="40869"/>
                  </a:cubicBezTo>
                  <a:cubicBezTo>
                    <a:pt x="103574" y="39323"/>
                    <a:pt x="102512" y="38164"/>
                    <a:pt x="100869" y="38164"/>
                  </a:cubicBezTo>
                  <a:cubicBezTo>
                    <a:pt x="99227" y="38164"/>
                    <a:pt x="98164" y="39323"/>
                    <a:pt x="98164" y="40869"/>
                  </a:cubicBezTo>
                  <a:cubicBezTo>
                    <a:pt x="98164" y="42512"/>
                    <a:pt x="99227" y="43671"/>
                    <a:pt x="100869" y="43671"/>
                  </a:cubicBezTo>
                  <a:close/>
                  <a:moveTo>
                    <a:pt x="89951" y="43671"/>
                  </a:moveTo>
                  <a:cubicBezTo>
                    <a:pt x="91594" y="43671"/>
                    <a:pt x="92657" y="42512"/>
                    <a:pt x="92657" y="40869"/>
                  </a:cubicBezTo>
                  <a:cubicBezTo>
                    <a:pt x="92657" y="39323"/>
                    <a:pt x="91594" y="38164"/>
                    <a:pt x="89951" y="38164"/>
                  </a:cubicBezTo>
                  <a:cubicBezTo>
                    <a:pt x="88309" y="38164"/>
                    <a:pt x="87246" y="39323"/>
                    <a:pt x="87246" y="40869"/>
                  </a:cubicBezTo>
                  <a:cubicBezTo>
                    <a:pt x="87246" y="42512"/>
                    <a:pt x="88309" y="43671"/>
                    <a:pt x="89951" y="43671"/>
                  </a:cubicBezTo>
                  <a:close/>
                  <a:moveTo>
                    <a:pt x="100869" y="76328"/>
                  </a:moveTo>
                  <a:lnTo>
                    <a:pt x="79033" y="76328"/>
                  </a:lnTo>
                  <a:cubicBezTo>
                    <a:pt x="77391" y="76328"/>
                    <a:pt x="76328" y="77487"/>
                    <a:pt x="76328" y="79130"/>
                  </a:cubicBezTo>
                  <a:cubicBezTo>
                    <a:pt x="76328" y="80676"/>
                    <a:pt x="77391" y="81835"/>
                    <a:pt x="79033" y="81835"/>
                  </a:cubicBezTo>
                  <a:lnTo>
                    <a:pt x="100869" y="81835"/>
                  </a:lnTo>
                  <a:cubicBezTo>
                    <a:pt x="102512" y="81835"/>
                    <a:pt x="103574" y="80676"/>
                    <a:pt x="103574" y="79130"/>
                  </a:cubicBezTo>
                  <a:cubicBezTo>
                    <a:pt x="103574" y="77487"/>
                    <a:pt x="102512" y="76328"/>
                    <a:pt x="100869" y="76328"/>
                  </a:cubicBezTo>
                  <a:close/>
                  <a:moveTo>
                    <a:pt x="35458" y="5507"/>
                  </a:moveTo>
                  <a:lnTo>
                    <a:pt x="106376" y="5507"/>
                  </a:lnTo>
                  <a:cubicBezTo>
                    <a:pt x="107922" y="5507"/>
                    <a:pt x="109082" y="4347"/>
                    <a:pt x="109082" y="2705"/>
                  </a:cubicBezTo>
                  <a:cubicBezTo>
                    <a:pt x="109082" y="1062"/>
                    <a:pt x="107922" y="0"/>
                    <a:pt x="106376" y="0"/>
                  </a:cubicBezTo>
                  <a:lnTo>
                    <a:pt x="35458" y="0"/>
                  </a:lnTo>
                  <a:cubicBezTo>
                    <a:pt x="33816" y="0"/>
                    <a:pt x="32753" y="1062"/>
                    <a:pt x="32753" y="2705"/>
                  </a:cubicBezTo>
                  <a:cubicBezTo>
                    <a:pt x="32753" y="4347"/>
                    <a:pt x="33816" y="5507"/>
                    <a:pt x="35458" y="5507"/>
                  </a:cubicBezTo>
                  <a:close/>
                  <a:moveTo>
                    <a:pt x="100869" y="65410"/>
                  </a:moveTo>
                  <a:lnTo>
                    <a:pt x="79033" y="65410"/>
                  </a:lnTo>
                  <a:cubicBezTo>
                    <a:pt x="77391" y="65410"/>
                    <a:pt x="76328" y="66570"/>
                    <a:pt x="76328" y="68212"/>
                  </a:cubicBezTo>
                  <a:cubicBezTo>
                    <a:pt x="76328" y="69855"/>
                    <a:pt x="77391" y="70917"/>
                    <a:pt x="79033" y="70917"/>
                  </a:cubicBezTo>
                  <a:lnTo>
                    <a:pt x="100869" y="70917"/>
                  </a:lnTo>
                  <a:cubicBezTo>
                    <a:pt x="102512" y="70917"/>
                    <a:pt x="103574" y="69855"/>
                    <a:pt x="103574" y="68212"/>
                  </a:cubicBezTo>
                  <a:cubicBezTo>
                    <a:pt x="103574" y="66570"/>
                    <a:pt x="102512" y="65410"/>
                    <a:pt x="100869" y="65410"/>
                  </a:cubicBezTo>
                  <a:close/>
                  <a:moveTo>
                    <a:pt x="27246" y="16328"/>
                  </a:moveTo>
                  <a:lnTo>
                    <a:pt x="111787" y="16328"/>
                  </a:lnTo>
                  <a:cubicBezTo>
                    <a:pt x="113429" y="16328"/>
                    <a:pt x="114492" y="15265"/>
                    <a:pt x="114492" y="13623"/>
                  </a:cubicBezTo>
                  <a:cubicBezTo>
                    <a:pt x="114492" y="11980"/>
                    <a:pt x="113429" y="10917"/>
                    <a:pt x="111787" y="10917"/>
                  </a:cubicBezTo>
                  <a:lnTo>
                    <a:pt x="27246" y="10917"/>
                  </a:lnTo>
                  <a:cubicBezTo>
                    <a:pt x="25603" y="10917"/>
                    <a:pt x="24541" y="11980"/>
                    <a:pt x="24541" y="13623"/>
                  </a:cubicBezTo>
                  <a:cubicBezTo>
                    <a:pt x="24541" y="15265"/>
                    <a:pt x="25603" y="16328"/>
                    <a:pt x="27246" y="16328"/>
                  </a:cubicBezTo>
                  <a:close/>
                  <a:moveTo>
                    <a:pt x="35458" y="103671"/>
                  </a:moveTo>
                  <a:lnTo>
                    <a:pt x="100869" y="103671"/>
                  </a:lnTo>
                  <a:cubicBezTo>
                    <a:pt x="102512" y="103671"/>
                    <a:pt x="103574" y="102512"/>
                    <a:pt x="103574" y="100869"/>
                  </a:cubicBezTo>
                  <a:cubicBezTo>
                    <a:pt x="103574" y="99227"/>
                    <a:pt x="102512" y="98164"/>
                    <a:pt x="100869" y="98164"/>
                  </a:cubicBezTo>
                  <a:lnTo>
                    <a:pt x="35458" y="98164"/>
                  </a:lnTo>
                  <a:cubicBezTo>
                    <a:pt x="33816" y="98164"/>
                    <a:pt x="32753" y="99227"/>
                    <a:pt x="32753" y="100869"/>
                  </a:cubicBezTo>
                  <a:cubicBezTo>
                    <a:pt x="32753" y="102512"/>
                    <a:pt x="33816" y="103671"/>
                    <a:pt x="35458" y="103671"/>
                  </a:cubicBezTo>
                  <a:close/>
                  <a:moveTo>
                    <a:pt x="57294" y="43671"/>
                  </a:moveTo>
                  <a:lnTo>
                    <a:pt x="79033" y="43671"/>
                  </a:lnTo>
                  <a:cubicBezTo>
                    <a:pt x="80676" y="43671"/>
                    <a:pt x="81835" y="42512"/>
                    <a:pt x="81835" y="40869"/>
                  </a:cubicBezTo>
                  <a:cubicBezTo>
                    <a:pt x="81835" y="39323"/>
                    <a:pt x="80676" y="38164"/>
                    <a:pt x="79033" y="38164"/>
                  </a:cubicBezTo>
                  <a:lnTo>
                    <a:pt x="57294" y="38164"/>
                  </a:lnTo>
                  <a:cubicBezTo>
                    <a:pt x="55652" y="38164"/>
                    <a:pt x="54492" y="39323"/>
                    <a:pt x="54492" y="40869"/>
                  </a:cubicBezTo>
                  <a:cubicBezTo>
                    <a:pt x="54492" y="42512"/>
                    <a:pt x="55652" y="43671"/>
                    <a:pt x="57294" y="43671"/>
                  </a:cubicBezTo>
                  <a:close/>
                  <a:moveTo>
                    <a:pt x="35458" y="92753"/>
                  </a:moveTo>
                  <a:lnTo>
                    <a:pt x="100869" y="92753"/>
                  </a:lnTo>
                  <a:cubicBezTo>
                    <a:pt x="102512" y="92753"/>
                    <a:pt x="103574" y="91594"/>
                    <a:pt x="103574" y="89951"/>
                  </a:cubicBezTo>
                  <a:cubicBezTo>
                    <a:pt x="103574" y="88405"/>
                    <a:pt x="102512" y="87246"/>
                    <a:pt x="100869" y="87246"/>
                  </a:cubicBezTo>
                  <a:lnTo>
                    <a:pt x="35458" y="87246"/>
                  </a:lnTo>
                  <a:cubicBezTo>
                    <a:pt x="33816" y="87246"/>
                    <a:pt x="32753" y="88405"/>
                    <a:pt x="32753" y="89951"/>
                  </a:cubicBezTo>
                  <a:cubicBezTo>
                    <a:pt x="32753" y="91594"/>
                    <a:pt x="33816" y="92753"/>
                    <a:pt x="35458" y="92753"/>
                  </a:cubicBezTo>
                  <a:close/>
                  <a:moveTo>
                    <a:pt x="114492" y="21835"/>
                  </a:moveTo>
                  <a:lnTo>
                    <a:pt x="21835" y="21835"/>
                  </a:lnTo>
                  <a:cubicBezTo>
                    <a:pt x="18840" y="21835"/>
                    <a:pt x="16328" y="24251"/>
                    <a:pt x="16328" y="27246"/>
                  </a:cubicBezTo>
                  <a:lnTo>
                    <a:pt x="16328" y="38164"/>
                  </a:lnTo>
                  <a:lnTo>
                    <a:pt x="5410" y="38164"/>
                  </a:lnTo>
                  <a:cubicBezTo>
                    <a:pt x="2415" y="38164"/>
                    <a:pt x="0" y="40676"/>
                    <a:pt x="0" y="43671"/>
                  </a:cubicBezTo>
                  <a:lnTo>
                    <a:pt x="0" y="103671"/>
                  </a:lnTo>
                  <a:cubicBezTo>
                    <a:pt x="0" y="112657"/>
                    <a:pt x="7342" y="120000"/>
                    <a:pt x="16328" y="120000"/>
                  </a:cubicBezTo>
                  <a:lnTo>
                    <a:pt x="114492" y="120000"/>
                  </a:lnTo>
                  <a:cubicBezTo>
                    <a:pt x="117487" y="120000"/>
                    <a:pt x="120000" y="117487"/>
                    <a:pt x="120000" y="114492"/>
                  </a:cubicBezTo>
                  <a:lnTo>
                    <a:pt x="120000" y="27246"/>
                  </a:lnTo>
                  <a:cubicBezTo>
                    <a:pt x="120000" y="24251"/>
                    <a:pt x="117487" y="21835"/>
                    <a:pt x="114492" y="21835"/>
                  </a:cubicBezTo>
                  <a:close/>
                  <a:moveTo>
                    <a:pt x="114492" y="114492"/>
                  </a:moveTo>
                  <a:lnTo>
                    <a:pt x="16328" y="114492"/>
                  </a:lnTo>
                  <a:cubicBezTo>
                    <a:pt x="10338" y="114492"/>
                    <a:pt x="5410" y="109661"/>
                    <a:pt x="5410" y="103671"/>
                  </a:cubicBezTo>
                  <a:lnTo>
                    <a:pt x="5410" y="43671"/>
                  </a:lnTo>
                  <a:lnTo>
                    <a:pt x="16328" y="43671"/>
                  </a:lnTo>
                  <a:lnTo>
                    <a:pt x="16328" y="100869"/>
                  </a:lnTo>
                  <a:cubicBezTo>
                    <a:pt x="16328" y="102512"/>
                    <a:pt x="17487" y="103671"/>
                    <a:pt x="19033" y="103671"/>
                  </a:cubicBezTo>
                  <a:cubicBezTo>
                    <a:pt x="20676" y="103671"/>
                    <a:pt x="21835" y="102512"/>
                    <a:pt x="21835" y="100869"/>
                  </a:cubicBezTo>
                  <a:lnTo>
                    <a:pt x="21835" y="27246"/>
                  </a:lnTo>
                  <a:lnTo>
                    <a:pt x="114492" y="27246"/>
                  </a:lnTo>
                  <a:lnTo>
                    <a:pt x="114492" y="114492"/>
                  </a:lnTo>
                  <a:close/>
                  <a:moveTo>
                    <a:pt x="46376" y="43671"/>
                  </a:moveTo>
                  <a:cubicBezTo>
                    <a:pt x="48019" y="43671"/>
                    <a:pt x="49082" y="42512"/>
                    <a:pt x="49082" y="40869"/>
                  </a:cubicBezTo>
                  <a:cubicBezTo>
                    <a:pt x="49082" y="39323"/>
                    <a:pt x="48019" y="38164"/>
                    <a:pt x="46376" y="38164"/>
                  </a:cubicBezTo>
                  <a:cubicBezTo>
                    <a:pt x="44734" y="38164"/>
                    <a:pt x="43574" y="39323"/>
                    <a:pt x="43574" y="40869"/>
                  </a:cubicBezTo>
                  <a:cubicBezTo>
                    <a:pt x="43574" y="42512"/>
                    <a:pt x="44734" y="43671"/>
                    <a:pt x="46376" y="43671"/>
                  </a:cubicBezTo>
                  <a:close/>
                  <a:moveTo>
                    <a:pt x="35458" y="81835"/>
                  </a:moveTo>
                  <a:lnTo>
                    <a:pt x="62705" y="81835"/>
                  </a:lnTo>
                  <a:cubicBezTo>
                    <a:pt x="64347" y="81835"/>
                    <a:pt x="65410" y="80676"/>
                    <a:pt x="65410" y="79130"/>
                  </a:cubicBezTo>
                  <a:lnTo>
                    <a:pt x="65410" y="57294"/>
                  </a:lnTo>
                  <a:cubicBezTo>
                    <a:pt x="65410" y="55652"/>
                    <a:pt x="64347" y="54589"/>
                    <a:pt x="62705" y="54589"/>
                  </a:cubicBezTo>
                  <a:lnTo>
                    <a:pt x="35458" y="54589"/>
                  </a:lnTo>
                  <a:cubicBezTo>
                    <a:pt x="33816" y="54589"/>
                    <a:pt x="32753" y="55652"/>
                    <a:pt x="32753" y="57294"/>
                  </a:cubicBezTo>
                  <a:lnTo>
                    <a:pt x="32753" y="79130"/>
                  </a:lnTo>
                  <a:cubicBezTo>
                    <a:pt x="32753" y="80676"/>
                    <a:pt x="33816" y="81835"/>
                    <a:pt x="35458" y="81835"/>
                  </a:cubicBezTo>
                  <a:close/>
                  <a:moveTo>
                    <a:pt x="38164" y="60000"/>
                  </a:moveTo>
                  <a:lnTo>
                    <a:pt x="60000" y="60000"/>
                  </a:lnTo>
                  <a:lnTo>
                    <a:pt x="60000" y="76328"/>
                  </a:lnTo>
                  <a:lnTo>
                    <a:pt x="38164" y="76328"/>
                  </a:lnTo>
                  <a:lnTo>
                    <a:pt x="38164" y="60000"/>
                  </a:lnTo>
                  <a:close/>
                  <a:moveTo>
                    <a:pt x="35458" y="43671"/>
                  </a:moveTo>
                  <a:cubicBezTo>
                    <a:pt x="37101" y="43671"/>
                    <a:pt x="38164" y="42512"/>
                    <a:pt x="38164" y="40869"/>
                  </a:cubicBezTo>
                  <a:cubicBezTo>
                    <a:pt x="38164" y="39323"/>
                    <a:pt x="37101" y="38164"/>
                    <a:pt x="35458" y="38164"/>
                  </a:cubicBezTo>
                  <a:cubicBezTo>
                    <a:pt x="33816" y="38164"/>
                    <a:pt x="32753" y="39323"/>
                    <a:pt x="32753" y="40869"/>
                  </a:cubicBezTo>
                  <a:cubicBezTo>
                    <a:pt x="32753" y="42512"/>
                    <a:pt x="33816" y="43671"/>
                    <a:pt x="35458" y="436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Shape 345"/>
            <p:cNvSpPr/>
            <p:nvPr/>
          </p:nvSpPr>
          <p:spPr>
            <a:xfrm>
              <a:off x="6893355" y="2928150"/>
              <a:ext cx="297000" cy="297000"/>
            </a:xfrm>
            <a:custGeom>
              <a:pathLst>
                <a:path extrusionOk="0" h="120000" w="120000">
                  <a:moveTo>
                    <a:pt x="90024" y="57294"/>
                  </a:moveTo>
                  <a:lnTo>
                    <a:pt x="62755" y="57294"/>
                  </a:lnTo>
                  <a:lnTo>
                    <a:pt x="62755" y="30048"/>
                  </a:lnTo>
                  <a:cubicBezTo>
                    <a:pt x="62755" y="28405"/>
                    <a:pt x="61595" y="27246"/>
                    <a:pt x="59951" y="27246"/>
                  </a:cubicBezTo>
                  <a:cubicBezTo>
                    <a:pt x="58404" y="27246"/>
                    <a:pt x="57244" y="28405"/>
                    <a:pt x="57244" y="30048"/>
                  </a:cubicBezTo>
                  <a:lnTo>
                    <a:pt x="57244" y="57294"/>
                  </a:lnTo>
                  <a:lnTo>
                    <a:pt x="29975" y="57294"/>
                  </a:lnTo>
                  <a:cubicBezTo>
                    <a:pt x="28331" y="57294"/>
                    <a:pt x="27268" y="58357"/>
                    <a:pt x="27268" y="60000"/>
                  </a:cubicBezTo>
                  <a:cubicBezTo>
                    <a:pt x="27268" y="61642"/>
                    <a:pt x="28331" y="62705"/>
                    <a:pt x="29975" y="62705"/>
                  </a:cubicBezTo>
                  <a:lnTo>
                    <a:pt x="57244" y="62705"/>
                  </a:lnTo>
                  <a:lnTo>
                    <a:pt x="57244" y="89951"/>
                  </a:lnTo>
                  <a:cubicBezTo>
                    <a:pt x="57244" y="91594"/>
                    <a:pt x="58404" y="92753"/>
                    <a:pt x="59951" y="92753"/>
                  </a:cubicBezTo>
                  <a:cubicBezTo>
                    <a:pt x="61595" y="92753"/>
                    <a:pt x="62755" y="91594"/>
                    <a:pt x="62755" y="89951"/>
                  </a:cubicBezTo>
                  <a:lnTo>
                    <a:pt x="62755" y="62705"/>
                  </a:lnTo>
                  <a:lnTo>
                    <a:pt x="90024" y="62705"/>
                  </a:lnTo>
                  <a:cubicBezTo>
                    <a:pt x="91668" y="62705"/>
                    <a:pt x="92731" y="61642"/>
                    <a:pt x="92731" y="60000"/>
                  </a:cubicBezTo>
                  <a:cubicBezTo>
                    <a:pt x="92731" y="58357"/>
                    <a:pt x="91668" y="57294"/>
                    <a:pt x="90024" y="57294"/>
                  </a:cubicBezTo>
                  <a:close/>
                  <a:moveTo>
                    <a:pt x="59951" y="0"/>
                  </a:moveTo>
                  <a:cubicBezTo>
                    <a:pt x="26688" y="0"/>
                    <a:pt x="0" y="26763"/>
                    <a:pt x="0" y="60000"/>
                  </a:cubicBezTo>
                  <a:cubicBezTo>
                    <a:pt x="0" y="93236"/>
                    <a:pt x="26688" y="120000"/>
                    <a:pt x="59951" y="120000"/>
                  </a:cubicBezTo>
                  <a:cubicBezTo>
                    <a:pt x="93311" y="120000"/>
                    <a:pt x="120000" y="93236"/>
                    <a:pt x="120000" y="60000"/>
                  </a:cubicBezTo>
                  <a:cubicBezTo>
                    <a:pt x="120000" y="26763"/>
                    <a:pt x="93311" y="0"/>
                    <a:pt x="59951" y="0"/>
                  </a:cubicBezTo>
                  <a:close/>
                  <a:moveTo>
                    <a:pt x="59951" y="114492"/>
                  </a:moveTo>
                  <a:cubicBezTo>
                    <a:pt x="29975" y="114492"/>
                    <a:pt x="5414" y="89951"/>
                    <a:pt x="5414" y="60000"/>
                  </a:cubicBezTo>
                  <a:cubicBezTo>
                    <a:pt x="5414" y="30048"/>
                    <a:pt x="29975" y="5507"/>
                    <a:pt x="59951" y="5507"/>
                  </a:cubicBezTo>
                  <a:cubicBezTo>
                    <a:pt x="90024" y="5507"/>
                    <a:pt x="114585" y="30048"/>
                    <a:pt x="114585" y="60000"/>
                  </a:cubicBezTo>
                  <a:cubicBezTo>
                    <a:pt x="114585" y="89951"/>
                    <a:pt x="90024" y="114492"/>
                    <a:pt x="59951"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Shape 346"/>
            <p:cNvSpPr/>
            <p:nvPr/>
          </p:nvSpPr>
          <p:spPr>
            <a:xfrm>
              <a:off x="7463057" y="3516138"/>
              <a:ext cx="297000" cy="297000"/>
            </a:xfrm>
            <a:custGeom>
              <a:pathLst>
                <a:path extrusionOk="0" h="120000" w="120000">
                  <a:moveTo>
                    <a:pt x="90048" y="57294"/>
                  </a:moveTo>
                  <a:lnTo>
                    <a:pt x="30048" y="57294"/>
                  </a:lnTo>
                  <a:cubicBezTo>
                    <a:pt x="28405" y="57294"/>
                    <a:pt x="27246" y="58357"/>
                    <a:pt x="27246" y="60000"/>
                  </a:cubicBezTo>
                  <a:cubicBezTo>
                    <a:pt x="27246" y="61642"/>
                    <a:pt x="28405" y="62705"/>
                    <a:pt x="30048" y="62705"/>
                  </a:cubicBezTo>
                  <a:lnTo>
                    <a:pt x="90048" y="62705"/>
                  </a:lnTo>
                  <a:cubicBezTo>
                    <a:pt x="91594" y="62705"/>
                    <a:pt x="92753" y="61642"/>
                    <a:pt x="92753" y="60000"/>
                  </a:cubicBezTo>
                  <a:cubicBezTo>
                    <a:pt x="92753" y="58357"/>
                    <a:pt x="91594" y="57294"/>
                    <a:pt x="90048" y="57294"/>
                  </a:cubicBezTo>
                  <a:close/>
                  <a:moveTo>
                    <a:pt x="60000" y="0"/>
                  </a:moveTo>
                  <a:cubicBezTo>
                    <a:pt x="26763" y="0"/>
                    <a:pt x="0" y="26763"/>
                    <a:pt x="0" y="60000"/>
                  </a:cubicBezTo>
                  <a:cubicBezTo>
                    <a:pt x="0" y="93236"/>
                    <a:pt x="26763" y="120000"/>
                    <a:pt x="60000" y="120000"/>
                  </a:cubicBezTo>
                  <a:cubicBezTo>
                    <a:pt x="93236" y="120000"/>
                    <a:pt x="120000" y="93236"/>
                    <a:pt x="120000" y="60000"/>
                  </a:cubicBezTo>
                  <a:cubicBezTo>
                    <a:pt x="120000" y="26763"/>
                    <a:pt x="93236" y="0"/>
                    <a:pt x="60000" y="0"/>
                  </a:cubicBezTo>
                  <a:close/>
                  <a:moveTo>
                    <a:pt x="60000" y="114492"/>
                  </a:moveTo>
                  <a:cubicBezTo>
                    <a:pt x="30048" y="114492"/>
                    <a:pt x="5507" y="89951"/>
                    <a:pt x="5507" y="60000"/>
                  </a:cubicBezTo>
                  <a:cubicBezTo>
                    <a:pt x="5507" y="30048"/>
                    <a:pt x="30048" y="5507"/>
                    <a:pt x="60000" y="5507"/>
                  </a:cubicBezTo>
                  <a:cubicBezTo>
                    <a:pt x="90048" y="5507"/>
                    <a:pt x="114589" y="30048"/>
                    <a:pt x="114589" y="60000"/>
                  </a:cubicBezTo>
                  <a:cubicBezTo>
                    <a:pt x="114589" y="89951"/>
                    <a:pt x="90048"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Shape 347"/>
            <p:cNvSpPr/>
            <p:nvPr/>
          </p:nvSpPr>
          <p:spPr>
            <a:xfrm>
              <a:off x="8032759" y="3548234"/>
              <a:ext cx="297000" cy="240600"/>
            </a:xfrm>
            <a:custGeom>
              <a:pathLst>
                <a:path extrusionOk="0" h="120000" w="120000">
                  <a:moveTo>
                    <a:pt x="29951" y="46653"/>
                  </a:moveTo>
                  <a:lnTo>
                    <a:pt x="35458" y="46653"/>
                  </a:lnTo>
                  <a:cubicBezTo>
                    <a:pt x="37101" y="46653"/>
                    <a:pt x="38164" y="45354"/>
                    <a:pt x="38164" y="43346"/>
                  </a:cubicBezTo>
                  <a:cubicBezTo>
                    <a:pt x="38164" y="41338"/>
                    <a:pt x="37101" y="40039"/>
                    <a:pt x="35458" y="40039"/>
                  </a:cubicBezTo>
                  <a:lnTo>
                    <a:pt x="29951" y="40039"/>
                  </a:lnTo>
                  <a:cubicBezTo>
                    <a:pt x="28309" y="40039"/>
                    <a:pt x="27246" y="41338"/>
                    <a:pt x="27246" y="43346"/>
                  </a:cubicBezTo>
                  <a:cubicBezTo>
                    <a:pt x="27246" y="45354"/>
                    <a:pt x="28309" y="46653"/>
                    <a:pt x="29951" y="46653"/>
                  </a:cubicBezTo>
                  <a:close/>
                  <a:moveTo>
                    <a:pt x="114492" y="13346"/>
                  </a:moveTo>
                  <a:lnTo>
                    <a:pt x="81835" y="13346"/>
                  </a:lnTo>
                  <a:cubicBezTo>
                    <a:pt x="81835" y="6023"/>
                    <a:pt x="76908" y="0"/>
                    <a:pt x="70917" y="0"/>
                  </a:cubicBezTo>
                  <a:lnTo>
                    <a:pt x="49082" y="0"/>
                  </a:lnTo>
                  <a:cubicBezTo>
                    <a:pt x="43091" y="0"/>
                    <a:pt x="38164" y="6023"/>
                    <a:pt x="38164" y="13346"/>
                  </a:cubicBezTo>
                  <a:lnTo>
                    <a:pt x="5410" y="13346"/>
                  </a:lnTo>
                  <a:cubicBezTo>
                    <a:pt x="2415" y="13346"/>
                    <a:pt x="0" y="16299"/>
                    <a:pt x="0" y="19960"/>
                  </a:cubicBezTo>
                  <a:lnTo>
                    <a:pt x="0" y="113385"/>
                  </a:lnTo>
                  <a:cubicBezTo>
                    <a:pt x="0" y="117047"/>
                    <a:pt x="2415" y="120000"/>
                    <a:pt x="5410" y="120000"/>
                  </a:cubicBezTo>
                  <a:lnTo>
                    <a:pt x="114492" y="120000"/>
                  </a:lnTo>
                  <a:cubicBezTo>
                    <a:pt x="117487" y="120000"/>
                    <a:pt x="120000" y="117047"/>
                    <a:pt x="120000" y="113385"/>
                  </a:cubicBezTo>
                  <a:lnTo>
                    <a:pt x="120000" y="19960"/>
                  </a:lnTo>
                  <a:cubicBezTo>
                    <a:pt x="120000" y="16299"/>
                    <a:pt x="117487" y="13346"/>
                    <a:pt x="114492" y="13346"/>
                  </a:cubicBezTo>
                  <a:close/>
                  <a:moveTo>
                    <a:pt x="49082" y="6614"/>
                  </a:moveTo>
                  <a:lnTo>
                    <a:pt x="70917" y="6614"/>
                  </a:lnTo>
                  <a:cubicBezTo>
                    <a:pt x="73913" y="6614"/>
                    <a:pt x="76328" y="9685"/>
                    <a:pt x="76328" y="13346"/>
                  </a:cubicBezTo>
                  <a:lnTo>
                    <a:pt x="43574" y="13346"/>
                  </a:lnTo>
                  <a:cubicBezTo>
                    <a:pt x="43574" y="9685"/>
                    <a:pt x="46086" y="6614"/>
                    <a:pt x="49082" y="6614"/>
                  </a:cubicBezTo>
                  <a:close/>
                  <a:moveTo>
                    <a:pt x="16328" y="93307"/>
                  </a:moveTo>
                  <a:cubicBezTo>
                    <a:pt x="14685" y="93307"/>
                    <a:pt x="13623" y="94724"/>
                    <a:pt x="13623" y="96614"/>
                  </a:cubicBezTo>
                  <a:cubicBezTo>
                    <a:pt x="13623" y="98622"/>
                    <a:pt x="14685" y="100039"/>
                    <a:pt x="16328" y="100039"/>
                  </a:cubicBezTo>
                  <a:lnTo>
                    <a:pt x="16328" y="113385"/>
                  </a:lnTo>
                  <a:lnTo>
                    <a:pt x="5410" y="113385"/>
                  </a:lnTo>
                  <a:lnTo>
                    <a:pt x="5410" y="19960"/>
                  </a:lnTo>
                  <a:lnTo>
                    <a:pt x="16328" y="19960"/>
                  </a:lnTo>
                  <a:lnTo>
                    <a:pt x="16328" y="93307"/>
                  </a:lnTo>
                  <a:close/>
                  <a:moveTo>
                    <a:pt x="98164" y="93307"/>
                  </a:moveTo>
                  <a:cubicBezTo>
                    <a:pt x="96521" y="93307"/>
                    <a:pt x="95458" y="94724"/>
                    <a:pt x="95458" y="96614"/>
                  </a:cubicBezTo>
                  <a:cubicBezTo>
                    <a:pt x="95458" y="98622"/>
                    <a:pt x="96521" y="100039"/>
                    <a:pt x="98164" y="100039"/>
                  </a:cubicBezTo>
                  <a:lnTo>
                    <a:pt x="98164" y="113385"/>
                  </a:lnTo>
                  <a:lnTo>
                    <a:pt x="21835" y="113385"/>
                  </a:lnTo>
                  <a:lnTo>
                    <a:pt x="21835" y="100039"/>
                  </a:lnTo>
                  <a:cubicBezTo>
                    <a:pt x="23478" y="100039"/>
                    <a:pt x="24541" y="98622"/>
                    <a:pt x="24541" y="96614"/>
                  </a:cubicBezTo>
                  <a:cubicBezTo>
                    <a:pt x="24541" y="94724"/>
                    <a:pt x="23478" y="93307"/>
                    <a:pt x="21835" y="93307"/>
                  </a:cubicBezTo>
                  <a:lnTo>
                    <a:pt x="21835" y="19960"/>
                  </a:lnTo>
                  <a:lnTo>
                    <a:pt x="98164" y="19960"/>
                  </a:lnTo>
                  <a:lnTo>
                    <a:pt x="98164" y="93307"/>
                  </a:lnTo>
                  <a:close/>
                  <a:moveTo>
                    <a:pt x="114492" y="113385"/>
                  </a:moveTo>
                  <a:lnTo>
                    <a:pt x="103574" y="113385"/>
                  </a:lnTo>
                  <a:lnTo>
                    <a:pt x="103574" y="100039"/>
                  </a:lnTo>
                  <a:cubicBezTo>
                    <a:pt x="105217" y="100039"/>
                    <a:pt x="106376" y="98622"/>
                    <a:pt x="106376" y="96614"/>
                  </a:cubicBezTo>
                  <a:cubicBezTo>
                    <a:pt x="106376" y="94724"/>
                    <a:pt x="105217" y="93307"/>
                    <a:pt x="103574" y="93307"/>
                  </a:cubicBezTo>
                  <a:lnTo>
                    <a:pt x="103574" y="19960"/>
                  </a:lnTo>
                  <a:lnTo>
                    <a:pt x="114492" y="19960"/>
                  </a:lnTo>
                  <a:lnTo>
                    <a:pt x="114492" y="113385"/>
                  </a:lnTo>
                  <a:close/>
                  <a:moveTo>
                    <a:pt x="29951" y="33307"/>
                  </a:moveTo>
                  <a:lnTo>
                    <a:pt x="46376" y="33307"/>
                  </a:lnTo>
                  <a:cubicBezTo>
                    <a:pt x="48019" y="33307"/>
                    <a:pt x="49082" y="32007"/>
                    <a:pt x="49082" y="30000"/>
                  </a:cubicBezTo>
                  <a:cubicBezTo>
                    <a:pt x="49082" y="27992"/>
                    <a:pt x="48019" y="26692"/>
                    <a:pt x="46376" y="26692"/>
                  </a:cubicBezTo>
                  <a:lnTo>
                    <a:pt x="29951" y="26692"/>
                  </a:lnTo>
                  <a:cubicBezTo>
                    <a:pt x="28309" y="26692"/>
                    <a:pt x="27246" y="27992"/>
                    <a:pt x="27246" y="30000"/>
                  </a:cubicBezTo>
                  <a:cubicBezTo>
                    <a:pt x="27246" y="32007"/>
                    <a:pt x="28309" y="33307"/>
                    <a:pt x="29951" y="3330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Shape 348"/>
            <p:cNvSpPr/>
            <p:nvPr/>
          </p:nvSpPr>
          <p:spPr>
            <a:xfrm>
              <a:off x="6311518" y="1227301"/>
              <a:ext cx="304800" cy="297000"/>
            </a:xfrm>
            <a:custGeom>
              <a:pathLst>
                <a:path extrusionOk="0" h="120000" w="120000">
                  <a:moveTo>
                    <a:pt x="39076" y="28133"/>
                  </a:moveTo>
                  <a:cubicBezTo>
                    <a:pt x="33152" y="28133"/>
                    <a:pt x="28280" y="33014"/>
                    <a:pt x="28280" y="38947"/>
                  </a:cubicBezTo>
                  <a:cubicBezTo>
                    <a:pt x="28280" y="44880"/>
                    <a:pt x="33152" y="49760"/>
                    <a:pt x="39076" y="49760"/>
                  </a:cubicBezTo>
                  <a:cubicBezTo>
                    <a:pt x="45000" y="49760"/>
                    <a:pt x="49872" y="44880"/>
                    <a:pt x="49872" y="38947"/>
                  </a:cubicBezTo>
                  <a:cubicBezTo>
                    <a:pt x="49872" y="33014"/>
                    <a:pt x="45000" y="28133"/>
                    <a:pt x="39076" y="28133"/>
                  </a:cubicBezTo>
                  <a:close/>
                  <a:moveTo>
                    <a:pt x="39076" y="44306"/>
                  </a:moveTo>
                  <a:cubicBezTo>
                    <a:pt x="36114" y="44306"/>
                    <a:pt x="33726" y="41913"/>
                    <a:pt x="33726" y="38947"/>
                  </a:cubicBezTo>
                  <a:cubicBezTo>
                    <a:pt x="33726" y="35980"/>
                    <a:pt x="36114" y="33492"/>
                    <a:pt x="39076" y="33492"/>
                  </a:cubicBezTo>
                  <a:cubicBezTo>
                    <a:pt x="42038" y="33492"/>
                    <a:pt x="44522" y="35980"/>
                    <a:pt x="44522" y="38947"/>
                  </a:cubicBezTo>
                  <a:cubicBezTo>
                    <a:pt x="44522" y="41913"/>
                    <a:pt x="42038" y="44306"/>
                    <a:pt x="39076" y="44306"/>
                  </a:cubicBezTo>
                  <a:close/>
                  <a:moveTo>
                    <a:pt x="119235" y="93779"/>
                  </a:moveTo>
                  <a:lnTo>
                    <a:pt x="81974" y="56459"/>
                  </a:lnTo>
                  <a:lnTo>
                    <a:pt x="84363" y="54066"/>
                  </a:lnTo>
                  <a:cubicBezTo>
                    <a:pt x="88757" y="49760"/>
                    <a:pt x="88757" y="42966"/>
                    <a:pt x="84363" y="38660"/>
                  </a:cubicBezTo>
                  <a:lnTo>
                    <a:pt x="50159" y="4401"/>
                  </a:lnTo>
                  <a:cubicBezTo>
                    <a:pt x="45859" y="0"/>
                    <a:pt x="39076" y="0"/>
                    <a:pt x="34777" y="4401"/>
                  </a:cubicBezTo>
                  <a:lnTo>
                    <a:pt x="4299" y="34928"/>
                  </a:lnTo>
                  <a:cubicBezTo>
                    <a:pt x="0" y="39234"/>
                    <a:pt x="0" y="45933"/>
                    <a:pt x="4299" y="50239"/>
                  </a:cubicBezTo>
                  <a:lnTo>
                    <a:pt x="38598" y="84593"/>
                  </a:lnTo>
                  <a:cubicBezTo>
                    <a:pt x="42898" y="88899"/>
                    <a:pt x="49585" y="88899"/>
                    <a:pt x="53980" y="84593"/>
                  </a:cubicBezTo>
                  <a:lnTo>
                    <a:pt x="56656" y="81913"/>
                  </a:lnTo>
                  <a:lnTo>
                    <a:pt x="72229" y="97511"/>
                  </a:lnTo>
                  <a:cubicBezTo>
                    <a:pt x="72802" y="98086"/>
                    <a:pt x="73375" y="98373"/>
                    <a:pt x="74140" y="98373"/>
                  </a:cubicBezTo>
                  <a:lnTo>
                    <a:pt x="82261" y="98373"/>
                  </a:lnTo>
                  <a:lnTo>
                    <a:pt x="82261" y="106411"/>
                  </a:lnTo>
                  <a:cubicBezTo>
                    <a:pt x="82261" y="108038"/>
                    <a:pt x="83312" y="109186"/>
                    <a:pt x="84936" y="109186"/>
                  </a:cubicBezTo>
                  <a:lnTo>
                    <a:pt x="93057" y="109186"/>
                  </a:lnTo>
                  <a:lnTo>
                    <a:pt x="93057" y="117224"/>
                  </a:lnTo>
                  <a:cubicBezTo>
                    <a:pt x="93057" y="118851"/>
                    <a:pt x="94108" y="120000"/>
                    <a:pt x="95732" y="120000"/>
                  </a:cubicBezTo>
                  <a:lnTo>
                    <a:pt x="117324" y="120000"/>
                  </a:lnTo>
                  <a:cubicBezTo>
                    <a:pt x="118949" y="120000"/>
                    <a:pt x="120000" y="118851"/>
                    <a:pt x="120000" y="117224"/>
                  </a:cubicBezTo>
                  <a:lnTo>
                    <a:pt x="120000" y="95693"/>
                  </a:lnTo>
                  <a:cubicBezTo>
                    <a:pt x="120000" y="94832"/>
                    <a:pt x="119713" y="94258"/>
                    <a:pt x="119235" y="93779"/>
                  </a:cubicBezTo>
                  <a:close/>
                  <a:moveTo>
                    <a:pt x="114649" y="114545"/>
                  </a:moveTo>
                  <a:lnTo>
                    <a:pt x="98407" y="114545"/>
                  </a:lnTo>
                  <a:lnTo>
                    <a:pt x="98407" y="106411"/>
                  </a:lnTo>
                  <a:cubicBezTo>
                    <a:pt x="98407" y="104880"/>
                    <a:pt x="97356" y="103732"/>
                    <a:pt x="95732" y="103732"/>
                  </a:cubicBezTo>
                  <a:lnTo>
                    <a:pt x="87611" y="103732"/>
                  </a:lnTo>
                  <a:lnTo>
                    <a:pt x="87611" y="95693"/>
                  </a:lnTo>
                  <a:cubicBezTo>
                    <a:pt x="87611" y="94066"/>
                    <a:pt x="86560" y="92918"/>
                    <a:pt x="84936" y="92918"/>
                  </a:cubicBezTo>
                  <a:lnTo>
                    <a:pt x="75286" y="92918"/>
                  </a:lnTo>
                  <a:lnTo>
                    <a:pt x="58566" y="75980"/>
                  </a:lnTo>
                  <a:cubicBezTo>
                    <a:pt x="57993" y="75406"/>
                    <a:pt x="57420" y="75119"/>
                    <a:pt x="56656" y="75119"/>
                  </a:cubicBezTo>
                  <a:cubicBezTo>
                    <a:pt x="55796" y="75119"/>
                    <a:pt x="55031" y="75406"/>
                    <a:pt x="54745" y="75980"/>
                  </a:cubicBezTo>
                  <a:lnTo>
                    <a:pt x="50445" y="80287"/>
                  </a:lnTo>
                  <a:cubicBezTo>
                    <a:pt x="48248" y="82392"/>
                    <a:pt x="45000" y="82392"/>
                    <a:pt x="42898" y="80287"/>
                  </a:cubicBezTo>
                  <a:lnTo>
                    <a:pt x="8598" y="45933"/>
                  </a:lnTo>
                  <a:cubicBezTo>
                    <a:pt x="6496" y="43827"/>
                    <a:pt x="6496" y="40574"/>
                    <a:pt x="8598" y="38373"/>
                  </a:cubicBezTo>
                  <a:lnTo>
                    <a:pt x="39076" y="7846"/>
                  </a:lnTo>
                  <a:cubicBezTo>
                    <a:pt x="41273" y="5741"/>
                    <a:pt x="44522" y="5741"/>
                    <a:pt x="46624" y="7846"/>
                  </a:cubicBezTo>
                  <a:lnTo>
                    <a:pt x="80923" y="42200"/>
                  </a:lnTo>
                  <a:cubicBezTo>
                    <a:pt x="83025" y="44306"/>
                    <a:pt x="83025" y="47559"/>
                    <a:pt x="80923" y="49760"/>
                  </a:cubicBezTo>
                  <a:lnTo>
                    <a:pt x="76624" y="54066"/>
                  </a:lnTo>
                  <a:cubicBezTo>
                    <a:pt x="76050" y="54641"/>
                    <a:pt x="75764" y="55119"/>
                    <a:pt x="75764" y="55980"/>
                  </a:cubicBezTo>
                  <a:cubicBezTo>
                    <a:pt x="75764" y="56746"/>
                    <a:pt x="76050" y="57320"/>
                    <a:pt x="76624" y="57799"/>
                  </a:cubicBezTo>
                  <a:lnTo>
                    <a:pt x="114840" y="96459"/>
                  </a:lnTo>
                  <a:lnTo>
                    <a:pt x="114840" y="114545"/>
                  </a:lnTo>
                  <a:lnTo>
                    <a:pt x="114649" y="1145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Shape 349"/>
            <p:cNvSpPr/>
            <p:nvPr/>
          </p:nvSpPr>
          <p:spPr>
            <a:xfrm>
              <a:off x="6881220" y="1227301"/>
              <a:ext cx="297000" cy="297000"/>
            </a:xfrm>
            <a:custGeom>
              <a:pathLst>
                <a:path extrusionOk="0" h="120000" w="120000">
                  <a:moveTo>
                    <a:pt x="119130" y="99176"/>
                  </a:moveTo>
                  <a:lnTo>
                    <a:pt x="89661" y="69443"/>
                  </a:lnTo>
                  <a:cubicBezTo>
                    <a:pt x="93816" y="64987"/>
                    <a:pt x="93816" y="58498"/>
                    <a:pt x="89468" y="54140"/>
                  </a:cubicBezTo>
                  <a:lnTo>
                    <a:pt x="70917" y="35544"/>
                  </a:lnTo>
                  <a:lnTo>
                    <a:pt x="70917" y="35544"/>
                  </a:lnTo>
                  <a:cubicBezTo>
                    <a:pt x="70917" y="15786"/>
                    <a:pt x="55072" y="0"/>
                    <a:pt x="35458" y="0"/>
                  </a:cubicBezTo>
                  <a:cubicBezTo>
                    <a:pt x="15845" y="0"/>
                    <a:pt x="0" y="15786"/>
                    <a:pt x="0" y="35544"/>
                  </a:cubicBezTo>
                  <a:cubicBezTo>
                    <a:pt x="0" y="55205"/>
                    <a:pt x="15845" y="71089"/>
                    <a:pt x="35458" y="71089"/>
                  </a:cubicBezTo>
                  <a:lnTo>
                    <a:pt x="35458" y="71089"/>
                  </a:lnTo>
                  <a:lnTo>
                    <a:pt x="54009" y="89588"/>
                  </a:lnTo>
                  <a:cubicBezTo>
                    <a:pt x="58067" y="93753"/>
                    <a:pt x="64927" y="94043"/>
                    <a:pt x="69275" y="89588"/>
                  </a:cubicBezTo>
                  <a:lnTo>
                    <a:pt x="76908" y="97239"/>
                  </a:lnTo>
                  <a:cubicBezTo>
                    <a:pt x="77391" y="97820"/>
                    <a:pt x="77971" y="98111"/>
                    <a:pt x="78840" y="98111"/>
                  </a:cubicBezTo>
                  <a:lnTo>
                    <a:pt x="86956" y="98111"/>
                  </a:lnTo>
                  <a:lnTo>
                    <a:pt x="86956" y="106343"/>
                  </a:lnTo>
                  <a:cubicBezTo>
                    <a:pt x="86956" y="107990"/>
                    <a:pt x="88019" y="109055"/>
                    <a:pt x="89661" y="109055"/>
                  </a:cubicBezTo>
                  <a:lnTo>
                    <a:pt x="97874" y="109055"/>
                  </a:lnTo>
                  <a:lnTo>
                    <a:pt x="97874" y="117288"/>
                  </a:lnTo>
                  <a:cubicBezTo>
                    <a:pt x="97874" y="118837"/>
                    <a:pt x="98937" y="120000"/>
                    <a:pt x="100579" y="120000"/>
                  </a:cubicBezTo>
                  <a:lnTo>
                    <a:pt x="117004" y="120000"/>
                  </a:lnTo>
                  <a:cubicBezTo>
                    <a:pt x="118647" y="120000"/>
                    <a:pt x="119710" y="118837"/>
                    <a:pt x="119710" y="117288"/>
                  </a:cubicBezTo>
                  <a:lnTo>
                    <a:pt x="119710" y="100823"/>
                  </a:lnTo>
                  <a:cubicBezTo>
                    <a:pt x="120000" y="100338"/>
                    <a:pt x="119710" y="99757"/>
                    <a:pt x="119130" y="99176"/>
                  </a:cubicBezTo>
                  <a:close/>
                  <a:moveTo>
                    <a:pt x="29758" y="64987"/>
                  </a:moveTo>
                  <a:cubicBezTo>
                    <a:pt x="15845" y="62276"/>
                    <a:pt x="5410" y="50266"/>
                    <a:pt x="5410" y="35544"/>
                  </a:cubicBezTo>
                  <a:cubicBezTo>
                    <a:pt x="5410" y="18886"/>
                    <a:pt x="18840" y="5423"/>
                    <a:pt x="35458" y="5423"/>
                  </a:cubicBezTo>
                  <a:cubicBezTo>
                    <a:pt x="50144" y="5423"/>
                    <a:pt x="62125" y="15786"/>
                    <a:pt x="64927" y="29733"/>
                  </a:cubicBezTo>
                  <a:cubicBezTo>
                    <a:pt x="60483" y="26246"/>
                    <a:pt x="54299" y="26537"/>
                    <a:pt x="50434" y="30605"/>
                  </a:cubicBezTo>
                  <a:lnTo>
                    <a:pt x="30531" y="50556"/>
                  </a:lnTo>
                  <a:cubicBezTo>
                    <a:pt x="26473" y="54334"/>
                    <a:pt x="26183" y="60629"/>
                    <a:pt x="29758" y="64987"/>
                  </a:cubicBezTo>
                  <a:close/>
                  <a:moveTo>
                    <a:pt x="114492" y="114769"/>
                  </a:moveTo>
                  <a:lnTo>
                    <a:pt x="103574" y="114769"/>
                  </a:lnTo>
                  <a:lnTo>
                    <a:pt x="103574" y="106537"/>
                  </a:lnTo>
                  <a:cubicBezTo>
                    <a:pt x="103574" y="104987"/>
                    <a:pt x="102512" y="103825"/>
                    <a:pt x="100869" y="103825"/>
                  </a:cubicBezTo>
                  <a:lnTo>
                    <a:pt x="92657" y="103825"/>
                  </a:lnTo>
                  <a:lnTo>
                    <a:pt x="92657" y="95690"/>
                  </a:lnTo>
                  <a:cubicBezTo>
                    <a:pt x="92657" y="94043"/>
                    <a:pt x="91594" y="92881"/>
                    <a:pt x="89951" y="92881"/>
                  </a:cubicBezTo>
                  <a:lnTo>
                    <a:pt x="80193" y="92881"/>
                  </a:lnTo>
                  <a:lnTo>
                    <a:pt x="71400" y="83874"/>
                  </a:lnTo>
                  <a:cubicBezTo>
                    <a:pt x="70917" y="83389"/>
                    <a:pt x="70338" y="83099"/>
                    <a:pt x="69565" y="83099"/>
                  </a:cubicBezTo>
                  <a:cubicBezTo>
                    <a:pt x="68695" y="83099"/>
                    <a:pt x="67922" y="83389"/>
                    <a:pt x="67632" y="83874"/>
                  </a:cubicBezTo>
                  <a:lnTo>
                    <a:pt x="65990" y="85520"/>
                  </a:lnTo>
                  <a:cubicBezTo>
                    <a:pt x="63768" y="87748"/>
                    <a:pt x="60483" y="87748"/>
                    <a:pt x="58357" y="85520"/>
                  </a:cubicBezTo>
                  <a:lnTo>
                    <a:pt x="34589" y="61791"/>
                  </a:lnTo>
                  <a:cubicBezTo>
                    <a:pt x="32463" y="59564"/>
                    <a:pt x="32463" y="56271"/>
                    <a:pt x="34589" y="54140"/>
                  </a:cubicBezTo>
                  <a:lnTo>
                    <a:pt x="54492" y="34188"/>
                  </a:lnTo>
                  <a:cubicBezTo>
                    <a:pt x="56714" y="31961"/>
                    <a:pt x="60000" y="31961"/>
                    <a:pt x="62125" y="34188"/>
                  </a:cubicBezTo>
                  <a:lnTo>
                    <a:pt x="65700" y="37675"/>
                  </a:lnTo>
                  <a:cubicBezTo>
                    <a:pt x="65410" y="42324"/>
                    <a:pt x="64057" y="46489"/>
                    <a:pt x="61932" y="50266"/>
                  </a:cubicBezTo>
                  <a:cubicBezTo>
                    <a:pt x="60483" y="49491"/>
                    <a:pt x="59130" y="49200"/>
                    <a:pt x="57777" y="49200"/>
                  </a:cubicBezTo>
                  <a:cubicBezTo>
                    <a:pt x="53140" y="49200"/>
                    <a:pt x="49661" y="52687"/>
                    <a:pt x="49661" y="57336"/>
                  </a:cubicBezTo>
                  <a:cubicBezTo>
                    <a:pt x="49661" y="61985"/>
                    <a:pt x="53140" y="65569"/>
                    <a:pt x="57777" y="65569"/>
                  </a:cubicBezTo>
                  <a:cubicBezTo>
                    <a:pt x="62415" y="65569"/>
                    <a:pt x="65990" y="61985"/>
                    <a:pt x="65990" y="57336"/>
                  </a:cubicBezTo>
                  <a:cubicBezTo>
                    <a:pt x="65990" y="56561"/>
                    <a:pt x="65700" y="55786"/>
                    <a:pt x="65700" y="54915"/>
                  </a:cubicBezTo>
                  <a:cubicBezTo>
                    <a:pt x="68115" y="51138"/>
                    <a:pt x="69758" y="46973"/>
                    <a:pt x="70917" y="42615"/>
                  </a:cubicBezTo>
                  <a:lnTo>
                    <a:pt x="86473" y="58208"/>
                  </a:lnTo>
                  <a:cubicBezTo>
                    <a:pt x="88599" y="60338"/>
                    <a:pt x="88599" y="63631"/>
                    <a:pt x="86473" y="65859"/>
                  </a:cubicBezTo>
                  <a:lnTo>
                    <a:pt x="84830" y="67506"/>
                  </a:lnTo>
                  <a:cubicBezTo>
                    <a:pt x="84251" y="68087"/>
                    <a:pt x="83961" y="68571"/>
                    <a:pt x="83961" y="69443"/>
                  </a:cubicBezTo>
                  <a:cubicBezTo>
                    <a:pt x="83961" y="70217"/>
                    <a:pt x="84251" y="70799"/>
                    <a:pt x="84830" y="71283"/>
                  </a:cubicBezTo>
                  <a:lnTo>
                    <a:pt x="115362" y="102179"/>
                  </a:lnTo>
                  <a:lnTo>
                    <a:pt x="115362" y="114769"/>
                  </a:lnTo>
                  <a:lnTo>
                    <a:pt x="114492" y="114769"/>
                  </a:lnTo>
                  <a:close/>
                  <a:moveTo>
                    <a:pt x="60000" y="57336"/>
                  </a:moveTo>
                  <a:cubicBezTo>
                    <a:pt x="60000" y="58983"/>
                    <a:pt x="58840" y="60145"/>
                    <a:pt x="57294" y="60145"/>
                  </a:cubicBezTo>
                  <a:cubicBezTo>
                    <a:pt x="55652" y="60145"/>
                    <a:pt x="54492" y="58983"/>
                    <a:pt x="54492" y="57336"/>
                  </a:cubicBezTo>
                  <a:cubicBezTo>
                    <a:pt x="54492" y="55786"/>
                    <a:pt x="55652" y="54624"/>
                    <a:pt x="57294" y="54624"/>
                  </a:cubicBezTo>
                  <a:cubicBezTo>
                    <a:pt x="58840" y="54624"/>
                    <a:pt x="60000" y="55786"/>
                    <a:pt x="60000" y="573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Shape 350"/>
            <p:cNvSpPr/>
            <p:nvPr/>
          </p:nvSpPr>
          <p:spPr>
            <a:xfrm>
              <a:off x="7403498" y="1243348"/>
              <a:ext cx="297000" cy="240600"/>
            </a:xfrm>
            <a:custGeom>
              <a:pathLst>
                <a:path extrusionOk="0" h="120000" w="120000">
                  <a:moveTo>
                    <a:pt x="109073" y="46653"/>
                  </a:moveTo>
                  <a:lnTo>
                    <a:pt x="10829" y="46653"/>
                  </a:lnTo>
                  <a:cubicBezTo>
                    <a:pt x="4834" y="46653"/>
                    <a:pt x="0" y="52677"/>
                    <a:pt x="0" y="60000"/>
                  </a:cubicBezTo>
                  <a:cubicBezTo>
                    <a:pt x="0" y="67322"/>
                    <a:pt x="4834" y="73346"/>
                    <a:pt x="10829" y="73346"/>
                  </a:cubicBezTo>
                  <a:lnTo>
                    <a:pt x="109073" y="73346"/>
                  </a:lnTo>
                  <a:cubicBezTo>
                    <a:pt x="115165" y="73346"/>
                    <a:pt x="120000" y="67322"/>
                    <a:pt x="120000" y="60000"/>
                  </a:cubicBezTo>
                  <a:cubicBezTo>
                    <a:pt x="120000" y="52677"/>
                    <a:pt x="115165" y="46653"/>
                    <a:pt x="109073" y="46653"/>
                  </a:cubicBezTo>
                  <a:close/>
                  <a:moveTo>
                    <a:pt x="109073" y="66614"/>
                  </a:moveTo>
                  <a:lnTo>
                    <a:pt x="10829" y="66614"/>
                  </a:lnTo>
                  <a:cubicBezTo>
                    <a:pt x="7832" y="66614"/>
                    <a:pt x="5414" y="63661"/>
                    <a:pt x="5414" y="60000"/>
                  </a:cubicBezTo>
                  <a:cubicBezTo>
                    <a:pt x="5414" y="56338"/>
                    <a:pt x="7832" y="53267"/>
                    <a:pt x="10829" y="53267"/>
                  </a:cubicBezTo>
                  <a:lnTo>
                    <a:pt x="109073" y="53267"/>
                  </a:lnTo>
                  <a:cubicBezTo>
                    <a:pt x="112070" y="53267"/>
                    <a:pt x="114585" y="56338"/>
                    <a:pt x="114585" y="60000"/>
                  </a:cubicBezTo>
                  <a:cubicBezTo>
                    <a:pt x="114585" y="63661"/>
                    <a:pt x="112070" y="66614"/>
                    <a:pt x="109073" y="66614"/>
                  </a:cubicBezTo>
                  <a:close/>
                  <a:moveTo>
                    <a:pt x="10829" y="26574"/>
                  </a:moveTo>
                  <a:lnTo>
                    <a:pt x="109073" y="26574"/>
                  </a:lnTo>
                  <a:cubicBezTo>
                    <a:pt x="115165" y="26574"/>
                    <a:pt x="120000" y="20669"/>
                    <a:pt x="120000" y="13346"/>
                  </a:cubicBezTo>
                  <a:cubicBezTo>
                    <a:pt x="120000" y="5905"/>
                    <a:pt x="115165" y="0"/>
                    <a:pt x="109073" y="0"/>
                  </a:cubicBezTo>
                  <a:lnTo>
                    <a:pt x="10829" y="0"/>
                  </a:lnTo>
                  <a:cubicBezTo>
                    <a:pt x="4834" y="0"/>
                    <a:pt x="0" y="5905"/>
                    <a:pt x="0" y="13346"/>
                  </a:cubicBezTo>
                  <a:cubicBezTo>
                    <a:pt x="0" y="20669"/>
                    <a:pt x="4834" y="26574"/>
                    <a:pt x="10829" y="26574"/>
                  </a:cubicBezTo>
                  <a:close/>
                  <a:moveTo>
                    <a:pt x="10829" y="6614"/>
                  </a:moveTo>
                  <a:lnTo>
                    <a:pt x="109073" y="6614"/>
                  </a:lnTo>
                  <a:cubicBezTo>
                    <a:pt x="112070" y="6614"/>
                    <a:pt x="114585" y="9685"/>
                    <a:pt x="114585" y="13346"/>
                  </a:cubicBezTo>
                  <a:cubicBezTo>
                    <a:pt x="114585" y="17007"/>
                    <a:pt x="112070" y="19960"/>
                    <a:pt x="109073" y="19960"/>
                  </a:cubicBezTo>
                  <a:lnTo>
                    <a:pt x="10829" y="19960"/>
                  </a:lnTo>
                  <a:cubicBezTo>
                    <a:pt x="7832" y="19960"/>
                    <a:pt x="5414" y="17007"/>
                    <a:pt x="5414" y="13346"/>
                  </a:cubicBezTo>
                  <a:cubicBezTo>
                    <a:pt x="5414" y="9685"/>
                    <a:pt x="7832" y="6614"/>
                    <a:pt x="10829" y="6614"/>
                  </a:cubicBezTo>
                  <a:close/>
                  <a:moveTo>
                    <a:pt x="109073" y="93307"/>
                  </a:moveTo>
                  <a:lnTo>
                    <a:pt x="10829" y="93307"/>
                  </a:lnTo>
                  <a:cubicBezTo>
                    <a:pt x="4834" y="93307"/>
                    <a:pt x="0" y="99330"/>
                    <a:pt x="0" y="106653"/>
                  </a:cubicBezTo>
                  <a:cubicBezTo>
                    <a:pt x="0" y="113976"/>
                    <a:pt x="4834" y="120000"/>
                    <a:pt x="10829" y="120000"/>
                  </a:cubicBezTo>
                  <a:lnTo>
                    <a:pt x="109073" y="120000"/>
                  </a:lnTo>
                  <a:cubicBezTo>
                    <a:pt x="115165" y="120000"/>
                    <a:pt x="120000" y="113976"/>
                    <a:pt x="120000" y="106653"/>
                  </a:cubicBezTo>
                  <a:cubicBezTo>
                    <a:pt x="120000" y="99330"/>
                    <a:pt x="115165" y="93307"/>
                    <a:pt x="109073" y="93307"/>
                  </a:cubicBezTo>
                  <a:close/>
                  <a:moveTo>
                    <a:pt x="109073" y="113267"/>
                  </a:moveTo>
                  <a:lnTo>
                    <a:pt x="10829" y="113267"/>
                  </a:lnTo>
                  <a:cubicBezTo>
                    <a:pt x="7832" y="113267"/>
                    <a:pt x="5414" y="110314"/>
                    <a:pt x="5414" y="106653"/>
                  </a:cubicBezTo>
                  <a:cubicBezTo>
                    <a:pt x="5414" y="102992"/>
                    <a:pt x="7832" y="99921"/>
                    <a:pt x="10829" y="99921"/>
                  </a:cubicBezTo>
                  <a:lnTo>
                    <a:pt x="109073" y="99921"/>
                  </a:lnTo>
                  <a:cubicBezTo>
                    <a:pt x="112070" y="99921"/>
                    <a:pt x="114585" y="102992"/>
                    <a:pt x="114585" y="106653"/>
                  </a:cubicBezTo>
                  <a:cubicBezTo>
                    <a:pt x="114585" y="110314"/>
                    <a:pt x="112070" y="113267"/>
                    <a:pt x="109073" y="11326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Shape 351"/>
            <p:cNvSpPr/>
            <p:nvPr/>
          </p:nvSpPr>
          <p:spPr>
            <a:xfrm>
              <a:off x="7973200" y="1243348"/>
              <a:ext cx="297000" cy="240600"/>
            </a:xfrm>
            <a:custGeom>
              <a:pathLst>
                <a:path extrusionOk="0" h="120000" w="120000">
                  <a:moveTo>
                    <a:pt x="10917" y="93307"/>
                  </a:moveTo>
                  <a:cubicBezTo>
                    <a:pt x="4927" y="93307"/>
                    <a:pt x="0" y="99330"/>
                    <a:pt x="0" y="106653"/>
                  </a:cubicBezTo>
                  <a:cubicBezTo>
                    <a:pt x="0" y="113976"/>
                    <a:pt x="4927" y="120000"/>
                    <a:pt x="10917" y="120000"/>
                  </a:cubicBezTo>
                  <a:cubicBezTo>
                    <a:pt x="16908" y="120000"/>
                    <a:pt x="21835" y="113976"/>
                    <a:pt x="21835" y="106653"/>
                  </a:cubicBezTo>
                  <a:cubicBezTo>
                    <a:pt x="21835" y="99330"/>
                    <a:pt x="16908" y="93307"/>
                    <a:pt x="10917" y="93307"/>
                  </a:cubicBezTo>
                  <a:close/>
                  <a:moveTo>
                    <a:pt x="10917" y="113267"/>
                  </a:moveTo>
                  <a:cubicBezTo>
                    <a:pt x="7922" y="113267"/>
                    <a:pt x="5507" y="110314"/>
                    <a:pt x="5507" y="106653"/>
                  </a:cubicBezTo>
                  <a:cubicBezTo>
                    <a:pt x="5507" y="102992"/>
                    <a:pt x="7922" y="99921"/>
                    <a:pt x="10917" y="99921"/>
                  </a:cubicBezTo>
                  <a:cubicBezTo>
                    <a:pt x="13913" y="99921"/>
                    <a:pt x="16425" y="102992"/>
                    <a:pt x="16425" y="106653"/>
                  </a:cubicBezTo>
                  <a:cubicBezTo>
                    <a:pt x="16425" y="110314"/>
                    <a:pt x="13913" y="113267"/>
                    <a:pt x="10917" y="113267"/>
                  </a:cubicBezTo>
                  <a:close/>
                  <a:moveTo>
                    <a:pt x="43671" y="26574"/>
                  </a:moveTo>
                  <a:lnTo>
                    <a:pt x="109082" y="26574"/>
                  </a:lnTo>
                  <a:cubicBezTo>
                    <a:pt x="115072" y="26574"/>
                    <a:pt x="120000" y="20669"/>
                    <a:pt x="120000" y="13346"/>
                  </a:cubicBezTo>
                  <a:cubicBezTo>
                    <a:pt x="120000" y="5905"/>
                    <a:pt x="115072" y="0"/>
                    <a:pt x="109082" y="0"/>
                  </a:cubicBezTo>
                  <a:lnTo>
                    <a:pt x="43671" y="0"/>
                  </a:lnTo>
                  <a:cubicBezTo>
                    <a:pt x="37681" y="0"/>
                    <a:pt x="32753" y="5905"/>
                    <a:pt x="32753" y="13346"/>
                  </a:cubicBezTo>
                  <a:cubicBezTo>
                    <a:pt x="32753" y="20669"/>
                    <a:pt x="37681" y="26574"/>
                    <a:pt x="43671" y="26574"/>
                  </a:cubicBezTo>
                  <a:close/>
                  <a:moveTo>
                    <a:pt x="43671" y="6614"/>
                  </a:moveTo>
                  <a:lnTo>
                    <a:pt x="109082" y="6614"/>
                  </a:lnTo>
                  <a:cubicBezTo>
                    <a:pt x="112077" y="6614"/>
                    <a:pt x="114589" y="9685"/>
                    <a:pt x="114589" y="13346"/>
                  </a:cubicBezTo>
                  <a:cubicBezTo>
                    <a:pt x="114589" y="17007"/>
                    <a:pt x="112077" y="19960"/>
                    <a:pt x="109082" y="19960"/>
                  </a:cubicBezTo>
                  <a:lnTo>
                    <a:pt x="43671" y="19960"/>
                  </a:lnTo>
                  <a:cubicBezTo>
                    <a:pt x="40676" y="19960"/>
                    <a:pt x="38164" y="17007"/>
                    <a:pt x="38164" y="13346"/>
                  </a:cubicBezTo>
                  <a:cubicBezTo>
                    <a:pt x="38164" y="9685"/>
                    <a:pt x="40676" y="6614"/>
                    <a:pt x="43671" y="6614"/>
                  </a:cubicBezTo>
                  <a:close/>
                  <a:moveTo>
                    <a:pt x="109082" y="93307"/>
                  </a:moveTo>
                  <a:lnTo>
                    <a:pt x="43671" y="93307"/>
                  </a:lnTo>
                  <a:cubicBezTo>
                    <a:pt x="37681" y="93307"/>
                    <a:pt x="32753" y="99330"/>
                    <a:pt x="32753" y="106653"/>
                  </a:cubicBezTo>
                  <a:cubicBezTo>
                    <a:pt x="32753" y="113976"/>
                    <a:pt x="37681" y="120000"/>
                    <a:pt x="43671" y="120000"/>
                  </a:cubicBezTo>
                  <a:lnTo>
                    <a:pt x="109082" y="120000"/>
                  </a:lnTo>
                  <a:cubicBezTo>
                    <a:pt x="115072" y="120000"/>
                    <a:pt x="120000" y="113976"/>
                    <a:pt x="120000" y="106653"/>
                  </a:cubicBezTo>
                  <a:cubicBezTo>
                    <a:pt x="120000" y="99330"/>
                    <a:pt x="115072" y="93307"/>
                    <a:pt x="109082" y="93307"/>
                  </a:cubicBezTo>
                  <a:close/>
                  <a:moveTo>
                    <a:pt x="109082" y="113267"/>
                  </a:moveTo>
                  <a:lnTo>
                    <a:pt x="43671" y="113267"/>
                  </a:lnTo>
                  <a:cubicBezTo>
                    <a:pt x="40676" y="113267"/>
                    <a:pt x="38164" y="110314"/>
                    <a:pt x="38164" y="106653"/>
                  </a:cubicBezTo>
                  <a:cubicBezTo>
                    <a:pt x="38164" y="102992"/>
                    <a:pt x="40676" y="99921"/>
                    <a:pt x="43671" y="99921"/>
                  </a:cubicBezTo>
                  <a:lnTo>
                    <a:pt x="109082" y="99921"/>
                  </a:lnTo>
                  <a:cubicBezTo>
                    <a:pt x="112077" y="99921"/>
                    <a:pt x="114589" y="102992"/>
                    <a:pt x="114589" y="106653"/>
                  </a:cubicBezTo>
                  <a:cubicBezTo>
                    <a:pt x="114589" y="110314"/>
                    <a:pt x="112077" y="113267"/>
                    <a:pt x="109082" y="113267"/>
                  </a:cubicBezTo>
                  <a:close/>
                  <a:moveTo>
                    <a:pt x="109082" y="46653"/>
                  </a:moveTo>
                  <a:lnTo>
                    <a:pt x="43671" y="46653"/>
                  </a:lnTo>
                  <a:cubicBezTo>
                    <a:pt x="37681" y="46653"/>
                    <a:pt x="32753" y="52677"/>
                    <a:pt x="32753" y="60000"/>
                  </a:cubicBezTo>
                  <a:cubicBezTo>
                    <a:pt x="32753" y="67322"/>
                    <a:pt x="37681" y="73346"/>
                    <a:pt x="43671" y="73346"/>
                  </a:cubicBezTo>
                  <a:lnTo>
                    <a:pt x="109082" y="73346"/>
                  </a:lnTo>
                  <a:cubicBezTo>
                    <a:pt x="115072" y="73346"/>
                    <a:pt x="120000" y="67322"/>
                    <a:pt x="120000" y="60000"/>
                  </a:cubicBezTo>
                  <a:cubicBezTo>
                    <a:pt x="120000" y="52677"/>
                    <a:pt x="115072" y="46653"/>
                    <a:pt x="109082" y="46653"/>
                  </a:cubicBezTo>
                  <a:close/>
                  <a:moveTo>
                    <a:pt x="109082" y="66614"/>
                  </a:moveTo>
                  <a:lnTo>
                    <a:pt x="43671" y="66614"/>
                  </a:lnTo>
                  <a:cubicBezTo>
                    <a:pt x="40676" y="66614"/>
                    <a:pt x="38164" y="63661"/>
                    <a:pt x="38164" y="60000"/>
                  </a:cubicBezTo>
                  <a:cubicBezTo>
                    <a:pt x="38164" y="56338"/>
                    <a:pt x="40676" y="53267"/>
                    <a:pt x="43671" y="53267"/>
                  </a:cubicBezTo>
                  <a:lnTo>
                    <a:pt x="109082" y="53267"/>
                  </a:lnTo>
                  <a:cubicBezTo>
                    <a:pt x="112077" y="53267"/>
                    <a:pt x="114589" y="56338"/>
                    <a:pt x="114589" y="60000"/>
                  </a:cubicBezTo>
                  <a:cubicBezTo>
                    <a:pt x="114589" y="63661"/>
                    <a:pt x="112077" y="66614"/>
                    <a:pt x="109082" y="66614"/>
                  </a:cubicBezTo>
                  <a:close/>
                  <a:moveTo>
                    <a:pt x="10917" y="46653"/>
                  </a:moveTo>
                  <a:cubicBezTo>
                    <a:pt x="4927" y="46653"/>
                    <a:pt x="0" y="52677"/>
                    <a:pt x="0" y="60000"/>
                  </a:cubicBezTo>
                  <a:cubicBezTo>
                    <a:pt x="0" y="67322"/>
                    <a:pt x="4927" y="73346"/>
                    <a:pt x="10917" y="73346"/>
                  </a:cubicBezTo>
                  <a:cubicBezTo>
                    <a:pt x="16908" y="73346"/>
                    <a:pt x="21835" y="67322"/>
                    <a:pt x="21835" y="60000"/>
                  </a:cubicBezTo>
                  <a:cubicBezTo>
                    <a:pt x="21835" y="52677"/>
                    <a:pt x="16908" y="46653"/>
                    <a:pt x="10917" y="46653"/>
                  </a:cubicBezTo>
                  <a:close/>
                  <a:moveTo>
                    <a:pt x="10917" y="66614"/>
                  </a:moveTo>
                  <a:cubicBezTo>
                    <a:pt x="7922" y="66614"/>
                    <a:pt x="5507" y="63661"/>
                    <a:pt x="5507" y="60000"/>
                  </a:cubicBezTo>
                  <a:cubicBezTo>
                    <a:pt x="5507" y="56338"/>
                    <a:pt x="7922" y="53267"/>
                    <a:pt x="10917" y="53267"/>
                  </a:cubicBezTo>
                  <a:cubicBezTo>
                    <a:pt x="13913" y="53267"/>
                    <a:pt x="16425" y="56338"/>
                    <a:pt x="16425" y="60000"/>
                  </a:cubicBezTo>
                  <a:cubicBezTo>
                    <a:pt x="16425" y="63661"/>
                    <a:pt x="13913" y="66614"/>
                    <a:pt x="10917" y="66614"/>
                  </a:cubicBezTo>
                  <a:close/>
                  <a:moveTo>
                    <a:pt x="10917" y="0"/>
                  </a:moveTo>
                  <a:cubicBezTo>
                    <a:pt x="4927" y="0"/>
                    <a:pt x="0" y="5905"/>
                    <a:pt x="0" y="13346"/>
                  </a:cubicBezTo>
                  <a:cubicBezTo>
                    <a:pt x="0" y="20669"/>
                    <a:pt x="4927" y="26574"/>
                    <a:pt x="10917" y="26574"/>
                  </a:cubicBezTo>
                  <a:cubicBezTo>
                    <a:pt x="16908" y="26574"/>
                    <a:pt x="21835" y="20669"/>
                    <a:pt x="21835" y="13346"/>
                  </a:cubicBezTo>
                  <a:cubicBezTo>
                    <a:pt x="21835" y="5905"/>
                    <a:pt x="16908" y="0"/>
                    <a:pt x="10917" y="0"/>
                  </a:cubicBezTo>
                  <a:close/>
                  <a:moveTo>
                    <a:pt x="10917" y="19960"/>
                  </a:moveTo>
                  <a:cubicBezTo>
                    <a:pt x="7922" y="19960"/>
                    <a:pt x="5507" y="17007"/>
                    <a:pt x="5507" y="13346"/>
                  </a:cubicBezTo>
                  <a:cubicBezTo>
                    <a:pt x="5507" y="9685"/>
                    <a:pt x="7922" y="6614"/>
                    <a:pt x="10917" y="6614"/>
                  </a:cubicBezTo>
                  <a:cubicBezTo>
                    <a:pt x="13913" y="6614"/>
                    <a:pt x="16425" y="9685"/>
                    <a:pt x="16425" y="13346"/>
                  </a:cubicBezTo>
                  <a:cubicBezTo>
                    <a:pt x="16425" y="17007"/>
                    <a:pt x="13913" y="19960"/>
                    <a:pt x="10917" y="1996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Shape 352"/>
            <p:cNvSpPr/>
            <p:nvPr/>
          </p:nvSpPr>
          <p:spPr>
            <a:xfrm>
              <a:off x="6323652" y="3529948"/>
              <a:ext cx="297000" cy="240600"/>
            </a:xfrm>
            <a:custGeom>
              <a:pathLst>
                <a:path extrusionOk="0" h="120000" w="120000">
                  <a:moveTo>
                    <a:pt x="8212" y="66614"/>
                  </a:moveTo>
                  <a:cubicBezTo>
                    <a:pt x="3574" y="66614"/>
                    <a:pt x="0" y="70984"/>
                    <a:pt x="0" y="76653"/>
                  </a:cubicBezTo>
                  <a:cubicBezTo>
                    <a:pt x="0" y="82322"/>
                    <a:pt x="3574" y="86574"/>
                    <a:pt x="8212" y="86574"/>
                  </a:cubicBezTo>
                  <a:cubicBezTo>
                    <a:pt x="12850" y="86574"/>
                    <a:pt x="16328" y="82322"/>
                    <a:pt x="16328" y="76653"/>
                  </a:cubicBezTo>
                  <a:cubicBezTo>
                    <a:pt x="16328" y="70984"/>
                    <a:pt x="12850" y="66614"/>
                    <a:pt x="8212" y="66614"/>
                  </a:cubicBezTo>
                  <a:close/>
                  <a:moveTo>
                    <a:pt x="8212" y="33307"/>
                  </a:moveTo>
                  <a:cubicBezTo>
                    <a:pt x="3574" y="33307"/>
                    <a:pt x="0" y="37677"/>
                    <a:pt x="0" y="43346"/>
                  </a:cubicBezTo>
                  <a:cubicBezTo>
                    <a:pt x="0" y="49015"/>
                    <a:pt x="3574" y="53267"/>
                    <a:pt x="8212" y="53267"/>
                  </a:cubicBezTo>
                  <a:cubicBezTo>
                    <a:pt x="12850" y="53267"/>
                    <a:pt x="16328" y="49015"/>
                    <a:pt x="16328" y="43346"/>
                  </a:cubicBezTo>
                  <a:cubicBezTo>
                    <a:pt x="16328" y="37677"/>
                    <a:pt x="12850" y="33307"/>
                    <a:pt x="8212" y="33307"/>
                  </a:cubicBezTo>
                  <a:close/>
                  <a:moveTo>
                    <a:pt x="8212" y="99921"/>
                  </a:moveTo>
                  <a:cubicBezTo>
                    <a:pt x="3574" y="99921"/>
                    <a:pt x="0" y="104291"/>
                    <a:pt x="0" y="109960"/>
                  </a:cubicBezTo>
                  <a:cubicBezTo>
                    <a:pt x="0" y="115629"/>
                    <a:pt x="3574" y="120000"/>
                    <a:pt x="8212" y="120000"/>
                  </a:cubicBezTo>
                  <a:cubicBezTo>
                    <a:pt x="12850" y="120000"/>
                    <a:pt x="16328" y="115629"/>
                    <a:pt x="16328" y="109960"/>
                  </a:cubicBezTo>
                  <a:cubicBezTo>
                    <a:pt x="16328" y="104291"/>
                    <a:pt x="12850" y="99921"/>
                    <a:pt x="8212" y="99921"/>
                  </a:cubicBezTo>
                  <a:close/>
                  <a:moveTo>
                    <a:pt x="29951" y="13346"/>
                  </a:moveTo>
                  <a:lnTo>
                    <a:pt x="117198" y="13346"/>
                  </a:lnTo>
                  <a:cubicBezTo>
                    <a:pt x="118840" y="13346"/>
                    <a:pt x="120000" y="11929"/>
                    <a:pt x="120000" y="9921"/>
                  </a:cubicBezTo>
                  <a:cubicBezTo>
                    <a:pt x="120000" y="7913"/>
                    <a:pt x="118840" y="6614"/>
                    <a:pt x="117198" y="6614"/>
                  </a:cubicBezTo>
                  <a:lnTo>
                    <a:pt x="29951" y="6614"/>
                  </a:lnTo>
                  <a:cubicBezTo>
                    <a:pt x="28309" y="6614"/>
                    <a:pt x="27246" y="7913"/>
                    <a:pt x="27246" y="9921"/>
                  </a:cubicBezTo>
                  <a:cubicBezTo>
                    <a:pt x="27246" y="11929"/>
                    <a:pt x="28309" y="13346"/>
                    <a:pt x="29951" y="13346"/>
                  </a:cubicBezTo>
                  <a:close/>
                  <a:moveTo>
                    <a:pt x="117198" y="106653"/>
                  </a:moveTo>
                  <a:lnTo>
                    <a:pt x="29951" y="106653"/>
                  </a:lnTo>
                  <a:cubicBezTo>
                    <a:pt x="28309" y="106653"/>
                    <a:pt x="27246" y="107952"/>
                    <a:pt x="27246" y="109960"/>
                  </a:cubicBezTo>
                  <a:cubicBezTo>
                    <a:pt x="27246" y="111968"/>
                    <a:pt x="28309" y="113267"/>
                    <a:pt x="29951" y="113267"/>
                  </a:cubicBezTo>
                  <a:lnTo>
                    <a:pt x="117198" y="113267"/>
                  </a:lnTo>
                  <a:cubicBezTo>
                    <a:pt x="118840" y="113267"/>
                    <a:pt x="120000" y="111968"/>
                    <a:pt x="120000" y="109960"/>
                  </a:cubicBezTo>
                  <a:cubicBezTo>
                    <a:pt x="120000" y="107952"/>
                    <a:pt x="118840" y="106653"/>
                    <a:pt x="117198" y="106653"/>
                  </a:cubicBezTo>
                  <a:close/>
                  <a:moveTo>
                    <a:pt x="8212" y="0"/>
                  </a:moveTo>
                  <a:cubicBezTo>
                    <a:pt x="3574" y="0"/>
                    <a:pt x="0" y="4251"/>
                    <a:pt x="0" y="9921"/>
                  </a:cubicBezTo>
                  <a:cubicBezTo>
                    <a:pt x="0" y="15590"/>
                    <a:pt x="3574" y="19960"/>
                    <a:pt x="8212" y="19960"/>
                  </a:cubicBezTo>
                  <a:cubicBezTo>
                    <a:pt x="12850" y="19960"/>
                    <a:pt x="16328" y="15590"/>
                    <a:pt x="16328" y="9921"/>
                  </a:cubicBezTo>
                  <a:cubicBezTo>
                    <a:pt x="16328" y="4251"/>
                    <a:pt x="12850" y="0"/>
                    <a:pt x="8212" y="0"/>
                  </a:cubicBezTo>
                  <a:close/>
                  <a:moveTo>
                    <a:pt x="117198" y="39921"/>
                  </a:moveTo>
                  <a:lnTo>
                    <a:pt x="29951" y="39921"/>
                  </a:lnTo>
                  <a:cubicBezTo>
                    <a:pt x="28309" y="39921"/>
                    <a:pt x="27246" y="41338"/>
                    <a:pt x="27246" y="43346"/>
                  </a:cubicBezTo>
                  <a:cubicBezTo>
                    <a:pt x="27246" y="45236"/>
                    <a:pt x="28309" y="46653"/>
                    <a:pt x="29951" y="46653"/>
                  </a:cubicBezTo>
                  <a:lnTo>
                    <a:pt x="117198" y="46653"/>
                  </a:lnTo>
                  <a:cubicBezTo>
                    <a:pt x="118840" y="46653"/>
                    <a:pt x="120000" y="45236"/>
                    <a:pt x="120000" y="43346"/>
                  </a:cubicBezTo>
                  <a:cubicBezTo>
                    <a:pt x="120000" y="41338"/>
                    <a:pt x="118840" y="39921"/>
                    <a:pt x="117198" y="39921"/>
                  </a:cubicBezTo>
                  <a:close/>
                  <a:moveTo>
                    <a:pt x="117198" y="73346"/>
                  </a:moveTo>
                  <a:lnTo>
                    <a:pt x="29951" y="73346"/>
                  </a:lnTo>
                  <a:cubicBezTo>
                    <a:pt x="28309" y="73346"/>
                    <a:pt x="27246" y="74645"/>
                    <a:pt x="27246" y="76653"/>
                  </a:cubicBezTo>
                  <a:cubicBezTo>
                    <a:pt x="27246" y="78661"/>
                    <a:pt x="28309" y="79960"/>
                    <a:pt x="29951" y="79960"/>
                  </a:cubicBezTo>
                  <a:lnTo>
                    <a:pt x="117198" y="79960"/>
                  </a:lnTo>
                  <a:cubicBezTo>
                    <a:pt x="118840" y="79960"/>
                    <a:pt x="120000" y="78661"/>
                    <a:pt x="120000" y="76653"/>
                  </a:cubicBezTo>
                  <a:cubicBezTo>
                    <a:pt x="120000" y="74645"/>
                    <a:pt x="118840" y="73346"/>
                    <a:pt x="117198" y="733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Shape 353"/>
            <p:cNvSpPr/>
            <p:nvPr/>
          </p:nvSpPr>
          <p:spPr>
            <a:xfrm>
              <a:off x="6893355" y="3529948"/>
              <a:ext cx="297000" cy="240600"/>
            </a:xfrm>
            <a:custGeom>
              <a:pathLst>
                <a:path extrusionOk="0" h="120000" w="12000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Shape 354"/>
            <p:cNvSpPr/>
            <p:nvPr/>
          </p:nvSpPr>
          <p:spPr>
            <a:xfrm>
              <a:off x="7463057" y="4096000"/>
              <a:ext cx="297000" cy="272700"/>
            </a:xfrm>
            <a:custGeom>
              <a:pathLst>
                <a:path extrusionOk="0" h="120000" w="120000">
                  <a:moveTo>
                    <a:pt x="87246" y="36031"/>
                  </a:moveTo>
                  <a:lnTo>
                    <a:pt x="54589" y="36031"/>
                  </a:lnTo>
                  <a:cubicBezTo>
                    <a:pt x="43671" y="36031"/>
                    <a:pt x="43671" y="24021"/>
                    <a:pt x="32753" y="24021"/>
                  </a:cubicBezTo>
                  <a:lnTo>
                    <a:pt x="10917" y="24021"/>
                  </a:lnTo>
                  <a:cubicBezTo>
                    <a:pt x="4927" y="24021"/>
                    <a:pt x="0" y="29441"/>
                    <a:pt x="0" y="36031"/>
                  </a:cubicBezTo>
                  <a:lnTo>
                    <a:pt x="0" y="107989"/>
                  </a:lnTo>
                  <a:cubicBezTo>
                    <a:pt x="0" y="114579"/>
                    <a:pt x="4927" y="120000"/>
                    <a:pt x="10917" y="120000"/>
                  </a:cubicBezTo>
                  <a:lnTo>
                    <a:pt x="87246" y="120000"/>
                  </a:lnTo>
                  <a:cubicBezTo>
                    <a:pt x="93236" y="120000"/>
                    <a:pt x="98164" y="114579"/>
                    <a:pt x="98164" y="107989"/>
                  </a:cubicBezTo>
                  <a:lnTo>
                    <a:pt x="98164" y="48042"/>
                  </a:lnTo>
                  <a:cubicBezTo>
                    <a:pt x="98164" y="41452"/>
                    <a:pt x="93236" y="36031"/>
                    <a:pt x="87246" y="36031"/>
                  </a:cubicBezTo>
                  <a:close/>
                  <a:moveTo>
                    <a:pt x="92753" y="107989"/>
                  </a:moveTo>
                  <a:cubicBezTo>
                    <a:pt x="92753" y="111284"/>
                    <a:pt x="90241" y="114047"/>
                    <a:pt x="87246" y="114047"/>
                  </a:cubicBezTo>
                  <a:lnTo>
                    <a:pt x="10917" y="114047"/>
                  </a:lnTo>
                  <a:cubicBezTo>
                    <a:pt x="7922" y="114047"/>
                    <a:pt x="5507" y="111284"/>
                    <a:pt x="5507" y="107989"/>
                  </a:cubicBezTo>
                  <a:lnTo>
                    <a:pt x="5507" y="60053"/>
                  </a:lnTo>
                  <a:lnTo>
                    <a:pt x="92753" y="60053"/>
                  </a:lnTo>
                  <a:lnTo>
                    <a:pt x="92753" y="107989"/>
                  </a:lnTo>
                  <a:close/>
                  <a:moveTo>
                    <a:pt x="92753" y="53994"/>
                  </a:moveTo>
                  <a:lnTo>
                    <a:pt x="5507" y="53994"/>
                  </a:lnTo>
                  <a:lnTo>
                    <a:pt x="5507" y="36031"/>
                  </a:lnTo>
                  <a:cubicBezTo>
                    <a:pt x="5507" y="32736"/>
                    <a:pt x="7922" y="29973"/>
                    <a:pt x="10917" y="29973"/>
                  </a:cubicBezTo>
                  <a:lnTo>
                    <a:pt x="32753" y="29973"/>
                  </a:lnTo>
                  <a:cubicBezTo>
                    <a:pt x="40966" y="29973"/>
                    <a:pt x="40966" y="41984"/>
                    <a:pt x="54589" y="41984"/>
                  </a:cubicBezTo>
                  <a:lnTo>
                    <a:pt x="87246" y="41984"/>
                  </a:lnTo>
                  <a:cubicBezTo>
                    <a:pt x="90241" y="41984"/>
                    <a:pt x="92753" y="44747"/>
                    <a:pt x="92753" y="48042"/>
                  </a:cubicBezTo>
                  <a:lnTo>
                    <a:pt x="92753" y="53994"/>
                  </a:lnTo>
                  <a:close/>
                  <a:moveTo>
                    <a:pt x="109082" y="12010"/>
                  </a:moveTo>
                  <a:lnTo>
                    <a:pt x="76328" y="12010"/>
                  </a:lnTo>
                  <a:cubicBezTo>
                    <a:pt x="65507" y="12010"/>
                    <a:pt x="65507" y="0"/>
                    <a:pt x="54589" y="0"/>
                  </a:cubicBezTo>
                  <a:lnTo>
                    <a:pt x="32753" y="0"/>
                  </a:lnTo>
                  <a:cubicBezTo>
                    <a:pt x="26763" y="0"/>
                    <a:pt x="21835" y="5420"/>
                    <a:pt x="21835" y="12010"/>
                  </a:cubicBezTo>
                  <a:lnTo>
                    <a:pt x="21835" y="14986"/>
                  </a:lnTo>
                  <a:cubicBezTo>
                    <a:pt x="21835" y="16793"/>
                    <a:pt x="22898" y="18069"/>
                    <a:pt x="24541" y="18069"/>
                  </a:cubicBezTo>
                  <a:cubicBezTo>
                    <a:pt x="26183" y="18069"/>
                    <a:pt x="27246" y="16793"/>
                    <a:pt x="27246" y="14986"/>
                  </a:cubicBezTo>
                  <a:lnTo>
                    <a:pt x="27246" y="12010"/>
                  </a:lnTo>
                  <a:cubicBezTo>
                    <a:pt x="27246" y="8715"/>
                    <a:pt x="29758" y="6058"/>
                    <a:pt x="32753" y="6058"/>
                  </a:cubicBezTo>
                  <a:lnTo>
                    <a:pt x="54589" y="6058"/>
                  </a:lnTo>
                  <a:cubicBezTo>
                    <a:pt x="62705" y="6058"/>
                    <a:pt x="62705" y="18069"/>
                    <a:pt x="76328" y="18069"/>
                  </a:cubicBezTo>
                  <a:lnTo>
                    <a:pt x="109082" y="18069"/>
                  </a:lnTo>
                  <a:cubicBezTo>
                    <a:pt x="112077" y="18069"/>
                    <a:pt x="114589" y="20726"/>
                    <a:pt x="114589" y="24021"/>
                  </a:cubicBezTo>
                  <a:lnTo>
                    <a:pt x="114589" y="83968"/>
                  </a:lnTo>
                  <a:cubicBezTo>
                    <a:pt x="114589" y="87263"/>
                    <a:pt x="112077" y="90026"/>
                    <a:pt x="109082" y="90026"/>
                  </a:cubicBezTo>
                  <a:lnTo>
                    <a:pt x="106376" y="90026"/>
                  </a:lnTo>
                  <a:cubicBezTo>
                    <a:pt x="104734" y="90026"/>
                    <a:pt x="103671" y="91195"/>
                    <a:pt x="103671" y="93002"/>
                  </a:cubicBezTo>
                  <a:cubicBezTo>
                    <a:pt x="103671" y="94809"/>
                    <a:pt x="104734" y="95978"/>
                    <a:pt x="106376" y="95978"/>
                  </a:cubicBezTo>
                  <a:lnTo>
                    <a:pt x="109082" y="95978"/>
                  </a:lnTo>
                  <a:cubicBezTo>
                    <a:pt x="115072" y="95978"/>
                    <a:pt x="120000" y="90664"/>
                    <a:pt x="120000" y="83968"/>
                  </a:cubicBezTo>
                  <a:lnTo>
                    <a:pt x="120000" y="24021"/>
                  </a:lnTo>
                  <a:cubicBezTo>
                    <a:pt x="120000" y="17431"/>
                    <a:pt x="115072" y="12010"/>
                    <a:pt x="109082" y="1201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Shape 355"/>
            <p:cNvSpPr/>
            <p:nvPr/>
          </p:nvSpPr>
          <p:spPr>
            <a:xfrm>
              <a:off x="8032759" y="4112048"/>
              <a:ext cx="297000" cy="240600"/>
            </a:xfrm>
            <a:custGeom>
              <a:pathLst>
                <a:path extrusionOk="0" h="120000" w="120000">
                  <a:moveTo>
                    <a:pt x="89951" y="86574"/>
                  </a:moveTo>
                  <a:cubicBezTo>
                    <a:pt x="94589" y="86574"/>
                    <a:pt x="98164" y="82322"/>
                    <a:pt x="98164" y="76653"/>
                  </a:cubicBezTo>
                  <a:cubicBezTo>
                    <a:pt x="98164" y="70984"/>
                    <a:pt x="94589" y="66614"/>
                    <a:pt x="89951" y="66614"/>
                  </a:cubicBezTo>
                  <a:cubicBezTo>
                    <a:pt x="85314" y="66614"/>
                    <a:pt x="81835" y="70984"/>
                    <a:pt x="81835" y="76653"/>
                  </a:cubicBezTo>
                  <a:cubicBezTo>
                    <a:pt x="81835" y="82322"/>
                    <a:pt x="85314" y="86574"/>
                    <a:pt x="89951" y="86574"/>
                  </a:cubicBezTo>
                  <a:close/>
                  <a:moveTo>
                    <a:pt x="89951" y="73346"/>
                  </a:moveTo>
                  <a:cubicBezTo>
                    <a:pt x="91594" y="73346"/>
                    <a:pt x="92657" y="74645"/>
                    <a:pt x="92657" y="76653"/>
                  </a:cubicBezTo>
                  <a:cubicBezTo>
                    <a:pt x="92657" y="78661"/>
                    <a:pt x="91594" y="79960"/>
                    <a:pt x="89951" y="79960"/>
                  </a:cubicBezTo>
                  <a:cubicBezTo>
                    <a:pt x="88309" y="79960"/>
                    <a:pt x="87246" y="78661"/>
                    <a:pt x="87246" y="76653"/>
                  </a:cubicBezTo>
                  <a:cubicBezTo>
                    <a:pt x="87246" y="74645"/>
                    <a:pt x="88309" y="73346"/>
                    <a:pt x="89951" y="73346"/>
                  </a:cubicBezTo>
                  <a:close/>
                  <a:moveTo>
                    <a:pt x="109082" y="13346"/>
                  </a:moveTo>
                  <a:lnTo>
                    <a:pt x="60000" y="13346"/>
                  </a:lnTo>
                  <a:cubicBezTo>
                    <a:pt x="49082" y="13346"/>
                    <a:pt x="49082" y="0"/>
                    <a:pt x="38164" y="0"/>
                  </a:cubicBezTo>
                  <a:lnTo>
                    <a:pt x="10917" y="0"/>
                  </a:lnTo>
                  <a:cubicBezTo>
                    <a:pt x="4927" y="0"/>
                    <a:pt x="0" y="5905"/>
                    <a:pt x="0" y="13346"/>
                  </a:cubicBezTo>
                  <a:lnTo>
                    <a:pt x="0" y="106653"/>
                  </a:lnTo>
                  <a:cubicBezTo>
                    <a:pt x="0" y="113976"/>
                    <a:pt x="4927" y="120000"/>
                    <a:pt x="10917" y="120000"/>
                  </a:cubicBezTo>
                  <a:lnTo>
                    <a:pt x="109082" y="120000"/>
                  </a:lnTo>
                  <a:cubicBezTo>
                    <a:pt x="115072" y="120000"/>
                    <a:pt x="120000" y="113976"/>
                    <a:pt x="120000" y="106653"/>
                  </a:cubicBezTo>
                  <a:lnTo>
                    <a:pt x="120000" y="26574"/>
                  </a:lnTo>
                  <a:cubicBezTo>
                    <a:pt x="120000" y="19251"/>
                    <a:pt x="115072" y="13346"/>
                    <a:pt x="109082" y="13346"/>
                  </a:cubicBezTo>
                  <a:close/>
                  <a:moveTo>
                    <a:pt x="114492" y="106653"/>
                  </a:moveTo>
                  <a:cubicBezTo>
                    <a:pt x="114492" y="110314"/>
                    <a:pt x="112077" y="113267"/>
                    <a:pt x="109082" y="113267"/>
                  </a:cubicBezTo>
                  <a:lnTo>
                    <a:pt x="10917" y="113267"/>
                  </a:lnTo>
                  <a:cubicBezTo>
                    <a:pt x="7922" y="113267"/>
                    <a:pt x="5410" y="110314"/>
                    <a:pt x="5410" y="106653"/>
                  </a:cubicBezTo>
                  <a:lnTo>
                    <a:pt x="5410" y="39921"/>
                  </a:lnTo>
                  <a:lnTo>
                    <a:pt x="114492" y="39921"/>
                  </a:lnTo>
                  <a:lnTo>
                    <a:pt x="114492" y="106653"/>
                  </a:lnTo>
                  <a:close/>
                  <a:moveTo>
                    <a:pt x="114492" y="33307"/>
                  </a:moveTo>
                  <a:lnTo>
                    <a:pt x="5410" y="33307"/>
                  </a:lnTo>
                  <a:lnTo>
                    <a:pt x="5410" y="13346"/>
                  </a:lnTo>
                  <a:cubicBezTo>
                    <a:pt x="5410" y="9685"/>
                    <a:pt x="7922" y="6614"/>
                    <a:pt x="10917" y="6614"/>
                  </a:cubicBezTo>
                  <a:lnTo>
                    <a:pt x="38164" y="6614"/>
                  </a:lnTo>
                  <a:cubicBezTo>
                    <a:pt x="46376" y="6614"/>
                    <a:pt x="46376" y="19960"/>
                    <a:pt x="60000" y="19960"/>
                  </a:cubicBezTo>
                  <a:lnTo>
                    <a:pt x="109082" y="19960"/>
                  </a:lnTo>
                  <a:cubicBezTo>
                    <a:pt x="112077" y="19960"/>
                    <a:pt x="114492" y="22913"/>
                    <a:pt x="114492" y="26574"/>
                  </a:cubicBezTo>
                  <a:lnTo>
                    <a:pt x="114492" y="33307"/>
                  </a:lnTo>
                  <a:close/>
                  <a:moveTo>
                    <a:pt x="29951" y="86574"/>
                  </a:moveTo>
                  <a:cubicBezTo>
                    <a:pt x="34589" y="86574"/>
                    <a:pt x="38164" y="82322"/>
                    <a:pt x="38164" y="76653"/>
                  </a:cubicBezTo>
                  <a:cubicBezTo>
                    <a:pt x="38164" y="70984"/>
                    <a:pt x="34589" y="66614"/>
                    <a:pt x="29951" y="66614"/>
                  </a:cubicBezTo>
                  <a:cubicBezTo>
                    <a:pt x="25314" y="66614"/>
                    <a:pt x="21835" y="70984"/>
                    <a:pt x="21835" y="76653"/>
                  </a:cubicBezTo>
                  <a:cubicBezTo>
                    <a:pt x="21835" y="82322"/>
                    <a:pt x="25314" y="86574"/>
                    <a:pt x="29951" y="86574"/>
                  </a:cubicBezTo>
                  <a:close/>
                  <a:moveTo>
                    <a:pt x="29951" y="73346"/>
                  </a:moveTo>
                  <a:cubicBezTo>
                    <a:pt x="31594" y="73346"/>
                    <a:pt x="32753" y="74645"/>
                    <a:pt x="32753" y="76653"/>
                  </a:cubicBezTo>
                  <a:cubicBezTo>
                    <a:pt x="32753" y="78661"/>
                    <a:pt x="31594" y="79960"/>
                    <a:pt x="29951" y="79960"/>
                  </a:cubicBezTo>
                  <a:cubicBezTo>
                    <a:pt x="28309" y="79960"/>
                    <a:pt x="27246" y="78661"/>
                    <a:pt x="27246" y="76653"/>
                  </a:cubicBezTo>
                  <a:cubicBezTo>
                    <a:pt x="27246" y="74645"/>
                    <a:pt x="28309" y="73346"/>
                    <a:pt x="29951" y="73346"/>
                  </a:cubicBezTo>
                  <a:close/>
                  <a:moveTo>
                    <a:pt x="60000" y="86574"/>
                  </a:moveTo>
                  <a:cubicBezTo>
                    <a:pt x="64637" y="86574"/>
                    <a:pt x="68115" y="82322"/>
                    <a:pt x="68115" y="76653"/>
                  </a:cubicBezTo>
                  <a:cubicBezTo>
                    <a:pt x="68115" y="70984"/>
                    <a:pt x="64637" y="66614"/>
                    <a:pt x="60000" y="66614"/>
                  </a:cubicBezTo>
                  <a:cubicBezTo>
                    <a:pt x="55362" y="66614"/>
                    <a:pt x="51787" y="70984"/>
                    <a:pt x="51787" y="76653"/>
                  </a:cubicBezTo>
                  <a:cubicBezTo>
                    <a:pt x="51787" y="82322"/>
                    <a:pt x="55362" y="86574"/>
                    <a:pt x="60000" y="86574"/>
                  </a:cubicBezTo>
                  <a:close/>
                  <a:moveTo>
                    <a:pt x="60000" y="73346"/>
                  </a:moveTo>
                  <a:cubicBezTo>
                    <a:pt x="61642" y="73346"/>
                    <a:pt x="62705" y="74645"/>
                    <a:pt x="62705" y="76653"/>
                  </a:cubicBezTo>
                  <a:cubicBezTo>
                    <a:pt x="62705" y="78661"/>
                    <a:pt x="61642" y="79960"/>
                    <a:pt x="60000" y="79960"/>
                  </a:cubicBezTo>
                  <a:cubicBezTo>
                    <a:pt x="58357" y="79960"/>
                    <a:pt x="57294" y="78661"/>
                    <a:pt x="57294" y="76653"/>
                  </a:cubicBezTo>
                  <a:cubicBezTo>
                    <a:pt x="57294" y="74645"/>
                    <a:pt x="58357" y="73346"/>
                    <a:pt x="60000" y="733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Shape 356"/>
            <p:cNvSpPr/>
            <p:nvPr/>
          </p:nvSpPr>
          <p:spPr>
            <a:xfrm>
              <a:off x="6311518" y="1797003"/>
              <a:ext cx="304800" cy="297000"/>
            </a:xfrm>
            <a:custGeom>
              <a:pathLst>
                <a:path extrusionOk="0" h="120000" w="120000">
                  <a:moveTo>
                    <a:pt x="60000" y="0"/>
                  </a:moveTo>
                  <a:cubicBezTo>
                    <a:pt x="26763" y="0"/>
                    <a:pt x="0" y="26763"/>
                    <a:pt x="0" y="60000"/>
                  </a:cubicBezTo>
                  <a:cubicBezTo>
                    <a:pt x="0" y="93333"/>
                    <a:pt x="26763" y="120000"/>
                    <a:pt x="60000" y="120000"/>
                  </a:cubicBezTo>
                  <a:cubicBezTo>
                    <a:pt x="93236" y="120000"/>
                    <a:pt x="120000" y="93333"/>
                    <a:pt x="120000" y="60000"/>
                  </a:cubicBezTo>
                  <a:cubicBezTo>
                    <a:pt x="120000" y="26763"/>
                    <a:pt x="93236" y="0"/>
                    <a:pt x="60000" y="0"/>
                  </a:cubicBezTo>
                  <a:close/>
                  <a:moveTo>
                    <a:pt x="60000" y="114589"/>
                  </a:moveTo>
                  <a:cubicBezTo>
                    <a:pt x="47149" y="114589"/>
                    <a:pt x="35458" y="110241"/>
                    <a:pt x="26183" y="102608"/>
                  </a:cubicBezTo>
                  <a:cubicBezTo>
                    <a:pt x="30048" y="97681"/>
                    <a:pt x="37391" y="92463"/>
                    <a:pt x="43961" y="90338"/>
                  </a:cubicBezTo>
                  <a:cubicBezTo>
                    <a:pt x="47729" y="88888"/>
                    <a:pt x="50241" y="87053"/>
                    <a:pt x="50724" y="84541"/>
                  </a:cubicBezTo>
                  <a:cubicBezTo>
                    <a:pt x="51594" y="81256"/>
                    <a:pt x="49082" y="79130"/>
                    <a:pt x="48792" y="78840"/>
                  </a:cubicBezTo>
                  <a:cubicBezTo>
                    <a:pt x="48019" y="78260"/>
                    <a:pt x="47149" y="78067"/>
                    <a:pt x="46086" y="78260"/>
                  </a:cubicBezTo>
                  <a:cubicBezTo>
                    <a:pt x="45797" y="78260"/>
                    <a:pt x="41449" y="79710"/>
                    <a:pt x="34106" y="76425"/>
                  </a:cubicBezTo>
                  <a:cubicBezTo>
                    <a:pt x="36328" y="72560"/>
                    <a:pt x="38164" y="64637"/>
                    <a:pt x="38164" y="49082"/>
                  </a:cubicBezTo>
                  <a:cubicBezTo>
                    <a:pt x="38164" y="24057"/>
                    <a:pt x="49371" y="22125"/>
                    <a:pt x="61642" y="22125"/>
                  </a:cubicBezTo>
                  <a:cubicBezTo>
                    <a:pt x="70338" y="22125"/>
                    <a:pt x="81835" y="25120"/>
                    <a:pt x="81835" y="50531"/>
                  </a:cubicBezTo>
                  <a:cubicBezTo>
                    <a:pt x="81835" y="64927"/>
                    <a:pt x="83961" y="72270"/>
                    <a:pt x="86473" y="75845"/>
                  </a:cubicBezTo>
                  <a:cubicBezTo>
                    <a:pt x="83478" y="76908"/>
                    <a:pt x="78550" y="78260"/>
                    <a:pt x="73140" y="78067"/>
                  </a:cubicBezTo>
                  <a:cubicBezTo>
                    <a:pt x="71980" y="78067"/>
                    <a:pt x="70917" y="78550"/>
                    <a:pt x="70338" y="79710"/>
                  </a:cubicBezTo>
                  <a:cubicBezTo>
                    <a:pt x="69275" y="82125"/>
                    <a:pt x="69275" y="87342"/>
                    <a:pt x="76328" y="90338"/>
                  </a:cubicBezTo>
                  <a:cubicBezTo>
                    <a:pt x="81835" y="92753"/>
                    <a:pt x="88599" y="96618"/>
                    <a:pt x="94106" y="103091"/>
                  </a:cubicBezTo>
                  <a:cubicBezTo>
                    <a:pt x="84251" y="110241"/>
                    <a:pt x="72850" y="114589"/>
                    <a:pt x="60000" y="114589"/>
                  </a:cubicBezTo>
                  <a:close/>
                  <a:moveTo>
                    <a:pt x="97681" y="99323"/>
                  </a:moveTo>
                  <a:cubicBezTo>
                    <a:pt x="91594" y="91980"/>
                    <a:pt x="84251" y="87826"/>
                    <a:pt x="78260" y="85120"/>
                  </a:cubicBezTo>
                  <a:cubicBezTo>
                    <a:pt x="76908" y="84541"/>
                    <a:pt x="76135" y="83768"/>
                    <a:pt x="75555" y="83188"/>
                  </a:cubicBezTo>
                  <a:cubicBezTo>
                    <a:pt x="84541" y="82898"/>
                    <a:pt x="91884" y="79130"/>
                    <a:pt x="92173" y="78840"/>
                  </a:cubicBezTo>
                  <a:cubicBezTo>
                    <a:pt x="93043" y="78260"/>
                    <a:pt x="93526" y="77198"/>
                    <a:pt x="93526" y="76135"/>
                  </a:cubicBezTo>
                  <a:cubicBezTo>
                    <a:pt x="93526" y="75072"/>
                    <a:pt x="92753" y="74202"/>
                    <a:pt x="91884" y="73913"/>
                  </a:cubicBezTo>
                  <a:cubicBezTo>
                    <a:pt x="91594" y="73623"/>
                    <a:pt x="87053" y="70144"/>
                    <a:pt x="87053" y="50241"/>
                  </a:cubicBezTo>
                  <a:cubicBezTo>
                    <a:pt x="87053" y="27536"/>
                    <a:pt x="78260" y="16425"/>
                    <a:pt x="61352" y="16425"/>
                  </a:cubicBezTo>
                  <a:cubicBezTo>
                    <a:pt x="46956" y="16425"/>
                    <a:pt x="32463" y="20193"/>
                    <a:pt x="32463" y="48888"/>
                  </a:cubicBezTo>
                  <a:cubicBezTo>
                    <a:pt x="32463" y="69565"/>
                    <a:pt x="28888" y="73623"/>
                    <a:pt x="28405" y="74202"/>
                  </a:cubicBezTo>
                  <a:cubicBezTo>
                    <a:pt x="27536" y="74492"/>
                    <a:pt x="26763" y="75265"/>
                    <a:pt x="26473" y="76135"/>
                  </a:cubicBezTo>
                  <a:cubicBezTo>
                    <a:pt x="26183" y="77198"/>
                    <a:pt x="26763" y="78550"/>
                    <a:pt x="27826" y="79130"/>
                  </a:cubicBezTo>
                  <a:cubicBezTo>
                    <a:pt x="35458" y="83478"/>
                    <a:pt x="41449" y="84057"/>
                    <a:pt x="44734" y="83768"/>
                  </a:cubicBezTo>
                  <a:cubicBezTo>
                    <a:pt x="44444" y="84057"/>
                    <a:pt x="43671" y="84541"/>
                    <a:pt x="42028" y="85120"/>
                  </a:cubicBezTo>
                  <a:cubicBezTo>
                    <a:pt x="34396" y="87536"/>
                    <a:pt x="26473" y="93333"/>
                    <a:pt x="22125" y="99033"/>
                  </a:cubicBezTo>
                  <a:cubicBezTo>
                    <a:pt x="11980" y="89178"/>
                    <a:pt x="5507" y="75265"/>
                    <a:pt x="5507" y="60000"/>
                  </a:cubicBezTo>
                  <a:cubicBezTo>
                    <a:pt x="5507" y="30048"/>
                    <a:pt x="30048" y="5507"/>
                    <a:pt x="60000" y="5507"/>
                  </a:cubicBezTo>
                  <a:cubicBezTo>
                    <a:pt x="90048" y="5507"/>
                    <a:pt x="114589" y="30048"/>
                    <a:pt x="114589" y="60000"/>
                  </a:cubicBezTo>
                  <a:cubicBezTo>
                    <a:pt x="114589" y="75555"/>
                    <a:pt x="108019" y="89468"/>
                    <a:pt x="97681" y="993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Shape 357"/>
            <p:cNvSpPr/>
            <p:nvPr/>
          </p:nvSpPr>
          <p:spPr>
            <a:xfrm>
              <a:off x="6881220" y="1813051"/>
              <a:ext cx="297000" cy="264900"/>
            </a:xfrm>
            <a:custGeom>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Shape 358"/>
            <p:cNvSpPr/>
            <p:nvPr/>
          </p:nvSpPr>
          <p:spPr>
            <a:xfrm>
              <a:off x="7403498" y="1805025"/>
              <a:ext cx="297000" cy="248700"/>
            </a:xfrm>
            <a:custGeom>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Shape 359"/>
            <p:cNvSpPr/>
            <p:nvPr/>
          </p:nvSpPr>
          <p:spPr>
            <a:xfrm>
              <a:off x="7973200" y="1780953"/>
              <a:ext cx="304800" cy="2970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Shape 360"/>
            <p:cNvSpPr/>
            <p:nvPr/>
          </p:nvSpPr>
          <p:spPr>
            <a:xfrm>
              <a:off x="6323652" y="4067553"/>
              <a:ext cx="297000" cy="297000"/>
            </a:xfrm>
            <a:custGeom>
              <a:pathLst>
                <a:path extrusionOk="0" h="120000" w="120000">
                  <a:moveTo>
                    <a:pt x="109082" y="1932"/>
                  </a:moveTo>
                  <a:cubicBezTo>
                    <a:pt x="108792" y="1159"/>
                    <a:pt x="108212" y="579"/>
                    <a:pt x="107439" y="289"/>
                  </a:cubicBezTo>
                  <a:cubicBezTo>
                    <a:pt x="106570" y="0"/>
                    <a:pt x="105797" y="0"/>
                    <a:pt x="105217" y="289"/>
                  </a:cubicBezTo>
                  <a:cubicBezTo>
                    <a:pt x="104927" y="289"/>
                    <a:pt x="83671" y="10917"/>
                    <a:pt x="60000" y="10917"/>
                  </a:cubicBezTo>
                  <a:cubicBezTo>
                    <a:pt x="36521" y="10917"/>
                    <a:pt x="14975" y="289"/>
                    <a:pt x="14685" y="289"/>
                  </a:cubicBezTo>
                  <a:cubicBezTo>
                    <a:pt x="13913" y="0"/>
                    <a:pt x="13043" y="0"/>
                    <a:pt x="12560" y="289"/>
                  </a:cubicBezTo>
                  <a:cubicBezTo>
                    <a:pt x="11690" y="579"/>
                    <a:pt x="11207" y="1449"/>
                    <a:pt x="10917" y="1932"/>
                  </a:cubicBezTo>
                  <a:cubicBezTo>
                    <a:pt x="10917" y="2222"/>
                    <a:pt x="0" y="35458"/>
                    <a:pt x="0" y="68212"/>
                  </a:cubicBezTo>
                  <a:cubicBezTo>
                    <a:pt x="0" y="102801"/>
                    <a:pt x="57004" y="119516"/>
                    <a:pt x="59420" y="120000"/>
                  </a:cubicBezTo>
                  <a:lnTo>
                    <a:pt x="60000" y="120000"/>
                  </a:lnTo>
                  <a:lnTo>
                    <a:pt x="60483" y="120000"/>
                  </a:lnTo>
                  <a:cubicBezTo>
                    <a:pt x="62995" y="119516"/>
                    <a:pt x="120000" y="102801"/>
                    <a:pt x="120000" y="68212"/>
                  </a:cubicBezTo>
                  <a:cubicBezTo>
                    <a:pt x="120000" y="35458"/>
                    <a:pt x="109082" y="2512"/>
                    <a:pt x="109082" y="1932"/>
                  </a:cubicBezTo>
                  <a:close/>
                  <a:moveTo>
                    <a:pt x="60000" y="114589"/>
                  </a:moveTo>
                  <a:cubicBezTo>
                    <a:pt x="54492" y="113429"/>
                    <a:pt x="5410" y="96811"/>
                    <a:pt x="5410" y="68212"/>
                  </a:cubicBezTo>
                  <a:cubicBezTo>
                    <a:pt x="5410" y="41449"/>
                    <a:pt x="12850" y="16425"/>
                    <a:pt x="15555" y="6570"/>
                  </a:cubicBezTo>
                  <a:cubicBezTo>
                    <a:pt x="22318" y="9565"/>
                    <a:pt x="40386" y="16425"/>
                    <a:pt x="60000" y="16425"/>
                  </a:cubicBezTo>
                  <a:cubicBezTo>
                    <a:pt x="79903" y="16425"/>
                    <a:pt x="97584" y="9565"/>
                    <a:pt x="104444" y="6570"/>
                  </a:cubicBezTo>
                  <a:cubicBezTo>
                    <a:pt x="106859" y="16135"/>
                    <a:pt x="114492" y="41449"/>
                    <a:pt x="114492" y="68212"/>
                  </a:cubicBezTo>
                  <a:cubicBezTo>
                    <a:pt x="114492" y="96811"/>
                    <a:pt x="65410" y="113236"/>
                    <a:pt x="60000" y="114589"/>
                  </a:cubicBezTo>
                  <a:close/>
                  <a:moveTo>
                    <a:pt x="69275" y="49082"/>
                  </a:moveTo>
                  <a:lnTo>
                    <a:pt x="60000" y="24541"/>
                  </a:lnTo>
                  <a:lnTo>
                    <a:pt x="50724" y="49082"/>
                  </a:lnTo>
                  <a:lnTo>
                    <a:pt x="25893" y="49082"/>
                  </a:lnTo>
                  <a:lnTo>
                    <a:pt x="46086" y="64637"/>
                  </a:lnTo>
                  <a:lnTo>
                    <a:pt x="36811" y="92463"/>
                  </a:lnTo>
                  <a:lnTo>
                    <a:pt x="60000" y="75555"/>
                  </a:lnTo>
                  <a:lnTo>
                    <a:pt x="83188" y="92463"/>
                  </a:lnTo>
                  <a:lnTo>
                    <a:pt x="73913" y="64637"/>
                  </a:lnTo>
                  <a:lnTo>
                    <a:pt x="94106" y="49082"/>
                  </a:lnTo>
                  <a:lnTo>
                    <a:pt x="69275" y="49082"/>
                  </a:lnTo>
                  <a:close/>
                  <a:moveTo>
                    <a:pt x="68695" y="66280"/>
                  </a:moveTo>
                  <a:lnTo>
                    <a:pt x="72560" y="78067"/>
                  </a:lnTo>
                  <a:lnTo>
                    <a:pt x="62995" y="71207"/>
                  </a:lnTo>
                  <a:lnTo>
                    <a:pt x="59710" y="68792"/>
                  </a:lnTo>
                  <a:lnTo>
                    <a:pt x="56425" y="71207"/>
                  </a:lnTo>
                  <a:lnTo>
                    <a:pt x="46859" y="78067"/>
                  </a:lnTo>
                  <a:lnTo>
                    <a:pt x="50724" y="66280"/>
                  </a:lnTo>
                  <a:lnTo>
                    <a:pt x="51787" y="62801"/>
                  </a:lnTo>
                  <a:lnTo>
                    <a:pt x="48792" y="60289"/>
                  </a:lnTo>
                  <a:lnTo>
                    <a:pt x="41159" y="54299"/>
                  </a:lnTo>
                  <a:lnTo>
                    <a:pt x="53719" y="54299"/>
                  </a:lnTo>
                  <a:lnTo>
                    <a:pt x="55072" y="50724"/>
                  </a:lnTo>
                  <a:lnTo>
                    <a:pt x="59130" y="39613"/>
                  </a:lnTo>
                  <a:lnTo>
                    <a:pt x="63285" y="50724"/>
                  </a:lnTo>
                  <a:lnTo>
                    <a:pt x="64637" y="54299"/>
                  </a:lnTo>
                  <a:lnTo>
                    <a:pt x="77198" y="54299"/>
                  </a:lnTo>
                  <a:lnTo>
                    <a:pt x="69565" y="60289"/>
                  </a:lnTo>
                  <a:lnTo>
                    <a:pt x="66570" y="62801"/>
                  </a:lnTo>
                  <a:lnTo>
                    <a:pt x="68695" y="662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Shape 361"/>
            <p:cNvSpPr/>
            <p:nvPr/>
          </p:nvSpPr>
          <p:spPr>
            <a:xfrm>
              <a:off x="6893355" y="4075577"/>
              <a:ext cx="297000" cy="272700"/>
            </a:xfrm>
            <a:custGeom>
              <a:pathLst>
                <a:path extrusionOk="0" h="120000" w="120000">
                  <a:moveTo>
                    <a:pt x="114585" y="25937"/>
                  </a:moveTo>
                  <a:lnTo>
                    <a:pt x="93795" y="25937"/>
                  </a:lnTo>
                  <a:cubicBezTo>
                    <a:pt x="96019" y="20937"/>
                    <a:pt x="96019" y="15312"/>
                    <a:pt x="93601" y="10625"/>
                  </a:cubicBezTo>
                  <a:cubicBezTo>
                    <a:pt x="88960" y="2083"/>
                    <a:pt x="78033" y="0"/>
                    <a:pt x="68751" y="5625"/>
                  </a:cubicBezTo>
                  <a:cubicBezTo>
                    <a:pt x="65173" y="7708"/>
                    <a:pt x="62755" y="10937"/>
                    <a:pt x="60821" y="14166"/>
                  </a:cubicBezTo>
                  <a:lnTo>
                    <a:pt x="60531" y="14166"/>
                  </a:lnTo>
                  <a:lnTo>
                    <a:pt x="60241" y="14166"/>
                  </a:lnTo>
                  <a:lnTo>
                    <a:pt x="59758" y="14166"/>
                  </a:lnTo>
                  <a:lnTo>
                    <a:pt x="59468" y="14166"/>
                  </a:lnTo>
                  <a:lnTo>
                    <a:pt x="59178" y="14166"/>
                  </a:lnTo>
                  <a:lnTo>
                    <a:pt x="58887" y="14166"/>
                  </a:lnTo>
                  <a:cubicBezTo>
                    <a:pt x="57244" y="10625"/>
                    <a:pt x="54536" y="7708"/>
                    <a:pt x="50958" y="5625"/>
                  </a:cubicBezTo>
                  <a:cubicBezTo>
                    <a:pt x="41966" y="0"/>
                    <a:pt x="30749" y="2083"/>
                    <a:pt x="26107" y="10625"/>
                  </a:cubicBezTo>
                  <a:cubicBezTo>
                    <a:pt x="23690" y="15312"/>
                    <a:pt x="23690" y="20937"/>
                    <a:pt x="25914" y="25937"/>
                  </a:cubicBezTo>
                  <a:lnTo>
                    <a:pt x="5414" y="25937"/>
                  </a:lnTo>
                  <a:cubicBezTo>
                    <a:pt x="2417" y="25937"/>
                    <a:pt x="0" y="28541"/>
                    <a:pt x="0" y="31770"/>
                  </a:cubicBezTo>
                  <a:lnTo>
                    <a:pt x="0" y="43541"/>
                  </a:lnTo>
                  <a:cubicBezTo>
                    <a:pt x="0" y="46770"/>
                    <a:pt x="2417" y="49375"/>
                    <a:pt x="5414" y="49375"/>
                  </a:cubicBezTo>
                  <a:lnTo>
                    <a:pt x="5414" y="114062"/>
                  </a:lnTo>
                  <a:cubicBezTo>
                    <a:pt x="5414" y="117291"/>
                    <a:pt x="7832" y="120000"/>
                    <a:pt x="10829" y="120000"/>
                  </a:cubicBezTo>
                  <a:lnTo>
                    <a:pt x="109073" y="120000"/>
                  </a:lnTo>
                  <a:cubicBezTo>
                    <a:pt x="112070" y="120000"/>
                    <a:pt x="114585" y="117291"/>
                    <a:pt x="114585" y="114062"/>
                  </a:cubicBezTo>
                  <a:lnTo>
                    <a:pt x="114585" y="49375"/>
                  </a:lnTo>
                  <a:cubicBezTo>
                    <a:pt x="117582" y="49375"/>
                    <a:pt x="120000" y="46770"/>
                    <a:pt x="120000" y="43541"/>
                  </a:cubicBezTo>
                  <a:lnTo>
                    <a:pt x="120000" y="31770"/>
                  </a:lnTo>
                  <a:cubicBezTo>
                    <a:pt x="120000" y="28541"/>
                    <a:pt x="117582" y="25937"/>
                    <a:pt x="114585" y="25937"/>
                  </a:cubicBezTo>
                  <a:close/>
                  <a:moveTo>
                    <a:pt x="31039" y="13541"/>
                  </a:moveTo>
                  <a:cubicBezTo>
                    <a:pt x="34037" y="8020"/>
                    <a:pt x="41676" y="6770"/>
                    <a:pt x="48251" y="10625"/>
                  </a:cubicBezTo>
                  <a:cubicBezTo>
                    <a:pt x="52312" y="13229"/>
                    <a:pt x="55116" y="17395"/>
                    <a:pt x="55600" y="21458"/>
                  </a:cubicBezTo>
                  <a:lnTo>
                    <a:pt x="53956" y="25937"/>
                  </a:lnTo>
                  <a:lnTo>
                    <a:pt x="32199" y="25937"/>
                  </a:lnTo>
                  <a:cubicBezTo>
                    <a:pt x="29685" y="22083"/>
                    <a:pt x="29202" y="17083"/>
                    <a:pt x="31039" y="13541"/>
                  </a:cubicBezTo>
                  <a:close/>
                  <a:moveTo>
                    <a:pt x="5414" y="43541"/>
                  </a:moveTo>
                  <a:lnTo>
                    <a:pt x="5414" y="31770"/>
                  </a:lnTo>
                  <a:lnTo>
                    <a:pt x="51539" y="31770"/>
                  </a:lnTo>
                  <a:cubicBezTo>
                    <a:pt x="49315" y="36145"/>
                    <a:pt x="46897" y="40312"/>
                    <a:pt x="44480" y="43541"/>
                  </a:cubicBezTo>
                  <a:lnTo>
                    <a:pt x="5414" y="43541"/>
                  </a:lnTo>
                  <a:close/>
                  <a:moveTo>
                    <a:pt x="57244" y="114062"/>
                  </a:moveTo>
                  <a:lnTo>
                    <a:pt x="10829" y="114062"/>
                  </a:lnTo>
                  <a:lnTo>
                    <a:pt x="10829" y="84687"/>
                  </a:lnTo>
                  <a:lnTo>
                    <a:pt x="57244" y="84687"/>
                  </a:lnTo>
                  <a:lnTo>
                    <a:pt x="57244" y="114062"/>
                  </a:lnTo>
                  <a:close/>
                  <a:moveTo>
                    <a:pt x="57244" y="78854"/>
                  </a:moveTo>
                  <a:lnTo>
                    <a:pt x="10829" y="78854"/>
                  </a:lnTo>
                  <a:lnTo>
                    <a:pt x="10829" y="49375"/>
                  </a:lnTo>
                  <a:lnTo>
                    <a:pt x="40032" y="49375"/>
                  </a:lnTo>
                  <a:cubicBezTo>
                    <a:pt x="36551" y="53854"/>
                    <a:pt x="33843" y="56145"/>
                    <a:pt x="33843" y="56145"/>
                  </a:cubicBezTo>
                  <a:cubicBezTo>
                    <a:pt x="32683" y="57395"/>
                    <a:pt x="32393" y="59166"/>
                    <a:pt x="33553" y="60312"/>
                  </a:cubicBezTo>
                  <a:cubicBezTo>
                    <a:pt x="33843" y="60937"/>
                    <a:pt x="34327" y="61145"/>
                    <a:pt x="34907" y="61145"/>
                  </a:cubicBezTo>
                  <a:cubicBezTo>
                    <a:pt x="35680" y="61458"/>
                    <a:pt x="36551" y="61145"/>
                    <a:pt x="37324" y="60625"/>
                  </a:cubicBezTo>
                  <a:cubicBezTo>
                    <a:pt x="37614" y="60312"/>
                    <a:pt x="42256" y="56145"/>
                    <a:pt x="47477" y="49375"/>
                  </a:cubicBezTo>
                  <a:lnTo>
                    <a:pt x="57534" y="49375"/>
                  </a:lnTo>
                  <a:lnTo>
                    <a:pt x="57534" y="78854"/>
                  </a:lnTo>
                  <a:lnTo>
                    <a:pt x="57244" y="78854"/>
                  </a:lnTo>
                  <a:close/>
                  <a:moveTo>
                    <a:pt x="57244" y="43541"/>
                  </a:moveTo>
                  <a:lnTo>
                    <a:pt x="51248" y="43541"/>
                  </a:lnTo>
                  <a:cubicBezTo>
                    <a:pt x="53473" y="40312"/>
                    <a:pt x="55310" y="36458"/>
                    <a:pt x="57244" y="32708"/>
                  </a:cubicBezTo>
                  <a:lnTo>
                    <a:pt x="57244" y="43541"/>
                  </a:lnTo>
                  <a:close/>
                  <a:moveTo>
                    <a:pt x="71458" y="10625"/>
                  </a:moveTo>
                  <a:cubicBezTo>
                    <a:pt x="78033" y="6458"/>
                    <a:pt x="85672" y="8020"/>
                    <a:pt x="88670" y="13541"/>
                  </a:cubicBezTo>
                  <a:cubicBezTo>
                    <a:pt x="90604" y="17395"/>
                    <a:pt x="90024" y="22083"/>
                    <a:pt x="87316" y="25937"/>
                  </a:cubicBezTo>
                  <a:lnTo>
                    <a:pt x="65463" y="25937"/>
                  </a:lnTo>
                  <a:lnTo>
                    <a:pt x="63819" y="21458"/>
                  </a:lnTo>
                  <a:cubicBezTo>
                    <a:pt x="64593" y="17395"/>
                    <a:pt x="67397" y="13229"/>
                    <a:pt x="71458" y="10625"/>
                  </a:cubicBezTo>
                  <a:close/>
                  <a:moveTo>
                    <a:pt x="62755" y="32708"/>
                  </a:moveTo>
                  <a:cubicBezTo>
                    <a:pt x="64593" y="36770"/>
                    <a:pt x="66526" y="40312"/>
                    <a:pt x="68751" y="43541"/>
                  </a:cubicBezTo>
                  <a:lnTo>
                    <a:pt x="62755" y="43541"/>
                  </a:lnTo>
                  <a:lnTo>
                    <a:pt x="62755" y="32708"/>
                  </a:lnTo>
                  <a:close/>
                  <a:moveTo>
                    <a:pt x="109073" y="114062"/>
                  </a:moveTo>
                  <a:lnTo>
                    <a:pt x="62755" y="114062"/>
                  </a:lnTo>
                  <a:lnTo>
                    <a:pt x="62755" y="84687"/>
                  </a:lnTo>
                  <a:lnTo>
                    <a:pt x="109073" y="84687"/>
                  </a:lnTo>
                  <a:lnTo>
                    <a:pt x="109073" y="114062"/>
                  </a:lnTo>
                  <a:close/>
                  <a:moveTo>
                    <a:pt x="109073" y="78854"/>
                  </a:moveTo>
                  <a:lnTo>
                    <a:pt x="62755" y="78854"/>
                  </a:lnTo>
                  <a:lnTo>
                    <a:pt x="62755" y="49375"/>
                  </a:lnTo>
                  <a:lnTo>
                    <a:pt x="72812" y="49375"/>
                  </a:lnTo>
                  <a:cubicBezTo>
                    <a:pt x="78033" y="56458"/>
                    <a:pt x="82385" y="60312"/>
                    <a:pt x="82965" y="60625"/>
                  </a:cubicBezTo>
                  <a:cubicBezTo>
                    <a:pt x="83738" y="61145"/>
                    <a:pt x="84512" y="61458"/>
                    <a:pt x="85382" y="61145"/>
                  </a:cubicBezTo>
                  <a:cubicBezTo>
                    <a:pt x="85962" y="60937"/>
                    <a:pt x="86446" y="60625"/>
                    <a:pt x="86736" y="60312"/>
                  </a:cubicBezTo>
                  <a:cubicBezTo>
                    <a:pt x="87800" y="59166"/>
                    <a:pt x="87510" y="57083"/>
                    <a:pt x="86446" y="56145"/>
                  </a:cubicBezTo>
                  <a:cubicBezTo>
                    <a:pt x="86446" y="56145"/>
                    <a:pt x="83738" y="53854"/>
                    <a:pt x="80161" y="49375"/>
                  </a:cubicBezTo>
                  <a:lnTo>
                    <a:pt x="109073" y="49375"/>
                  </a:lnTo>
                  <a:lnTo>
                    <a:pt x="109073" y="78854"/>
                  </a:lnTo>
                  <a:close/>
                  <a:moveTo>
                    <a:pt x="114585" y="43541"/>
                  </a:moveTo>
                  <a:lnTo>
                    <a:pt x="75519" y="43541"/>
                  </a:lnTo>
                  <a:cubicBezTo>
                    <a:pt x="73102" y="40312"/>
                    <a:pt x="70684" y="36145"/>
                    <a:pt x="68460" y="31770"/>
                  </a:cubicBezTo>
                  <a:lnTo>
                    <a:pt x="114585" y="31770"/>
                  </a:lnTo>
                  <a:lnTo>
                    <a:pt x="114585" y="435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Shape 362"/>
            <p:cNvSpPr/>
            <p:nvPr/>
          </p:nvSpPr>
          <p:spPr>
            <a:xfrm>
              <a:off x="6311518" y="2390777"/>
              <a:ext cx="304800" cy="240600"/>
            </a:xfrm>
            <a:custGeom>
              <a:pathLst>
                <a:path extrusionOk="0" h="120000" w="120000">
                  <a:moveTo>
                    <a:pt x="60000" y="33307"/>
                  </a:moveTo>
                  <a:cubicBezTo>
                    <a:pt x="57004" y="33307"/>
                    <a:pt x="54589" y="36377"/>
                    <a:pt x="54589" y="40039"/>
                  </a:cubicBezTo>
                  <a:lnTo>
                    <a:pt x="57294" y="76653"/>
                  </a:lnTo>
                  <a:cubicBezTo>
                    <a:pt x="57294" y="78661"/>
                    <a:pt x="58357" y="79960"/>
                    <a:pt x="60000" y="79960"/>
                  </a:cubicBezTo>
                  <a:cubicBezTo>
                    <a:pt x="61642" y="79960"/>
                    <a:pt x="62705" y="78661"/>
                    <a:pt x="62705" y="76653"/>
                  </a:cubicBezTo>
                  <a:lnTo>
                    <a:pt x="65507" y="40039"/>
                  </a:lnTo>
                  <a:cubicBezTo>
                    <a:pt x="65507" y="36377"/>
                    <a:pt x="62995" y="33307"/>
                    <a:pt x="60000" y="33307"/>
                  </a:cubicBezTo>
                  <a:close/>
                  <a:moveTo>
                    <a:pt x="60000" y="86692"/>
                  </a:moveTo>
                  <a:cubicBezTo>
                    <a:pt x="57004" y="86692"/>
                    <a:pt x="54589" y="89645"/>
                    <a:pt x="54589" y="93307"/>
                  </a:cubicBezTo>
                  <a:cubicBezTo>
                    <a:pt x="54589" y="96968"/>
                    <a:pt x="57004" y="100039"/>
                    <a:pt x="60000" y="100039"/>
                  </a:cubicBezTo>
                  <a:cubicBezTo>
                    <a:pt x="62995" y="100039"/>
                    <a:pt x="65507" y="96968"/>
                    <a:pt x="65507" y="93307"/>
                  </a:cubicBezTo>
                  <a:cubicBezTo>
                    <a:pt x="65507" y="89645"/>
                    <a:pt x="62995" y="86692"/>
                    <a:pt x="60000" y="86692"/>
                  </a:cubicBezTo>
                  <a:close/>
                  <a:moveTo>
                    <a:pt x="118647" y="100039"/>
                  </a:moveTo>
                  <a:lnTo>
                    <a:pt x="69565" y="6614"/>
                  </a:lnTo>
                  <a:cubicBezTo>
                    <a:pt x="69565" y="6614"/>
                    <a:pt x="67053" y="0"/>
                    <a:pt x="60000" y="0"/>
                  </a:cubicBezTo>
                  <a:cubicBezTo>
                    <a:pt x="53429" y="0"/>
                    <a:pt x="50434" y="6614"/>
                    <a:pt x="50434" y="6614"/>
                  </a:cubicBezTo>
                  <a:lnTo>
                    <a:pt x="1352" y="100039"/>
                  </a:lnTo>
                  <a:cubicBezTo>
                    <a:pt x="1352" y="100039"/>
                    <a:pt x="0" y="102283"/>
                    <a:pt x="0" y="106653"/>
                  </a:cubicBezTo>
                  <a:cubicBezTo>
                    <a:pt x="0" y="113976"/>
                    <a:pt x="4927" y="120000"/>
                    <a:pt x="10917" y="120000"/>
                  </a:cubicBezTo>
                  <a:lnTo>
                    <a:pt x="109082" y="120000"/>
                  </a:lnTo>
                  <a:cubicBezTo>
                    <a:pt x="115072" y="120000"/>
                    <a:pt x="120000" y="113976"/>
                    <a:pt x="120000" y="106653"/>
                  </a:cubicBezTo>
                  <a:cubicBezTo>
                    <a:pt x="120000" y="102047"/>
                    <a:pt x="118647" y="100039"/>
                    <a:pt x="118647" y="100039"/>
                  </a:cubicBezTo>
                  <a:close/>
                  <a:moveTo>
                    <a:pt x="109082" y="113385"/>
                  </a:moveTo>
                  <a:lnTo>
                    <a:pt x="10917" y="113385"/>
                  </a:lnTo>
                  <a:cubicBezTo>
                    <a:pt x="7922" y="113385"/>
                    <a:pt x="5507" y="110314"/>
                    <a:pt x="5507" y="106653"/>
                  </a:cubicBezTo>
                  <a:cubicBezTo>
                    <a:pt x="5507" y="105354"/>
                    <a:pt x="5700" y="104291"/>
                    <a:pt x="5700" y="104055"/>
                  </a:cubicBezTo>
                  <a:lnTo>
                    <a:pt x="5990" y="103700"/>
                  </a:lnTo>
                  <a:lnTo>
                    <a:pt x="55072" y="10275"/>
                  </a:lnTo>
                  <a:lnTo>
                    <a:pt x="55362" y="10039"/>
                  </a:lnTo>
                  <a:cubicBezTo>
                    <a:pt x="55362" y="10039"/>
                    <a:pt x="57004" y="6614"/>
                    <a:pt x="60000" y="6614"/>
                  </a:cubicBezTo>
                  <a:cubicBezTo>
                    <a:pt x="63285" y="6614"/>
                    <a:pt x="64347" y="9330"/>
                    <a:pt x="64637" y="9685"/>
                  </a:cubicBezTo>
                  <a:cubicBezTo>
                    <a:pt x="64637" y="10039"/>
                    <a:pt x="64927" y="10039"/>
                    <a:pt x="64927" y="10629"/>
                  </a:cubicBezTo>
                  <a:lnTo>
                    <a:pt x="114009" y="104055"/>
                  </a:lnTo>
                  <a:lnTo>
                    <a:pt x="114299" y="104291"/>
                  </a:lnTo>
                  <a:cubicBezTo>
                    <a:pt x="114299" y="104645"/>
                    <a:pt x="114589" y="105354"/>
                    <a:pt x="114589" y="107007"/>
                  </a:cubicBezTo>
                  <a:cubicBezTo>
                    <a:pt x="114589" y="110314"/>
                    <a:pt x="112077" y="113385"/>
                    <a:pt x="109082"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Shape 363"/>
            <p:cNvSpPr/>
            <p:nvPr/>
          </p:nvSpPr>
          <p:spPr>
            <a:xfrm>
              <a:off x="6913316" y="2366707"/>
              <a:ext cx="240600" cy="297000"/>
            </a:xfrm>
            <a:custGeom>
              <a:pathLst>
                <a:path extrusionOk="0" h="120000" w="120000">
                  <a:moveTo>
                    <a:pt x="60000" y="103671"/>
                  </a:moveTo>
                  <a:cubicBezTo>
                    <a:pt x="62007" y="103671"/>
                    <a:pt x="63307" y="102512"/>
                    <a:pt x="63307" y="100869"/>
                  </a:cubicBezTo>
                  <a:lnTo>
                    <a:pt x="63307" y="35458"/>
                  </a:lnTo>
                  <a:cubicBezTo>
                    <a:pt x="63307" y="33816"/>
                    <a:pt x="62007" y="32753"/>
                    <a:pt x="60000" y="32753"/>
                  </a:cubicBezTo>
                  <a:cubicBezTo>
                    <a:pt x="57992" y="32753"/>
                    <a:pt x="56692" y="33816"/>
                    <a:pt x="56692" y="35458"/>
                  </a:cubicBezTo>
                  <a:lnTo>
                    <a:pt x="56692" y="100869"/>
                  </a:lnTo>
                  <a:cubicBezTo>
                    <a:pt x="56692" y="102512"/>
                    <a:pt x="57992" y="103671"/>
                    <a:pt x="60000" y="103671"/>
                  </a:cubicBezTo>
                  <a:close/>
                  <a:moveTo>
                    <a:pt x="79960" y="103671"/>
                  </a:moveTo>
                  <a:cubicBezTo>
                    <a:pt x="81968" y="103671"/>
                    <a:pt x="83267" y="102512"/>
                    <a:pt x="83267" y="100869"/>
                  </a:cubicBezTo>
                  <a:lnTo>
                    <a:pt x="88346" y="35458"/>
                  </a:lnTo>
                  <a:cubicBezTo>
                    <a:pt x="88346" y="33816"/>
                    <a:pt x="86929" y="32753"/>
                    <a:pt x="84921" y="32753"/>
                  </a:cubicBezTo>
                  <a:cubicBezTo>
                    <a:pt x="83031" y="32753"/>
                    <a:pt x="81614" y="33816"/>
                    <a:pt x="81614" y="35458"/>
                  </a:cubicBezTo>
                  <a:lnTo>
                    <a:pt x="76653" y="100869"/>
                  </a:lnTo>
                  <a:cubicBezTo>
                    <a:pt x="76653" y="102222"/>
                    <a:pt x="77952" y="103671"/>
                    <a:pt x="79960" y="103671"/>
                  </a:cubicBezTo>
                  <a:close/>
                  <a:moveTo>
                    <a:pt x="116692" y="16328"/>
                  </a:moveTo>
                  <a:lnTo>
                    <a:pt x="83267" y="16328"/>
                  </a:lnTo>
                  <a:lnTo>
                    <a:pt x="83267" y="5507"/>
                  </a:lnTo>
                  <a:cubicBezTo>
                    <a:pt x="83267" y="2512"/>
                    <a:pt x="80314" y="0"/>
                    <a:pt x="76653" y="0"/>
                  </a:cubicBezTo>
                  <a:lnTo>
                    <a:pt x="43346" y="0"/>
                  </a:lnTo>
                  <a:cubicBezTo>
                    <a:pt x="39685" y="0"/>
                    <a:pt x="36614" y="2512"/>
                    <a:pt x="36614" y="5507"/>
                  </a:cubicBezTo>
                  <a:lnTo>
                    <a:pt x="36614" y="16328"/>
                  </a:lnTo>
                  <a:lnTo>
                    <a:pt x="3307" y="16328"/>
                  </a:lnTo>
                  <a:cubicBezTo>
                    <a:pt x="1299" y="16328"/>
                    <a:pt x="0" y="17487"/>
                    <a:pt x="0" y="19130"/>
                  </a:cubicBezTo>
                  <a:cubicBezTo>
                    <a:pt x="0" y="20772"/>
                    <a:pt x="1299" y="21835"/>
                    <a:pt x="3307" y="21835"/>
                  </a:cubicBezTo>
                  <a:lnTo>
                    <a:pt x="9921" y="21835"/>
                  </a:lnTo>
                  <a:lnTo>
                    <a:pt x="16653" y="109082"/>
                  </a:lnTo>
                  <a:cubicBezTo>
                    <a:pt x="17598" y="115072"/>
                    <a:pt x="22677" y="120000"/>
                    <a:pt x="30000" y="120000"/>
                  </a:cubicBezTo>
                  <a:lnTo>
                    <a:pt x="90000" y="120000"/>
                  </a:lnTo>
                  <a:cubicBezTo>
                    <a:pt x="97322" y="120000"/>
                    <a:pt x="101929" y="115072"/>
                    <a:pt x="103346" y="109082"/>
                  </a:cubicBezTo>
                  <a:lnTo>
                    <a:pt x="109960" y="21835"/>
                  </a:lnTo>
                  <a:lnTo>
                    <a:pt x="116692" y="21835"/>
                  </a:lnTo>
                  <a:cubicBezTo>
                    <a:pt x="118582" y="21835"/>
                    <a:pt x="120000" y="20772"/>
                    <a:pt x="120000" y="19130"/>
                  </a:cubicBezTo>
                  <a:cubicBezTo>
                    <a:pt x="120000" y="17487"/>
                    <a:pt x="118582" y="16328"/>
                    <a:pt x="116692" y="16328"/>
                  </a:cubicBezTo>
                  <a:close/>
                  <a:moveTo>
                    <a:pt x="43346" y="5507"/>
                  </a:moveTo>
                  <a:lnTo>
                    <a:pt x="76653" y="5507"/>
                  </a:lnTo>
                  <a:lnTo>
                    <a:pt x="76653" y="16328"/>
                  </a:lnTo>
                  <a:lnTo>
                    <a:pt x="43346" y="16328"/>
                  </a:lnTo>
                  <a:lnTo>
                    <a:pt x="43346" y="5507"/>
                  </a:lnTo>
                  <a:close/>
                  <a:moveTo>
                    <a:pt x="96614" y="109082"/>
                  </a:moveTo>
                  <a:cubicBezTo>
                    <a:pt x="96259" y="112077"/>
                    <a:pt x="93661" y="114492"/>
                    <a:pt x="90000" y="114492"/>
                  </a:cubicBezTo>
                  <a:lnTo>
                    <a:pt x="30000" y="114492"/>
                  </a:lnTo>
                  <a:cubicBezTo>
                    <a:pt x="26338" y="114492"/>
                    <a:pt x="23976" y="112077"/>
                    <a:pt x="23267" y="109082"/>
                  </a:cubicBezTo>
                  <a:lnTo>
                    <a:pt x="16653" y="21835"/>
                  </a:lnTo>
                  <a:lnTo>
                    <a:pt x="103346" y="21835"/>
                  </a:lnTo>
                  <a:lnTo>
                    <a:pt x="96614" y="109082"/>
                  </a:lnTo>
                  <a:close/>
                  <a:moveTo>
                    <a:pt x="39921" y="103671"/>
                  </a:moveTo>
                  <a:cubicBezTo>
                    <a:pt x="41929" y="103671"/>
                    <a:pt x="43346" y="102222"/>
                    <a:pt x="43346" y="100869"/>
                  </a:cubicBezTo>
                  <a:lnTo>
                    <a:pt x="38267" y="35458"/>
                  </a:lnTo>
                  <a:cubicBezTo>
                    <a:pt x="38267" y="33816"/>
                    <a:pt x="36614" y="32753"/>
                    <a:pt x="34960" y="32753"/>
                  </a:cubicBezTo>
                  <a:cubicBezTo>
                    <a:pt x="32952" y="32753"/>
                    <a:pt x="31653" y="34106"/>
                    <a:pt x="31653" y="35458"/>
                  </a:cubicBezTo>
                  <a:lnTo>
                    <a:pt x="36614" y="100869"/>
                  </a:lnTo>
                  <a:cubicBezTo>
                    <a:pt x="36614" y="102512"/>
                    <a:pt x="38267" y="103671"/>
                    <a:pt x="39921" y="1036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Shape 364"/>
            <p:cNvSpPr/>
            <p:nvPr/>
          </p:nvSpPr>
          <p:spPr>
            <a:xfrm>
              <a:off x="7451641" y="2350657"/>
              <a:ext cx="200700" cy="297000"/>
            </a:xfrm>
            <a:custGeom>
              <a:pathLst>
                <a:path extrusionOk="0" h="120000" w="120000">
                  <a:moveTo>
                    <a:pt x="84014" y="103961"/>
                  </a:moveTo>
                  <a:cubicBezTo>
                    <a:pt x="86422" y="103961"/>
                    <a:pt x="87981" y="102801"/>
                    <a:pt x="87981" y="101159"/>
                  </a:cubicBezTo>
                  <a:lnTo>
                    <a:pt x="93931" y="35748"/>
                  </a:lnTo>
                  <a:cubicBezTo>
                    <a:pt x="93931" y="34106"/>
                    <a:pt x="92373" y="33043"/>
                    <a:pt x="89964" y="33043"/>
                  </a:cubicBezTo>
                  <a:cubicBezTo>
                    <a:pt x="87556" y="33043"/>
                    <a:pt x="85997" y="34106"/>
                    <a:pt x="85997" y="35748"/>
                  </a:cubicBezTo>
                  <a:lnTo>
                    <a:pt x="80047" y="101159"/>
                  </a:lnTo>
                  <a:cubicBezTo>
                    <a:pt x="80047" y="102512"/>
                    <a:pt x="81605" y="103961"/>
                    <a:pt x="84014" y="103961"/>
                  </a:cubicBezTo>
                  <a:close/>
                  <a:moveTo>
                    <a:pt x="59929" y="103961"/>
                  </a:moveTo>
                  <a:cubicBezTo>
                    <a:pt x="62337" y="103961"/>
                    <a:pt x="64037" y="102801"/>
                    <a:pt x="64037" y="101159"/>
                  </a:cubicBezTo>
                  <a:lnTo>
                    <a:pt x="64037" y="35748"/>
                  </a:lnTo>
                  <a:cubicBezTo>
                    <a:pt x="64037" y="34106"/>
                    <a:pt x="62337" y="33043"/>
                    <a:pt x="59929" y="33043"/>
                  </a:cubicBezTo>
                  <a:cubicBezTo>
                    <a:pt x="57662" y="33043"/>
                    <a:pt x="55962" y="34106"/>
                    <a:pt x="55962" y="35748"/>
                  </a:cubicBezTo>
                  <a:lnTo>
                    <a:pt x="55962" y="101159"/>
                  </a:lnTo>
                  <a:cubicBezTo>
                    <a:pt x="55962" y="102801"/>
                    <a:pt x="57662" y="103961"/>
                    <a:pt x="59929" y="103961"/>
                  </a:cubicBezTo>
                  <a:close/>
                  <a:moveTo>
                    <a:pt x="35985" y="103961"/>
                  </a:moveTo>
                  <a:cubicBezTo>
                    <a:pt x="38394" y="103961"/>
                    <a:pt x="39952" y="102512"/>
                    <a:pt x="39952" y="101159"/>
                  </a:cubicBezTo>
                  <a:lnTo>
                    <a:pt x="34002" y="35748"/>
                  </a:lnTo>
                  <a:cubicBezTo>
                    <a:pt x="34002" y="34106"/>
                    <a:pt x="32018" y="33043"/>
                    <a:pt x="30035" y="33043"/>
                  </a:cubicBezTo>
                  <a:cubicBezTo>
                    <a:pt x="27626" y="33043"/>
                    <a:pt x="26068" y="34396"/>
                    <a:pt x="26068" y="35748"/>
                  </a:cubicBezTo>
                  <a:lnTo>
                    <a:pt x="32018" y="101159"/>
                  </a:lnTo>
                  <a:cubicBezTo>
                    <a:pt x="32018" y="102801"/>
                    <a:pt x="34002" y="103961"/>
                    <a:pt x="35985" y="103961"/>
                  </a:cubicBezTo>
                  <a:close/>
                  <a:moveTo>
                    <a:pt x="116033" y="16618"/>
                  </a:moveTo>
                  <a:lnTo>
                    <a:pt x="109232" y="16618"/>
                  </a:lnTo>
                  <a:cubicBezTo>
                    <a:pt x="106824" y="15265"/>
                    <a:pt x="104415" y="13623"/>
                    <a:pt x="102007" y="11207"/>
                  </a:cubicBezTo>
                  <a:cubicBezTo>
                    <a:pt x="98323" y="7149"/>
                    <a:pt x="92798" y="2995"/>
                    <a:pt x="81605" y="2995"/>
                  </a:cubicBezTo>
                  <a:cubicBezTo>
                    <a:pt x="71971" y="2995"/>
                    <a:pt x="65596" y="4637"/>
                    <a:pt x="62054" y="7342"/>
                  </a:cubicBezTo>
                  <a:cubicBezTo>
                    <a:pt x="61204" y="7922"/>
                    <a:pt x="59929" y="8212"/>
                    <a:pt x="58370" y="8212"/>
                  </a:cubicBezTo>
                  <a:cubicBezTo>
                    <a:pt x="56387" y="8212"/>
                    <a:pt x="54403" y="7632"/>
                    <a:pt x="53128" y="6280"/>
                  </a:cubicBezTo>
                  <a:cubicBezTo>
                    <a:pt x="51570" y="2222"/>
                    <a:pt x="45194" y="0"/>
                    <a:pt x="37544" y="0"/>
                  </a:cubicBezTo>
                  <a:cubicBezTo>
                    <a:pt x="30035" y="0"/>
                    <a:pt x="23943" y="2995"/>
                    <a:pt x="21959" y="7149"/>
                  </a:cubicBezTo>
                  <a:cubicBezTo>
                    <a:pt x="14025" y="8985"/>
                    <a:pt x="8075" y="12270"/>
                    <a:pt x="5950" y="16425"/>
                  </a:cubicBezTo>
                  <a:lnTo>
                    <a:pt x="3966" y="16425"/>
                  </a:lnTo>
                  <a:cubicBezTo>
                    <a:pt x="1558" y="16425"/>
                    <a:pt x="0" y="17487"/>
                    <a:pt x="0" y="19130"/>
                  </a:cubicBezTo>
                  <a:lnTo>
                    <a:pt x="0" y="19130"/>
                  </a:lnTo>
                  <a:lnTo>
                    <a:pt x="8075" y="109082"/>
                  </a:lnTo>
                  <a:cubicBezTo>
                    <a:pt x="9208" y="115072"/>
                    <a:pt x="15159" y="120000"/>
                    <a:pt x="23943" y="120000"/>
                  </a:cubicBezTo>
                  <a:lnTo>
                    <a:pt x="95914" y="120000"/>
                  </a:lnTo>
                  <a:cubicBezTo>
                    <a:pt x="104840" y="120000"/>
                    <a:pt x="110365" y="115072"/>
                    <a:pt x="111924" y="109082"/>
                  </a:cubicBezTo>
                  <a:lnTo>
                    <a:pt x="120000" y="19130"/>
                  </a:lnTo>
                  <a:lnTo>
                    <a:pt x="120000" y="19130"/>
                  </a:lnTo>
                  <a:cubicBezTo>
                    <a:pt x="120000" y="17777"/>
                    <a:pt x="118299" y="16618"/>
                    <a:pt x="116033" y="16618"/>
                  </a:cubicBezTo>
                  <a:close/>
                  <a:moveTo>
                    <a:pt x="25218" y="12560"/>
                  </a:moveTo>
                  <a:cubicBezTo>
                    <a:pt x="27626" y="11980"/>
                    <a:pt x="29610" y="10628"/>
                    <a:pt x="30460" y="8985"/>
                  </a:cubicBezTo>
                  <a:cubicBezTo>
                    <a:pt x="31168" y="7342"/>
                    <a:pt x="34002" y="5797"/>
                    <a:pt x="37969" y="5797"/>
                  </a:cubicBezTo>
                  <a:cubicBezTo>
                    <a:pt x="41936" y="5797"/>
                    <a:pt x="45194" y="6280"/>
                    <a:pt x="45619" y="7922"/>
                  </a:cubicBezTo>
                  <a:lnTo>
                    <a:pt x="46753" y="9565"/>
                  </a:lnTo>
                  <a:cubicBezTo>
                    <a:pt x="49586" y="12270"/>
                    <a:pt x="53978" y="13623"/>
                    <a:pt x="58370" y="13623"/>
                  </a:cubicBezTo>
                  <a:cubicBezTo>
                    <a:pt x="62054" y="13623"/>
                    <a:pt x="65596" y="12560"/>
                    <a:pt x="68004" y="10917"/>
                  </a:cubicBezTo>
                  <a:cubicBezTo>
                    <a:pt x="70413" y="9275"/>
                    <a:pt x="74380" y="8212"/>
                    <a:pt x="81605" y="8212"/>
                  </a:cubicBezTo>
                  <a:cubicBezTo>
                    <a:pt x="88831" y="8212"/>
                    <a:pt x="92798" y="10917"/>
                    <a:pt x="93648" y="12270"/>
                  </a:cubicBezTo>
                  <a:cubicBezTo>
                    <a:pt x="94781" y="13913"/>
                    <a:pt x="96340" y="15265"/>
                    <a:pt x="98040" y="16425"/>
                  </a:cubicBezTo>
                  <a:lnTo>
                    <a:pt x="15584" y="16425"/>
                  </a:lnTo>
                  <a:cubicBezTo>
                    <a:pt x="17567" y="15072"/>
                    <a:pt x="20826" y="13623"/>
                    <a:pt x="25218" y="12560"/>
                  </a:cubicBezTo>
                  <a:close/>
                  <a:moveTo>
                    <a:pt x="103990" y="109371"/>
                  </a:moveTo>
                  <a:cubicBezTo>
                    <a:pt x="103565" y="112367"/>
                    <a:pt x="100306" y="114782"/>
                    <a:pt x="95914" y="114782"/>
                  </a:cubicBezTo>
                  <a:lnTo>
                    <a:pt x="23943" y="114782"/>
                  </a:lnTo>
                  <a:cubicBezTo>
                    <a:pt x="19551" y="114782"/>
                    <a:pt x="16859" y="112367"/>
                    <a:pt x="16009" y="109371"/>
                  </a:cubicBezTo>
                  <a:lnTo>
                    <a:pt x="8358" y="22125"/>
                  </a:lnTo>
                  <a:lnTo>
                    <a:pt x="111924" y="22125"/>
                  </a:lnTo>
                  <a:lnTo>
                    <a:pt x="103990" y="109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Shape 365"/>
            <p:cNvSpPr/>
            <p:nvPr/>
          </p:nvSpPr>
          <p:spPr>
            <a:xfrm>
              <a:off x="7950075" y="2365207"/>
              <a:ext cx="297000" cy="297000"/>
            </a:xfrm>
            <a:custGeom>
              <a:pathLst>
                <a:path extrusionOk="0" h="120000" w="120000">
                  <a:moveTo>
                    <a:pt x="120000" y="95169"/>
                  </a:moveTo>
                  <a:lnTo>
                    <a:pt x="120000" y="95169"/>
                  </a:lnTo>
                  <a:cubicBezTo>
                    <a:pt x="120000" y="92946"/>
                    <a:pt x="118934" y="90821"/>
                    <a:pt x="117578" y="89468"/>
                  </a:cubicBezTo>
                  <a:cubicBezTo>
                    <a:pt x="116997" y="88888"/>
                    <a:pt x="116707" y="88599"/>
                    <a:pt x="116125" y="88309"/>
                  </a:cubicBezTo>
                  <a:lnTo>
                    <a:pt x="92978" y="70338"/>
                  </a:lnTo>
                  <a:cubicBezTo>
                    <a:pt x="91525" y="68985"/>
                    <a:pt x="89394" y="67922"/>
                    <a:pt x="87167" y="67922"/>
                  </a:cubicBezTo>
                  <a:cubicBezTo>
                    <a:pt x="85326" y="67922"/>
                    <a:pt x="83680" y="68405"/>
                    <a:pt x="82324" y="69565"/>
                  </a:cubicBezTo>
                  <a:lnTo>
                    <a:pt x="75738" y="76038"/>
                  </a:lnTo>
                  <a:lnTo>
                    <a:pt x="75738" y="76038"/>
                  </a:lnTo>
                  <a:cubicBezTo>
                    <a:pt x="74673" y="77198"/>
                    <a:pt x="73220" y="77971"/>
                    <a:pt x="71573" y="77971"/>
                  </a:cubicBezTo>
                  <a:cubicBezTo>
                    <a:pt x="69733" y="77971"/>
                    <a:pt x="68087" y="77198"/>
                    <a:pt x="67215" y="75555"/>
                  </a:cubicBezTo>
                  <a:lnTo>
                    <a:pt x="67215" y="75845"/>
                  </a:lnTo>
                  <a:cubicBezTo>
                    <a:pt x="58208" y="69275"/>
                    <a:pt x="50266" y="61642"/>
                    <a:pt x="43970" y="52657"/>
                  </a:cubicBezTo>
                  <a:lnTo>
                    <a:pt x="44261" y="52657"/>
                  </a:lnTo>
                  <a:cubicBezTo>
                    <a:pt x="42905" y="51497"/>
                    <a:pt x="41840" y="49855"/>
                    <a:pt x="41840" y="48019"/>
                  </a:cubicBezTo>
                  <a:cubicBezTo>
                    <a:pt x="41840" y="46376"/>
                    <a:pt x="42615" y="44734"/>
                    <a:pt x="43777" y="43864"/>
                  </a:cubicBezTo>
                  <a:lnTo>
                    <a:pt x="43777" y="43864"/>
                  </a:lnTo>
                  <a:lnTo>
                    <a:pt x="50266" y="37584"/>
                  </a:lnTo>
                  <a:cubicBezTo>
                    <a:pt x="51428" y="36231"/>
                    <a:pt x="51912" y="34589"/>
                    <a:pt x="51912" y="32753"/>
                  </a:cubicBezTo>
                  <a:cubicBezTo>
                    <a:pt x="51912" y="30531"/>
                    <a:pt x="51138" y="28309"/>
                    <a:pt x="49491" y="26956"/>
                  </a:cubicBezTo>
                  <a:lnTo>
                    <a:pt x="31476" y="3768"/>
                  </a:lnTo>
                  <a:cubicBezTo>
                    <a:pt x="31186" y="3285"/>
                    <a:pt x="30605" y="2705"/>
                    <a:pt x="30314" y="2415"/>
                  </a:cubicBezTo>
                  <a:cubicBezTo>
                    <a:pt x="28958" y="1062"/>
                    <a:pt x="26828" y="0"/>
                    <a:pt x="24600" y="0"/>
                  </a:cubicBezTo>
                  <a:cubicBezTo>
                    <a:pt x="13656" y="0"/>
                    <a:pt x="0" y="12850"/>
                    <a:pt x="0" y="28599"/>
                  </a:cubicBezTo>
                  <a:cubicBezTo>
                    <a:pt x="0" y="32946"/>
                    <a:pt x="1065" y="37101"/>
                    <a:pt x="2711" y="40869"/>
                  </a:cubicBezTo>
                  <a:lnTo>
                    <a:pt x="2711" y="40869"/>
                  </a:lnTo>
                  <a:cubicBezTo>
                    <a:pt x="19176" y="73623"/>
                    <a:pt x="46489" y="100869"/>
                    <a:pt x="79225" y="117198"/>
                  </a:cubicBezTo>
                  <a:lnTo>
                    <a:pt x="79225" y="117198"/>
                  </a:lnTo>
                  <a:cubicBezTo>
                    <a:pt x="83099" y="118840"/>
                    <a:pt x="87167" y="120000"/>
                    <a:pt x="91525" y="120000"/>
                  </a:cubicBezTo>
                  <a:cubicBezTo>
                    <a:pt x="107118" y="119710"/>
                    <a:pt x="120000" y="106086"/>
                    <a:pt x="120000" y="95169"/>
                  </a:cubicBezTo>
                  <a:lnTo>
                    <a:pt x="120000" y="95169"/>
                  </a:lnTo>
                  <a:close/>
                  <a:moveTo>
                    <a:pt x="91331" y="114202"/>
                  </a:moveTo>
                  <a:cubicBezTo>
                    <a:pt x="87748" y="114202"/>
                    <a:pt x="84455" y="113429"/>
                    <a:pt x="81452" y="112077"/>
                  </a:cubicBezTo>
                  <a:cubicBezTo>
                    <a:pt x="81162" y="111787"/>
                    <a:pt x="80871" y="111787"/>
                    <a:pt x="80677" y="111787"/>
                  </a:cubicBezTo>
                  <a:cubicBezTo>
                    <a:pt x="49491" y="95942"/>
                    <a:pt x="23825" y="70338"/>
                    <a:pt x="7941" y="39227"/>
                  </a:cubicBezTo>
                  <a:cubicBezTo>
                    <a:pt x="7941" y="39033"/>
                    <a:pt x="7651" y="38743"/>
                    <a:pt x="7651" y="38454"/>
                  </a:cubicBezTo>
                  <a:cubicBezTo>
                    <a:pt x="6295" y="35169"/>
                    <a:pt x="5423" y="31884"/>
                    <a:pt x="5423" y="28599"/>
                  </a:cubicBezTo>
                  <a:cubicBezTo>
                    <a:pt x="5423" y="15555"/>
                    <a:pt x="16949" y="5410"/>
                    <a:pt x="24600" y="5410"/>
                  </a:cubicBezTo>
                  <a:cubicBezTo>
                    <a:pt x="25665" y="5410"/>
                    <a:pt x="26246" y="5990"/>
                    <a:pt x="26537" y="6280"/>
                  </a:cubicBezTo>
                  <a:cubicBezTo>
                    <a:pt x="26537" y="6280"/>
                    <a:pt x="26828" y="6570"/>
                    <a:pt x="26828" y="6763"/>
                  </a:cubicBezTo>
                  <a:cubicBezTo>
                    <a:pt x="26828" y="7053"/>
                    <a:pt x="27021" y="7053"/>
                    <a:pt x="27021" y="7342"/>
                  </a:cubicBezTo>
                  <a:lnTo>
                    <a:pt x="45133" y="30531"/>
                  </a:lnTo>
                  <a:lnTo>
                    <a:pt x="45617" y="31111"/>
                  </a:lnTo>
                  <a:cubicBezTo>
                    <a:pt x="45907" y="31304"/>
                    <a:pt x="46489" y="31884"/>
                    <a:pt x="46489" y="32946"/>
                  </a:cubicBezTo>
                  <a:cubicBezTo>
                    <a:pt x="46489" y="33526"/>
                    <a:pt x="46489" y="33816"/>
                    <a:pt x="46198" y="34396"/>
                  </a:cubicBezTo>
                  <a:lnTo>
                    <a:pt x="40193" y="40386"/>
                  </a:lnTo>
                  <a:lnTo>
                    <a:pt x="40193" y="40386"/>
                  </a:lnTo>
                  <a:cubicBezTo>
                    <a:pt x="37966" y="42512"/>
                    <a:pt x="36610" y="45217"/>
                    <a:pt x="36610" y="48212"/>
                  </a:cubicBezTo>
                  <a:cubicBezTo>
                    <a:pt x="36610" y="51014"/>
                    <a:pt x="37772" y="53719"/>
                    <a:pt x="39612" y="55845"/>
                  </a:cubicBezTo>
                  <a:lnTo>
                    <a:pt x="39903" y="56135"/>
                  </a:lnTo>
                  <a:cubicBezTo>
                    <a:pt x="46779" y="65410"/>
                    <a:pt x="54915" y="73623"/>
                    <a:pt x="64503" y="80386"/>
                  </a:cubicBezTo>
                  <a:cubicBezTo>
                    <a:pt x="64503" y="80386"/>
                    <a:pt x="64794" y="80386"/>
                    <a:pt x="64794" y="80676"/>
                  </a:cubicBezTo>
                  <a:cubicBezTo>
                    <a:pt x="66731" y="82608"/>
                    <a:pt x="69443" y="83671"/>
                    <a:pt x="72445" y="83671"/>
                  </a:cubicBezTo>
                  <a:cubicBezTo>
                    <a:pt x="75157" y="83671"/>
                    <a:pt x="78159" y="82608"/>
                    <a:pt x="80096" y="80386"/>
                  </a:cubicBezTo>
                  <a:lnTo>
                    <a:pt x="80387" y="80193"/>
                  </a:lnTo>
                  <a:lnTo>
                    <a:pt x="86392" y="73913"/>
                  </a:lnTo>
                  <a:cubicBezTo>
                    <a:pt x="86973" y="73623"/>
                    <a:pt x="87167" y="73623"/>
                    <a:pt x="87748" y="73623"/>
                  </a:cubicBezTo>
                  <a:cubicBezTo>
                    <a:pt x="88813" y="73623"/>
                    <a:pt x="89394" y="74202"/>
                    <a:pt x="89685" y="74396"/>
                  </a:cubicBezTo>
                  <a:lnTo>
                    <a:pt x="90169" y="74975"/>
                  </a:lnTo>
                  <a:lnTo>
                    <a:pt x="113414" y="92946"/>
                  </a:lnTo>
                  <a:cubicBezTo>
                    <a:pt x="113704" y="92946"/>
                    <a:pt x="113704" y="93236"/>
                    <a:pt x="113995" y="93236"/>
                  </a:cubicBezTo>
                  <a:cubicBezTo>
                    <a:pt x="114285" y="93526"/>
                    <a:pt x="114576" y="93526"/>
                    <a:pt x="114576" y="93526"/>
                  </a:cubicBezTo>
                  <a:cubicBezTo>
                    <a:pt x="114769" y="93816"/>
                    <a:pt x="115351" y="94299"/>
                    <a:pt x="115351" y="95458"/>
                  </a:cubicBezTo>
                  <a:lnTo>
                    <a:pt x="115351" y="95942"/>
                  </a:lnTo>
                  <a:cubicBezTo>
                    <a:pt x="113995" y="103091"/>
                    <a:pt x="104116" y="114202"/>
                    <a:pt x="91331" y="11420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Shape 366"/>
            <p:cNvSpPr/>
            <p:nvPr/>
          </p:nvSpPr>
          <p:spPr>
            <a:xfrm>
              <a:off x="7463039" y="2949445"/>
              <a:ext cx="297000" cy="297000"/>
            </a:xfrm>
            <a:custGeom>
              <a:pathLst>
                <a:path extrusionOk="0" h="120000" w="120000">
                  <a:moveTo>
                    <a:pt x="65278" y="5493"/>
                  </a:moveTo>
                  <a:cubicBezTo>
                    <a:pt x="92397" y="5493"/>
                    <a:pt x="114479" y="27469"/>
                    <a:pt x="114479" y="54457"/>
                  </a:cubicBezTo>
                  <a:cubicBezTo>
                    <a:pt x="114479" y="56000"/>
                    <a:pt x="115641" y="57156"/>
                    <a:pt x="117191" y="57156"/>
                  </a:cubicBezTo>
                  <a:cubicBezTo>
                    <a:pt x="118837" y="57156"/>
                    <a:pt x="120000" y="56000"/>
                    <a:pt x="120000" y="54457"/>
                  </a:cubicBezTo>
                  <a:cubicBezTo>
                    <a:pt x="120000" y="24481"/>
                    <a:pt x="95399" y="0"/>
                    <a:pt x="65278" y="0"/>
                  </a:cubicBezTo>
                  <a:cubicBezTo>
                    <a:pt x="63631" y="0"/>
                    <a:pt x="62566" y="1060"/>
                    <a:pt x="62566" y="2698"/>
                  </a:cubicBezTo>
                  <a:cubicBezTo>
                    <a:pt x="62566" y="4337"/>
                    <a:pt x="63631" y="5493"/>
                    <a:pt x="65278" y="5493"/>
                  </a:cubicBezTo>
                  <a:close/>
                  <a:moveTo>
                    <a:pt x="65278" y="32674"/>
                  </a:moveTo>
                  <a:cubicBezTo>
                    <a:pt x="77288" y="32674"/>
                    <a:pt x="87167" y="42409"/>
                    <a:pt x="87167" y="54457"/>
                  </a:cubicBezTo>
                  <a:cubicBezTo>
                    <a:pt x="87167" y="56000"/>
                    <a:pt x="88232" y="57156"/>
                    <a:pt x="89878" y="57156"/>
                  </a:cubicBezTo>
                  <a:cubicBezTo>
                    <a:pt x="91525" y="57156"/>
                    <a:pt x="92590" y="56000"/>
                    <a:pt x="92590" y="54457"/>
                  </a:cubicBezTo>
                  <a:cubicBezTo>
                    <a:pt x="92590" y="39421"/>
                    <a:pt x="80290" y="27180"/>
                    <a:pt x="65278" y="27180"/>
                  </a:cubicBezTo>
                  <a:cubicBezTo>
                    <a:pt x="63631" y="27180"/>
                    <a:pt x="62566" y="28337"/>
                    <a:pt x="62566" y="29975"/>
                  </a:cubicBezTo>
                  <a:cubicBezTo>
                    <a:pt x="62566" y="31518"/>
                    <a:pt x="63631" y="32674"/>
                    <a:pt x="65278" y="32674"/>
                  </a:cubicBezTo>
                  <a:close/>
                  <a:moveTo>
                    <a:pt x="65278" y="59855"/>
                  </a:moveTo>
                  <a:cubicBezTo>
                    <a:pt x="68280" y="59855"/>
                    <a:pt x="70799" y="57445"/>
                    <a:pt x="70799" y="54457"/>
                  </a:cubicBezTo>
                  <a:cubicBezTo>
                    <a:pt x="70799" y="51469"/>
                    <a:pt x="68280" y="48963"/>
                    <a:pt x="65278" y="48963"/>
                  </a:cubicBezTo>
                  <a:cubicBezTo>
                    <a:pt x="62276" y="48963"/>
                    <a:pt x="59854" y="51469"/>
                    <a:pt x="59854" y="54457"/>
                  </a:cubicBezTo>
                  <a:cubicBezTo>
                    <a:pt x="59854" y="57445"/>
                    <a:pt x="62276" y="59855"/>
                    <a:pt x="65278" y="59855"/>
                  </a:cubicBezTo>
                  <a:close/>
                  <a:moveTo>
                    <a:pt x="120000" y="95228"/>
                  </a:moveTo>
                  <a:cubicBezTo>
                    <a:pt x="120000" y="93012"/>
                    <a:pt x="119128" y="90891"/>
                    <a:pt x="117481" y="89542"/>
                  </a:cubicBezTo>
                  <a:cubicBezTo>
                    <a:pt x="116997" y="88963"/>
                    <a:pt x="116707" y="88674"/>
                    <a:pt x="116125" y="88385"/>
                  </a:cubicBezTo>
                  <a:lnTo>
                    <a:pt x="92881" y="70457"/>
                  </a:lnTo>
                  <a:cubicBezTo>
                    <a:pt x="91525" y="69108"/>
                    <a:pt x="89394" y="68048"/>
                    <a:pt x="87167" y="68048"/>
                  </a:cubicBezTo>
                  <a:cubicBezTo>
                    <a:pt x="85230" y="68048"/>
                    <a:pt x="83583" y="68530"/>
                    <a:pt x="82227" y="69686"/>
                  </a:cubicBezTo>
                  <a:lnTo>
                    <a:pt x="75641" y="76144"/>
                  </a:lnTo>
                  <a:lnTo>
                    <a:pt x="75641" y="76144"/>
                  </a:lnTo>
                  <a:cubicBezTo>
                    <a:pt x="74576" y="77301"/>
                    <a:pt x="73220" y="78072"/>
                    <a:pt x="71573" y="78072"/>
                  </a:cubicBezTo>
                  <a:cubicBezTo>
                    <a:pt x="69636" y="78072"/>
                    <a:pt x="67990" y="77301"/>
                    <a:pt x="67215" y="75662"/>
                  </a:cubicBezTo>
                  <a:lnTo>
                    <a:pt x="67215" y="75951"/>
                  </a:lnTo>
                  <a:cubicBezTo>
                    <a:pt x="58208" y="69397"/>
                    <a:pt x="50266" y="61783"/>
                    <a:pt x="43970" y="52819"/>
                  </a:cubicBezTo>
                  <a:lnTo>
                    <a:pt x="44261" y="52819"/>
                  </a:lnTo>
                  <a:cubicBezTo>
                    <a:pt x="42905" y="51662"/>
                    <a:pt x="41840" y="50024"/>
                    <a:pt x="41840" y="48192"/>
                  </a:cubicBezTo>
                  <a:cubicBezTo>
                    <a:pt x="41840" y="46554"/>
                    <a:pt x="42615" y="44915"/>
                    <a:pt x="43680" y="44048"/>
                  </a:cubicBezTo>
                  <a:lnTo>
                    <a:pt x="43680" y="44048"/>
                  </a:lnTo>
                  <a:lnTo>
                    <a:pt x="50266" y="37783"/>
                  </a:lnTo>
                  <a:cubicBezTo>
                    <a:pt x="51331" y="36433"/>
                    <a:pt x="51912" y="34795"/>
                    <a:pt x="51912" y="32963"/>
                  </a:cubicBezTo>
                  <a:cubicBezTo>
                    <a:pt x="51912" y="30746"/>
                    <a:pt x="51041" y="28530"/>
                    <a:pt x="49491" y="27180"/>
                  </a:cubicBezTo>
                  <a:lnTo>
                    <a:pt x="31380" y="4048"/>
                  </a:lnTo>
                  <a:cubicBezTo>
                    <a:pt x="31089" y="3566"/>
                    <a:pt x="30605" y="2987"/>
                    <a:pt x="30314" y="2698"/>
                  </a:cubicBezTo>
                  <a:cubicBezTo>
                    <a:pt x="28958" y="1349"/>
                    <a:pt x="26731" y="289"/>
                    <a:pt x="24600" y="289"/>
                  </a:cubicBezTo>
                  <a:cubicBezTo>
                    <a:pt x="13656" y="289"/>
                    <a:pt x="0" y="13108"/>
                    <a:pt x="0" y="28819"/>
                  </a:cubicBezTo>
                  <a:cubicBezTo>
                    <a:pt x="0" y="33156"/>
                    <a:pt x="1065" y="37301"/>
                    <a:pt x="2711" y="41060"/>
                  </a:cubicBezTo>
                  <a:lnTo>
                    <a:pt x="2711" y="41060"/>
                  </a:lnTo>
                  <a:cubicBezTo>
                    <a:pt x="19079" y="73734"/>
                    <a:pt x="46392" y="100915"/>
                    <a:pt x="79225" y="117204"/>
                  </a:cubicBezTo>
                  <a:lnTo>
                    <a:pt x="79225" y="117204"/>
                  </a:lnTo>
                  <a:cubicBezTo>
                    <a:pt x="83099" y="118843"/>
                    <a:pt x="87167" y="120000"/>
                    <a:pt x="91525" y="120000"/>
                  </a:cubicBezTo>
                  <a:cubicBezTo>
                    <a:pt x="107118" y="119710"/>
                    <a:pt x="120000" y="106120"/>
                    <a:pt x="120000" y="95228"/>
                  </a:cubicBezTo>
                  <a:lnTo>
                    <a:pt x="120000" y="95228"/>
                  </a:lnTo>
                  <a:lnTo>
                    <a:pt x="120000" y="95228"/>
                  </a:lnTo>
                  <a:close/>
                  <a:moveTo>
                    <a:pt x="91234" y="114216"/>
                  </a:moveTo>
                  <a:cubicBezTo>
                    <a:pt x="87748" y="114216"/>
                    <a:pt x="84455" y="113445"/>
                    <a:pt x="81452" y="112096"/>
                  </a:cubicBezTo>
                  <a:cubicBezTo>
                    <a:pt x="81162" y="111807"/>
                    <a:pt x="80871" y="111807"/>
                    <a:pt x="80581" y="111807"/>
                  </a:cubicBezTo>
                  <a:cubicBezTo>
                    <a:pt x="49491" y="96000"/>
                    <a:pt x="23728" y="70457"/>
                    <a:pt x="7941" y="39421"/>
                  </a:cubicBezTo>
                  <a:cubicBezTo>
                    <a:pt x="7941" y="39228"/>
                    <a:pt x="7651" y="38939"/>
                    <a:pt x="7651" y="38650"/>
                  </a:cubicBezTo>
                  <a:cubicBezTo>
                    <a:pt x="6295" y="35373"/>
                    <a:pt x="5423" y="32096"/>
                    <a:pt x="5423" y="28819"/>
                  </a:cubicBezTo>
                  <a:cubicBezTo>
                    <a:pt x="5423" y="15807"/>
                    <a:pt x="16949" y="5686"/>
                    <a:pt x="24600" y="5686"/>
                  </a:cubicBezTo>
                  <a:cubicBezTo>
                    <a:pt x="25665" y="5686"/>
                    <a:pt x="26246" y="6265"/>
                    <a:pt x="26440" y="6554"/>
                  </a:cubicBezTo>
                  <a:cubicBezTo>
                    <a:pt x="26440" y="6554"/>
                    <a:pt x="26731" y="6843"/>
                    <a:pt x="26731" y="7036"/>
                  </a:cubicBezTo>
                  <a:cubicBezTo>
                    <a:pt x="26731" y="7325"/>
                    <a:pt x="27021" y="7325"/>
                    <a:pt x="27021" y="7614"/>
                  </a:cubicBezTo>
                  <a:lnTo>
                    <a:pt x="45036" y="30746"/>
                  </a:lnTo>
                  <a:lnTo>
                    <a:pt x="45617" y="31325"/>
                  </a:lnTo>
                  <a:cubicBezTo>
                    <a:pt x="45907" y="31518"/>
                    <a:pt x="46392" y="32096"/>
                    <a:pt x="46392" y="33156"/>
                  </a:cubicBezTo>
                  <a:cubicBezTo>
                    <a:pt x="46392" y="33734"/>
                    <a:pt x="46392" y="34024"/>
                    <a:pt x="46198" y="34602"/>
                  </a:cubicBezTo>
                  <a:lnTo>
                    <a:pt x="40193" y="40578"/>
                  </a:lnTo>
                  <a:lnTo>
                    <a:pt x="40193" y="40578"/>
                  </a:lnTo>
                  <a:cubicBezTo>
                    <a:pt x="37966" y="42698"/>
                    <a:pt x="36610" y="45397"/>
                    <a:pt x="36610" y="48385"/>
                  </a:cubicBezTo>
                  <a:cubicBezTo>
                    <a:pt x="36610" y="51180"/>
                    <a:pt x="37675" y="53879"/>
                    <a:pt x="39612" y="56000"/>
                  </a:cubicBezTo>
                  <a:lnTo>
                    <a:pt x="39903" y="56289"/>
                  </a:lnTo>
                  <a:cubicBezTo>
                    <a:pt x="46682" y="65542"/>
                    <a:pt x="54915" y="73734"/>
                    <a:pt x="64503" y="80481"/>
                  </a:cubicBezTo>
                  <a:cubicBezTo>
                    <a:pt x="64503" y="80481"/>
                    <a:pt x="64794" y="80481"/>
                    <a:pt x="64794" y="80771"/>
                  </a:cubicBezTo>
                  <a:cubicBezTo>
                    <a:pt x="66634" y="82698"/>
                    <a:pt x="69443" y="83759"/>
                    <a:pt x="72445" y="83759"/>
                  </a:cubicBezTo>
                  <a:cubicBezTo>
                    <a:pt x="75157" y="83759"/>
                    <a:pt x="78159" y="82698"/>
                    <a:pt x="80096" y="80481"/>
                  </a:cubicBezTo>
                  <a:lnTo>
                    <a:pt x="80290" y="80289"/>
                  </a:lnTo>
                  <a:lnTo>
                    <a:pt x="86392" y="74024"/>
                  </a:lnTo>
                  <a:cubicBezTo>
                    <a:pt x="86876" y="73734"/>
                    <a:pt x="87167" y="73734"/>
                    <a:pt x="87748" y="73734"/>
                  </a:cubicBezTo>
                  <a:cubicBezTo>
                    <a:pt x="88813" y="73734"/>
                    <a:pt x="89394" y="74313"/>
                    <a:pt x="89588" y="74506"/>
                  </a:cubicBezTo>
                  <a:lnTo>
                    <a:pt x="90169" y="75084"/>
                  </a:lnTo>
                  <a:lnTo>
                    <a:pt x="113414" y="93012"/>
                  </a:lnTo>
                  <a:cubicBezTo>
                    <a:pt x="113704" y="93012"/>
                    <a:pt x="113704" y="93301"/>
                    <a:pt x="113995" y="93301"/>
                  </a:cubicBezTo>
                  <a:cubicBezTo>
                    <a:pt x="114188" y="93590"/>
                    <a:pt x="114479" y="93590"/>
                    <a:pt x="114479" y="93590"/>
                  </a:cubicBezTo>
                  <a:cubicBezTo>
                    <a:pt x="114769" y="93879"/>
                    <a:pt x="115351" y="94361"/>
                    <a:pt x="115351" y="95518"/>
                  </a:cubicBezTo>
                  <a:lnTo>
                    <a:pt x="115351" y="96000"/>
                  </a:lnTo>
                  <a:cubicBezTo>
                    <a:pt x="113995" y="103132"/>
                    <a:pt x="104116" y="114216"/>
                    <a:pt x="91234" y="1142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Shape 367"/>
            <p:cNvSpPr/>
            <p:nvPr/>
          </p:nvSpPr>
          <p:spPr>
            <a:xfrm>
              <a:off x="8096934" y="2949445"/>
              <a:ext cx="168600" cy="297000"/>
            </a:xfrm>
            <a:custGeom>
              <a:pathLst>
                <a:path extrusionOk="0" h="120000" w="120000">
                  <a:moveTo>
                    <a:pt x="120000" y="46376"/>
                  </a:moveTo>
                  <a:cubicBezTo>
                    <a:pt x="120000" y="44734"/>
                    <a:pt x="118050" y="43671"/>
                    <a:pt x="115036" y="43671"/>
                  </a:cubicBezTo>
                  <a:lnTo>
                    <a:pt x="74977" y="43671"/>
                  </a:lnTo>
                  <a:lnTo>
                    <a:pt x="99438" y="3574"/>
                  </a:lnTo>
                  <a:lnTo>
                    <a:pt x="99438" y="3574"/>
                  </a:lnTo>
                  <a:cubicBezTo>
                    <a:pt x="99438" y="3285"/>
                    <a:pt x="99970" y="2995"/>
                    <a:pt x="99970" y="2705"/>
                  </a:cubicBezTo>
                  <a:cubicBezTo>
                    <a:pt x="99970" y="1062"/>
                    <a:pt x="98020" y="0"/>
                    <a:pt x="95007" y="0"/>
                  </a:cubicBezTo>
                  <a:lnTo>
                    <a:pt x="45022" y="0"/>
                  </a:lnTo>
                  <a:cubicBezTo>
                    <a:pt x="42895" y="0"/>
                    <a:pt x="40945" y="869"/>
                    <a:pt x="40413" y="1932"/>
                  </a:cubicBezTo>
                  <a:lnTo>
                    <a:pt x="40413" y="1932"/>
                  </a:lnTo>
                  <a:lnTo>
                    <a:pt x="531" y="67342"/>
                  </a:lnTo>
                  <a:lnTo>
                    <a:pt x="531" y="67342"/>
                  </a:lnTo>
                  <a:cubicBezTo>
                    <a:pt x="531" y="67632"/>
                    <a:pt x="0" y="67922"/>
                    <a:pt x="0" y="68212"/>
                  </a:cubicBezTo>
                  <a:cubicBezTo>
                    <a:pt x="0" y="69855"/>
                    <a:pt x="1949" y="70917"/>
                    <a:pt x="4963" y="70917"/>
                  </a:cubicBezTo>
                  <a:lnTo>
                    <a:pt x="49453" y="70917"/>
                  </a:lnTo>
                  <a:lnTo>
                    <a:pt x="40059" y="117004"/>
                  </a:lnTo>
                  <a:lnTo>
                    <a:pt x="40059" y="117004"/>
                  </a:lnTo>
                  <a:lnTo>
                    <a:pt x="40059" y="117294"/>
                  </a:lnTo>
                  <a:cubicBezTo>
                    <a:pt x="40059" y="118937"/>
                    <a:pt x="42008" y="120000"/>
                    <a:pt x="45022" y="120000"/>
                  </a:cubicBezTo>
                  <a:cubicBezTo>
                    <a:pt x="46971" y="120000"/>
                    <a:pt x="48567" y="119420"/>
                    <a:pt x="49453" y="118357"/>
                  </a:cubicBezTo>
                  <a:lnTo>
                    <a:pt x="49453" y="118357"/>
                  </a:lnTo>
                  <a:lnTo>
                    <a:pt x="119468" y="47439"/>
                  </a:lnTo>
                  <a:lnTo>
                    <a:pt x="119468" y="47439"/>
                  </a:lnTo>
                  <a:cubicBezTo>
                    <a:pt x="120000" y="47149"/>
                    <a:pt x="120000" y="46956"/>
                    <a:pt x="120000" y="46376"/>
                  </a:cubicBezTo>
                  <a:close/>
                  <a:moveTo>
                    <a:pt x="52998" y="103671"/>
                  </a:moveTo>
                  <a:lnTo>
                    <a:pt x="59911" y="68405"/>
                  </a:lnTo>
                  <a:lnTo>
                    <a:pt x="59911" y="68405"/>
                  </a:lnTo>
                  <a:lnTo>
                    <a:pt x="59911" y="68212"/>
                  </a:lnTo>
                  <a:cubicBezTo>
                    <a:pt x="59911" y="66570"/>
                    <a:pt x="57961" y="65410"/>
                    <a:pt x="54948" y="65410"/>
                  </a:cubicBezTo>
                  <a:lnTo>
                    <a:pt x="12053" y="65410"/>
                  </a:lnTo>
                  <a:lnTo>
                    <a:pt x="48567" y="5507"/>
                  </a:lnTo>
                  <a:lnTo>
                    <a:pt x="87917" y="5507"/>
                  </a:lnTo>
                  <a:lnTo>
                    <a:pt x="63456" y="45507"/>
                  </a:lnTo>
                  <a:lnTo>
                    <a:pt x="63456" y="45507"/>
                  </a:lnTo>
                  <a:cubicBezTo>
                    <a:pt x="63456" y="45797"/>
                    <a:pt x="62924" y="46086"/>
                    <a:pt x="62924" y="46376"/>
                  </a:cubicBezTo>
                  <a:cubicBezTo>
                    <a:pt x="62924" y="48019"/>
                    <a:pt x="65051" y="49082"/>
                    <a:pt x="68064" y="49082"/>
                  </a:cubicBezTo>
                  <a:lnTo>
                    <a:pt x="106528" y="49082"/>
                  </a:lnTo>
                  <a:lnTo>
                    <a:pt x="52998" y="1036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cxnSp>
        <p:nvCxnSpPr>
          <p:cNvPr id="373" name="Shape 373"/>
          <p:cNvCxnSpPr/>
          <p:nvPr/>
        </p:nvCxnSpPr>
        <p:spPr>
          <a:xfrm>
            <a:off x="2511885" y="617575"/>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374" name="Shape 374"/>
          <p:cNvCxnSpPr/>
          <p:nvPr/>
        </p:nvCxnSpPr>
        <p:spPr>
          <a:xfrm rot="10800000">
            <a:off x="2493450" y="4507675"/>
            <a:ext cx="4157100" cy="18300"/>
          </a:xfrm>
          <a:prstGeom prst="straightConnector1">
            <a:avLst/>
          </a:prstGeom>
          <a:noFill/>
          <a:ln cap="flat" cmpd="sng" w="38100">
            <a:solidFill>
              <a:srgbClr val="00CE00"/>
            </a:solidFill>
            <a:prstDash val="solid"/>
            <a:round/>
            <a:headEnd len="med" w="med" type="none"/>
            <a:tailEnd len="med" w="med" type="none"/>
          </a:ln>
        </p:spPr>
      </p:cxnSp>
      <p:cxnSp>
        <p:nvCxnSpPr>
          <p:cNvPr id="375" name="Shape 375"/>
          <p:cNvCxnSpPr/>
          <p:nvPr/>
        </p:nvCxnSpPr>
        <p:spPr>
          <a:xfrm>
            <a:off x="6632115" y="617650"/>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376" name="Shape 376"/>
          <p:cNvCxnSpPr/>
          <p:nvPr/>
        </p:nvCxnSpPr>
        <p:spPr>
          <a:xfrm rot="10800000">
            <a:off x="2493450" y="617575"/>
            <a:ext cx="1299600" cy="0"/>
          </a:xfrm>
          <a:prstGeom prst="straightConnector1">
            <a:avLst/>
          </a:prstGeom>
          <a:noFill/>
          <a:ln cap="flat" cmpd="sng" w="38100">
            <a:solidFill>
              <a:srgbClr val="00CE00"/>
            </a:solidFill>
            <a:prstDash val="solid"/>
            <a:round/>
            <a:headEnd len="med" w="med" type="none"/>
            <a:tailEnd len="med" w="med" type="none"/>
          </a:ln>
        </p:spPr>
      </p:cxnSp>
      <p:cxnSp>
        <p:nvCxnSpPr>
          <p:cNvPr id="377" name="Shape 377"/>
          <p:cNvCxnSpPr/>
          <p:nvPr/>
        </p:nvCxnSpPr>
        <p:spPr>
          <a:xfrm rot="10800000">
            <a:off x="5350950" y="617525"/>
            <a:ext cx="1299600" cy="0"/>
          </a:xfrm>
          <a:prstGeom prst="straightConnector1">
            <a:avLst/>
          </a:prstGeom>
          <a:noFill/>
          <a:ln cap="flat" cmpd="sng" w="38100">
            <a:solidFill>
              <a:srgbClr val="00CE00"/>
            </a:solidFill>
            <a:prstDash val="solid"/>
            <a:round/>
            <a:headEnd len="med" w="med" type="none"/>
            <a:tailEnd len="med" w="med" type="none"/>
          </a:ln>
        </p:spPr>
      </p:cxnSp>
      <p:sp>
        <p:nvSpPr>
          <p:cNvPr id="378" name="Shape 378"/>
          <p:cNvSpPr txBox="1"/>
          <p:nvPr/>
        </p:nvSpPr>
        <p:spPr>
          <a:xfrm>
            <a:off x="3793050" y="424025"/>
            <a:ext cx="1557900" cy="3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E00"/>
                </a:solidFill>
                <a:latin typeface="Alegreya"/>
                <a:ea typeface="Alegreya"/>
                <a:cs typeface="Alegreya"/>
                <a:sym typeface="Alegreya"/>
              </a:rPr>
              <a:t>@team1-project1</a:t>
            </a:r>
            <a:endParaRPr>
              <a:solidFill>
                <a:srgbClr val="00CE00"/>
              </a:solidFill>
              <a:latin typeface="Alegreya"/>
              <a:ea typeface="Alegreya"/>
              <a:cs typeface="Alegreya"/>
              <a:sym typeface="Alegreya"/>
            </a:endParaRPr>
          </a:p>
        </p:txBody>
      </p:sp>
      <p:sp>
        <p:nvSpPr>
          <p:cNvPr id="379" name="Shape 379"/>
          <p:cNvSpPr txBox="1"/>
          <p:nvPr/>
        </p:nvSpPr>
        <p:spPr>
          <a:xfrm>
            <a:off x="2511875" y="1943100"/>
            <a:ext cx="4120500" cy="22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600">
                <a:solidFill>
                  <a:srgbClr val="FFFFFF"/>
                </a:solidFill>
                <a:latin typeface="Dosis"/>
                <a:ea typeface="Dosis"/>
                <a:cs typeface="Dosis"/>
                <a:sym typeface="Dosis"/>
              </a:rPr>
              <a:t>THANK</a:t>
            </a:r>
            <a:endParaRPr b="1" sz="8600">
              <a:solidFill>
                <a:srgbClr val="FFFFFF"/>
              </a:solidFill>
              <a:latin typeface="Dosis"/>
              <a:ea typeface="Dosis"/>
              <a:cs typeface="Dosis"/>
              <a:sym typeface="Dosis"/>
            </a:endParaRPr>
          </a:p>
          <a:p>
            <a:pPr indent="0" lvl="0" marL="0" rtl="0" algn="ctr">
              <a:spcBef>
                <a:spcPts val="0"/>
              </a:spcBef>
              <a:spcAft>
                <a:spcPts val="0"/>
              </a:spcAft>
              <a:buNone/>
            </a:pPr>
            <a:r>
              <a:rPr b="1" lang="en" sz="8600">
                <a:solidFill>
                  <a:srgbClr val="FFFFFF"/>
                </a:solidFill>
                <a:latin typeface="Dosis"/>
                <a:ea typeface="Dosis"/>
                <a:cs typeface="Dosis"/>
                <a:sym typeface="Dosis"/>
              </a:rPr>
              <a:t>YOU</a:t>
            </a:r>
            <a:endParaRPr b="1" sz="8600">
              <a:solidFill>
                <a:srgbClr val="FFFFFF"/>
              </a:solidFill>
              <a:latin typeface="Dosis"/>
              <a:ea typeface="Dosis"/>
              <a:cs typeface="Dosis"/>
              <a:sym typeface="Dosis"/>
            </a:endParaRPr>
          </a:p>
        </p:txBody>
      </p:sp>
      <p:cxnSp>
        <p:nvCxnSpPr>
          <p:cNvPr id="380" name="Shape 380"/>
          <p:cNvCxnSpPr/>
          <p:nvPr/>
        </p:nvCxnSpPr>
        <p:spPr>
          <a:xfrm rot="10800000">
            <a:off x="3504450" y="3057450"/>
            <a:ext cx="2135100" cy="0"/>
          </a:xfrm>
          <a:prstGeom prst="straightConnector1">
            <a:avLst/>
          </a:prstGeom>
          <a:noFill/>
          <a:ln cap="flat" cmpd="sng" w="38100">
            <a:solidFill>
              <a:srgbClr val="00CE00"/>
            </a:solidFill>
            <a:prstDash val="solid"/>
            <a:round/>
            <a:headEnd len="med" w="med" type="none"/>
            <a:tailEnd len="med" w="med" type="none"/>
          </a:ln>
        </p:spPr>
      </p:cxnSp>
      <p:sp>
        <p:nvSpPr>
          <p:cNvPr id="381" name="Shape 381"/>
          <p:cNvSpPr/>
          <p:nvPr/>
        </p:nvSpPr>
        <p:spPr>
          <a:xfrm>
            <a:off x="4114795" y="931719"/>
            <a:ext cx="914400" cy="890700"/>
          </a:xfrm>
          <a:custGeom>
            <a:pathLst>
              <a:path extrusionOk="0" h="120000" w="120000">
                <a:moveTo>
                  <a:pt x="116040" y="869"/>
                </a:moveTo>
                <a:cubicBezTo>
                  <a:pt x="115475" y="289"/>
                  <a:pt x="113872" y="0"/>
                  <a:pt x="111798" y="0"/>
                </a:cubicBezTo>
                <a:cubicBezTo>
                  <a:pt x="100581" y="0"/>
                  <a:pt x="71076" y="8502"/>
                  <a:pt x="55333" y="24541"/>
                </a:cubicBezTo>
                <a:cubicBezTo>
                  <a:pt x="51657" y="28405"/>
                  <a:pt x="39402" y="39806"/>
                  <a:pt x="36480" y="43864"/>
                </a:cubicBezTo>
                <a:cubicBezTo>
                  <a:pt x="27148" y="46376"/>
                  <a:pt x="13857" y="51594"/>
                  <a:pt x="6410" y="59420"/>
                </a:cubicBezTo>
                <a:cubicBezTo>
                  <a:pt x="6410" y="59420"/>
                  <a:pt x="15459" y="59420"/>
                  <a:pt x="26582" y="66859"/>
                </a:cubicBezTo>
                <a:cubicBezTo>
                  <a:pt x="25074" y="73623"/>
                  <a:pt x="27148" y="80676"/>
                  <a:pt x="32710" y="86473"/>
                </a:cubicBezTo>
                <a:cubicBezTo>
                  <a:pt x="37234" y="91111"/>
                  <a:pt x="42325" y="93236"/>
                  <a:pt x="47604" y="93236"/>
                </a:cubicBezTo>
                <a:cubicBezTo>
                  <a:pt x="49206" y="93236"/>
                  <a:pt x="50526" y="92946"/>
                  <a:pt x="52128" y="92753"/>
                </a:cubicBezTo>
                <a:cubicBezTo>
                  <a:pt x="59387" y="104154"/>
                  <a:pt x="59387" y="113429"/>
                  <a:pt x="59387" y="113429"/>
                </a:cubicBezTo>
                <a:cubicBezTo>
                  <a:pt x="66834" y="105797"/>
                  <a:pt x="71830" y="91884"/>
                  <a:pt x="74469" y="82608"/>
                </a:cubicBezTo>
                <a:cubicBezTo>
                  <a:pt x="78240" y="79613"/>
                  <a:pt x="89646" y="67053"/>
                  <a:pt x="93417" y="63285"/>
                </a:cubicBezTo>
                <a:cubicBezTo>
                  <a:pt x="111987" y="43864"/>
                  <a:pt x="119999" y="4927"/>
                  <a:pt x="116040" y="869"/>
                </a:cubicBezTo>
                <a:close/>
                <a:moveTo>
                  <a:pt x="69190" y="80966"/>
                </a:moveTo>
                <a:cubicBezTo>
                  <a:pt x="67305" y="88405"/>
                  <a:pt x="64666" y="94879"/>
                  <a:pt x="61743" y="100386"/>
                </a:cubicBezTo>
                <a:cubicBezTo>
                  <a:pt x="60706" y="97101"/>
                  <a:pt x="58821" y="93526"/>
                  <a:pt x="56465" y="89758"/>
                </a:cubicBezTo>
                <a:cubicBezTo>
                  <a:pt x="55333" y="88115"/>
                  <a:pt x="53731" y="87246"/>
                  <a:pt x="51940" y="87246"/>
                </a:cubicBezTo>
                <a:cubicBezTo>
                  <a:pt x="51374" y="87246"/>
                  <a:pt x="51091" y="87246"/>
                  <a:pt x="50526" y="87536"/>
                </a:cubicBezTo>
                <a:cubicBezTo>
                  <a:pt x="49489" y="87826"/>
                  <a:pt x="48452" y="87826"/>
                  <a:pt x="47415" y="87826"/>
                </a:cubicBezTo>
                <a:cubicBezTo>
                  <a:pt x="43362" y="87826"/>
                  <a:pt x="39685" y="85893"/>
                  <a:pt x="36480" y="82608"/>
                </a:cubicBezTo>
                <a:cubicBezTo>
                  <a:pt x="32238" y="78260"/>
                  <a:pt x="30636" y="73043"/>
                  <a:pt x="31673" y="68212"/>
                </a:cubicBezTo>
                <a:cubicBezTo>
                  <a:pt x="32238" y="65990"/>
                  <a:pt x="31390" y="63574"/>
                  <a:pt x="29316" y="62222"/>
                </a:cubicBezTo>
                <a:cubicBezTo>
                  <a:pt x="25545" y="59710"/>
                  <a:pt x="22058" y="58067"/>
                  <a:pt x="18947" y="56714"/>
                </a:cubicBezTo>
                <a:cubicBezTo>
                  <a:pt x="24226" y="53719"/>
                  <a:pt x="30636" y="51304"/>
                  <a:pt x="37800" y="49082"/>
                </a:cubicBezTo>
                <a:cubicBezTo>
                  <a:pt x="38083" y="49082"/>
                  <a:pt x="38083" y="49082"/>
                  <a:pt x="38083" y="48792"/>
                </a:cubicBezTo>
                <a:lnTo>
                  <a:pt x="68908" y="80483"/>
                </a:lnTo>
                <a:cubicBezTo>
                  <a:pt x="69473" y="80676"/>
                  <a:pt x="69190" y="80676"/>
                  <a:pt x="69190" y="80966"/>
                </a:cubicBezTo>
                <a:close/>
                <a:moveTo>
                  <a:pt x="89363" y="59227"/>
                </a:moveTo>
                <a:cubicBezTo>
                  <a:pt x="88326" y="60289"/>
                  <a:pt x="86724" y="61932"/>
                  <a:pt x="84933" y="64057"/>
                </a:cubicBezTo>
                <a:cubicBezTo>
                  <a:pt x="81445" y="67632"/>
                  <a:pt x="76072" y="73333"/>
                  <a:pt x="73150" y="76328"/>
                </a:cubicBezTo>
                <a:lnTo>
                  <a:pt x="42890" y="45314"/>
                </a:lnTo>
                <a:cubicBezTo>
                  <a:pt x="45813" y="42028"/>
                  <a:pt x="51374" y="36521"/>
                  <a:pt x="54862" y="33236"/>
                </a:cubicBezTo>
                <a:cubicBezTo>
                  <a:pt x="56936" y="31400"/>
                  <a:pt x="58538" y="29758"/>
                  <a:pt x="59575" y="28599"/>
                </a:cubicBezTo>
                <a:cubicBezTo>
                  <a:pt x="73998" y="13913"/>
                  <a:pt x="101618" y="5700"/>
                  <a:pt x="111987" y="5700"/>
                </a:cubicBezTo>
                <a:cubicBezTo>
                  <a:pt x="111798" y="14202"/>
                  <a:pt x="104540" y="43864"/>
                  <a:pt x="89363" y="59227"/>
                </a:cubicBezTo>
                <a:close/>
                <a:moveTo>
                  <a:pt x="20738" y="67053"/>
                </a:moveTo>
                <a:lnTo>
                  <a:pt x="0" y="120000"/>
                </a:lnTo>
                <a:lnTo>
                  <a:pt x="51657" y="98743"/>
                </a:lnTo>
                <a:cubicBezTo>
                  <a:pt x="50809" y="98743"/>
                  <a:pt x="49772" y="99033"/>
                  <a:pt x="49018" y="99033"/>
                </a:cubicBezTo>
                <a:cubicBezTo>
                  <a:pt x="33275" y="99033"/>
                  <a:pt x="18947" y="83478"/>
                  <a:pt x="20738" y="67053"/>
                </a:cubicBezTo>
                <a:close/>
                <a:moveTo>
                  <a:pt x="9615" y="110144"/>
                </a:moveTo>
                <a:lnTo>
                  <a:pt x="19135" y="85314"/>
                </a:lnTo>
                <a:cubicBezTo>
                  <a:pt x="20549" y="87826"/>
                  <a:pt x="22058" y="90241"/>
                  <a:pt x="23943" y="92173"/>
                </a:cubicBezTo>
                <a:cubicBezTo>
                  <a:pt x="26865" y="95458"/>
                  <a:pt x="30070" y="98164"/>
                  <a:pt x="33558" y="100096"/>
                </a:cubicBezTo>
                <a:lnTo>
                  <a:pt x="9615" y="110144"/>
                </a:lnTo>
                <a:close/>
                <a:moveTo>
                  <a:pt x="55899" y="43671"/>
                </a:moveTo>
                <a:cubicBezTo>
                  <a:pt x="54296" y="43671"/>
                  <a:pt x="53260" y="44734"/>
                  <a:pt x="53260" y="46376"/>
                </a:cubicBezTo>
                <a:cubicBezTo>
                  <a:pt x="53260" y="48019"/>
                  <a:pt x="54296" y="49082"/>
                  <a:pt x="55899" y="49082"/>
                </a:cubicBezTo>
                <a:cubicBezTo>
                  <a:pt x="57501" y="49082"/>
                  <a:pt x="58538" y="48019"/>
                  <a:pt x="58538" y="46376"/>
                </a:cubicBezTo>
                <a:cubicBezTo>
                  <a:pt x="58538" y="44734"/>
                  <a:pt x="57501" y="43671"/>
                  <a:pt x="55899" y="43671"/>
                </a:cubicBezTo>
                <a:close/>
                <a:moveTo>
                  <a:pt x="71830" y="65410"/>
                </a:moveTo>
                <a:cubicBezTo>
                  <a:pt x="73432" y="65410"/>
                  <a:pt x="74469" y="64347"/>
                  <a:pt x="74469" y="62705"/>
                </a:cubicBezTo>
                <a:cubicBezTo>
                  <a:pt x="74469" y="61062"/>
                  <a:pt x="73432" y="60000"/>
                  <a:pt x="71830" y="60000"/>
                </a:cubicBezTo>
                <a:cubicBezTo>
                  <a:pt x="70227" y="60000"/>
                  <a:pt x="69190" y="61062"/>
                  <a:pt x="69190" y="62705"/>
                </a:cubicBezTo>
                <a:cubicBezTo>
                  <a:pt x="69190" y="64347"/>
                  <a:pt x="70227" y="65410"/>
                  <a:pt x="71830" y="65410"/>
                </a:cubicBezTo>
                <a:close/>
                <a:moveTo>
                  <a:pt x="87855" y="38164"/>
                </a:moveTo>
                <a:cubicBezTo>
                  <a:pt x="92380" y="38164"/>
                  <a:pt x="95773" y="34685"/>
                  <a:pt x="95773" y="30048"/>
                </a:cubicBezTo>
                <a:cubicBezTo>
                  <a:pt x="95773" y="25410"/>
                  <a:pt x="92380" y="21835"/>
                  <a:pt x="87855" y="21835"/>
                </a:cubicBezTo>
                <a:cubicBezTo>
                  <a:pt x="83330" y="21835"/>
                  <a:pt x="79842" y="25410"/>
                  <a:pt x="79842" y="30048"/>
                </a:cubicBezTo>
                <a:cubicBezTo>
                  <a:pt x="79842" y="34685"/>
                  <a:pt x="83330" y="38164"/>
                  <a:pt x="87855" y="38164"/>
                </a:cubicBezTo>
                <a:close/>
                <a:moveTo>
                  <a:pt x="87855" y="27246"/>
                </a:moveTo>
                <a:cubicBezTo>
                  <a:pt x="89363" y="27246"/>
                  <a:pt x="90494" y="28405"/>
                  <a:pt x="90494" y="30048"/>
                </a:cubicBezTo>
                <a:cubicBezTo>
                  <a:pt x="90494" y="31594"/>
                  <a:pt x="89363" y="32753"/>
                  <a:pt x="87855" y="32753"/>
                </a:cubicBezTo>
                <a:cubicBezTo>
                  <a:pt x="86252" y="32753"/>
                  <a:pt x="85121" y="31594"/>
                  <a:pt x="85121" y="30048"/>
                </a:cubicBezTo>
                <a:cubicBezTo>
                  <a:pt x="85121" y="28405"/>
                  <a:pt x="86252" y="27246"/>
                  <a:pt x="87855" y="27246"/>
                </a:cubicBezTo>
                <a:close/>
                <a:moveTo>
                  <a:pt x="63912" y="57294"/>
                </a:moveTo>
                <a:cubicBezTo>
                  <a:pt x="65420" y="57294"/>
                  <a:pt x="66551" y="56135"/>
                  <a:pt x="66551" y="54589"/>
                </a:cubicBezTo>
                <a:cubicBezTo>
                  <a:pt x="66551" y="52946"/>
                  <a:pt x="65420" y="51787"/>
                  <a:pt x="63912" y="51787"/>
                </a:cubicBezTo>
                <a:cubicBezTo>
                  <a:pt x="62309" y="51787"/>
                  <a:pt x="61178" y="52946"/>
                  <a:pt x="61178" y="54589"/>
                </a:cubicBezTo>
                <a:cubicBezTo>
                  <a:pt x="61178" y="56135"/>
                  <a:pt x="62309" y="57294"/>
                  <a:pt x="63912" y="57294"/>
                </a:cubicBezTo>
                <a:close/>
              </a:path>
            </a:pathLst>
          </a:custGeom>
          <a:solidFill>
            <a:srgbClr val="00CE00">
              <a:alpha val="892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&amp; Summary </a:t>
            </a:r>
            <a:endParaRPr/>
          </a:p>
        </p:txBody>
      </p:sp>
      <p:sp>
        <p:nvSpPr>
          <p:cNvPr id="126" name="Shape 12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a:t>
            </a:r>
            <a:endParaRPr/>
          </a:p>
        </p:txBody>
      </p:sp>
      <p:pic>
        <p:nvPicPr>
          <p:cNvPr id="127" name="Shape 127"/>
          <p:cNvPicPr preferRelativeResize="0"/>
          <p:nvPr/>
        </p:nvPicPr>
        <p:blipFill>
          <a:blip r:embed="rId3">
            <a:alphaModFix/>
          </a:blip>
          <a:stretch>
            <a:fillRect/>
          </a:stretch>
        </p:blipFill>
        <p:spPr>
          <a:xfrm>
            <a:off x="382625" y="1277350"/>
            <a:ext cx="4082826" cy="3114825"/>
          </a:xfrm>
          <a:prstGeom prst="rect">
            <a:avLst/>
          </a:prstGeom>
          <a:noFill/>
          <a:ln>
            <a:noFill/>
          </a:ln>
        </p:spPr>
      </p:pic>
      <p:sp>
        <p:nvSpPr>
          <p:cNvPr id="128" name="Shape 128"/>
          <p:cNvSpPr txBox="1"/>
          <p:nvPr/>
        </p:nvSpPr>
        <p:spPr>
          <a:xfrm>
            <a:off x="4722350" y="859125"/>
            <a:ext cx="4018500" cy="40923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sz="1100">
                <a:solidFill>
                  <a:schemeClr val="dk1"/>
                </a:solidFill>
              </a:rPr>
              <a:t>Fast-Food restaurants are everywhere. We all know, cheese burgers, fries, nuggets.. Etc are not ideal for a fit &amp; healthy lifestyle - but there’s no escape from fast food. We have got our hands on nutrition facts on some of the most common items from well known fast food restaurant chains. We will evaluate best and most preferred restaurants and will spread awareness of which restaurant is less unhealthy. </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38000"/>
              </a:lnSpc>
              <a:spcBef>
                <a:spcPts val="0"/>
              </a:spcBef>
              <a:spcAft>
                <a:spcPts val="0"/>
              </a:spcAft>
              <a:buNone/>
            </a:pPr>
            <a:r>
              <a:rPr lang="en" sz="1100">
                <a:solidFill>
                  <a:schemeClr val="dk1"/>
                </a:solidFill>
              </a:rPr>
              <a:t>In this presentation we try to answer these questions: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is the nutritional value compared between these competing restaurants and common food types?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Which fast food chain is the most dominant in San Francisco?</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do people in San Francisco think about these restaurants on social media?</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Agenda</a:t>
            </a:r>
            <a:endParaRPr/>
          </a:p>
        </p:txBody>
      </p:sp>
      <p:sp>
        <p:nvSpPr>
          <p:cNvPr id="134" name="Shape 1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35" name="Shape 135"/>
          <p:cNvSpPr txBox="1"/>
          <p:nvPr/>
        </p:nvSpPr>
        <p:spPr>
          <a:xfrm>
            <a:off x="355125" y="1076750"/>
            <a:ext cx="8520600" cy="10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999999"/>
                </a:solidFill>
                <a:highlight>
                  <a:srgbClr val="FFFFFF"/>
                </a:highlight>
                <a:latin typeface="Open Sans"/>
                <a:ea typeface="Open Sans"/>
                <a:cs typeface="Open Sans"/>
                <a:sym typeface="Open Sans"/>
              </a:rPr>
              <a:t>Between some of the major key players in the fast food industry, we want to spread awareness of their nutrition facts, identify their presence in San Francisco and how social media perceives of them.</a:t>
            </a:r>
            <a:endParaRPr sz="1800">
              <a:solidFill>
                <a:srgbClr val="999999"/>
              </a:solidFill>
              <a:latin typeface="Open Sans"/>
              <a:ea typeface="Open Sans"/>
              <a:cs typeface="Open Sans"/>
              <a:sym typeface="Open Sans"/>
            </a:endParaRPr>
          </a:p>
        </p:txBody>
      </p:sp>
      <p:sp>
        <p:nvSpPr>
          <p:cNvPr id="136" name="Shape 136"/>
          <p:cNvSpPr txBox="1"/>
          <p:nvPr/>
        </p:nvSpPr>
        <p:spPr>
          <a:xfrm>
            <a:off x="355125" y="837050"/>
            <a:ext cx="1318200" cy="341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600">
                <a:latin typeface="Dosis"/>
                <a:ea typeface="Dosis"/>
                <a:cs typeface="Dosis"/>
                <a:sym typeface="Dosis"/>
              </a:rPr>
              <a:t>Analysis</a:t>
            </a:r>
            <a:endParaRPr b="1" sz="1600">
              <a:latin typeface="Dosis"/>
              <a:ea typeface="Dosis"/>
              <a:cs typeface="Dosis"/>
              <a:sym typeface="Dosis"/>
            </a:endParaRPr>
          </a:p>
        </p:txBody>
      </p:sp>
      <p:grpSp>
        <p:nvGrpSpPr>
          <p:cNvPr id="137" name="Shape 137"/>
          <p:cNvGrpSpPr/>
          <p:nvPr/>
        </p:nvGrpSpPr>
        <p:grpSpPr>
          <a:xfrm>
            <a:off x="416174" y="3605973"/>
            <a:ext cx="1446159" cy="563050"/>
            <a:chOff x="416175" y="2857759"/>
            <a:chExt cx="1446159" cy="772571"/>
          </a:xfrm>
        </p:grpSpPr>
        <p:sp>
          <p:nvSpPr>
            <p:cNvPr id="138" name="Shape 138"/>
            <p:cNvSpPr/>
            <p:nvPr/>
          </p:nvSpPr>
          <p:spPr>
            <a:xfrm rot="-5400000">
              <a:off x="752969" y="2520964"/>
              <a:ext cx="772571" cy="1446159"/>
            </a:xfrm>
            <a:prstGeom prst="flowChartOffpageConnector">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570817" y="3086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Nutrition Analysis</a:t>
              </a:r>
              <a:endParaRPr b="1" sz="1300">
                <a:solidFill>
                  <a:srgbClr val="FFFFFF"/>
                </a:solidFill>
                <a:latin typeface="Dosis"/>
                <a:ea typeface="Dosis"/>
                <a:cs typeface="Dosis"/>
                <a:sym typeface="Dosis"/>
              </a:endParaRPr>
            </a:p>
          </p:txBody>
        </p:sp>
      </p:grpSp>
      <p:grpSp>
        <p:nvGrpSpPr>
          <p:cNvPr id="140" name="Shape 140"/>
          <p:cNvGrpSpPr/>
          <p:nvPr/>
        </p:nvGrpSpPr>
        <p:grpSpPr>
          <a:xfrm>
            <a:off x="1949708" y="3603298"/>
            <a:ext cx="1681148" cy="571239"/>
            <a:chOff x="1862334" y="2852150"/>
            <a:chExt cx="1681148" cy="783807"/>
          </a:xfrm>
        </p:grpSpPr>
        <p:sp>
          <p:nvSpPr>
            <p:cNvPr id="141" name="Shape 141"/>
            <p:cNvSpPr/>
            <p:nvPr/>
          </p:nvSpPr>
          <p:spPr>
            <a:xfrm>
              <a:off x="1862334"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6AA84F"/>
            </a:solidFill>
            <a:ln>
              <a:noFill/>
            </a:ln>
          </p:spPr>
        </p:sp>
        <p:sp>
          <p:nvSpPr>
            <p:cNvPr id="142" name="Shape 142"/>
            <p:cNvSpPr txBox="1"/>
            <p:nvPr/>
          </p:nvSpPr>
          <p:spPr>
            <a:xfrm>
              <a:off x="2281557"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Know Your Food</a:t>
              </a:r>
              <a:endParaRPr b="1" sz="1300">
                <a:solidFill>
                  <a:srgbClr val="FFFFFF"/>
                </a:solidFill>
                <a:latin typeface="Dosis"/>
                <a:ea typeface="Dosis"/>
                <a:cs typeface="Dosis"/>
                <a:sym typeface="Dosis"/>
              </a:endParaRPr>
            </a:p>
          </p:txBody>
        </p:sp>
      </p:grpSp>
      <p:grpSp>
        <p:nvGrpSpPr>
          <p:cNvPr id="143" name="Shape 143"/>
          <p:cNvGrpSpPr/>
          <p:nvPr/>
        </p:nvGrpSpPr>
        <p:grpSpPr>
          <a:xfrm>
            <a:off x="3760268" y="3621611"/>
            <a:ext cx="1681148" cy="571239"/>
            <a:chOff x="3543440" y="2852150"/>
            <a:chExt cx="1681148" cy="783807"/>
          </a:xfrm>
        </p:grpSpPr>
        <p:sp>
          <p:nvSpPr>
            <p:cNvPr id="144" name="Shape 144"/>
            <p:cNvSpPr/>
            <p:nvPr/>
          </p:nvSpPr>
          <p:spPr>
            <a:xfrm>
              <a:off x="3543440"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chemeClr val="accent3"/>
            </a:solidFill>
            <a:ln>
              <a:noFill/>
            </a:ln>
          </p:spPr>
        </p:sp>
        <p:sp>
          <p:nvSpPr>
            <p:cNvPr id="145" name="Shape 145"/>
            <p:cNvSpPr txBox="1"/>
            <p:nvPr/>
          </p:nvSpPr>
          <p:spPr>
            <a:xfrm>
              <a:off x="3935771"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San Francisco </a:t>
              </a:r>
              <a:endParaRPr b="1" sz="1300">
                <a:solidFill>
                  <a:srgbClr val="FFFFFF"/>
                </a:solidFill>
                <a:latin typeface="Dosis"/>
                <a:ea typeface="Dosis"/>
                <a:cs typeface="Dosis"/>
                <a:sym typeface="Dosis"/>
              </a:endParaRPr>
            </a:p>
          </p:txBody>
        </p:sp>
      </p:grpSp>
      <p:grpSp>
        <p:nvGrpSpPr>
          <p:cNvPr id="146" name="Shape 146"/>
          <p:cNvGrpSpPr/>
          <p:nvPr/>
        </p:nvGrpSpPr>
        <p:grpSpPr>
          <a:xfrm>
            <a:off x="7368525" y="3603833"/>
            <a:ext cx="1463764" cy="567369"/>
            <a:chOff x="7368526" y="2854805"/>
            <a:chExt cx="1463764" cy="778497"/>
          </a:xfrm>
        </p:grpSpPr>
        <p:sp>
          <p:nvSpPr>
            <p:cNvPr id="147" name="Shape 147"/>
            <p:cNvSpPr/>
            <p:nvPr/>
          </p:nvSpPr>
          <p:spPr>
            <a:xfrm>
              <a:off x="7368526" y="2854805"/>
              <a:ext cx="1463764" cy="778497"/>
            </a:xfrm>
            <a:custGeom>
              <a:pathLst>
                <a:path extrusionOk="0" h="56007" w="78486">
                  <a:moveTo>
                    <a:pt x="0" y="56007"/>
                  </a:moveTo>
                  <a:lnTo>
                    <a:pt x="16383" y="27813"/>
                  </a:lnTo>
                  <a:lnTo>
                    <a:pt x="762" y="0"/>
                  </a:lnTo>
                  <a:lnTo>
                    <a:pt x="78486" y="0"/>
                  </a:lnTo>
                  <a:lnTo>
                    <a:pt x="78486" y="56007"/>
                  </a:lnTo>
                  <a:close/>
                </a:path>
              </a:pathLst>
            </a:custGeom>
            <a:solidFill>
              <a:srgbClr val="666666"/>
            </a:solidFill>
            <a:ln>
              <a:noFill/>
            </a:ln>
          </p:spPr>
        </p:sp>
        <p:sp>
          <p:nvSpPr>
            <p:cNvPr id="148" name="Shape 148"/>
            <p:cNvSpPr txBox="1"/>
            <p:nvPr/>
          </p:nvSpPr>
          <p:spPr>
            <a:xfrm>
              <a:off x="7668877" y="3086905"/>
              <a:ext cx="10617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Conclusion</a:t>
              </a:r>
              <a:endParaRPr b="1" sz="1300">
                <a:solidFill>
                  <a:srgbClr val="FFFFFF"/>
                </a:solidFill>
                <a:latin typeface="Dosis"/>
                <a:ea typeface="Dosis"/>
                <a:cs typeface="Dosis"/>
                <a:sym typeface="Dosis"/>
              </a:endParaRPr>
            </a:p>
          </p:txBody>
        </p:sp>
      </p:grpSp>
      <p:grpSp>
        <p:nvGrpSpPr>
          <p:cNvPr id="149" name="Shape 149"/>
          <p:cNvGrpSpPr/>
          <p:nvPr/>
        </p:nvGrpSpPr>
        <p:grpSpPr>
          <a:xfrm>
            <a:off x="5564404" y="3604031"/>
            <a:ext cx="1681148" cy="571239"/>
            <a:chOff x="5161465" y="2854150"/>
            <a:chExt cx="1681148" cy="783807"/>
          </a:xfrm>
        </p:grpSpPr>
        <p:sp>
          <p:nvSpPr>
            <p:cNvPr id="150" name="Shape 150"/>
            <p:cNvSpPr/>
            <p:nvPr/>
          </p:nvSpPr>
          <p:spPr>
            <a:xfrm>
              <a:off x="5161465" y="2854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FF9900"/>
            </a:solidFill>
            <a:ln>
              <a:noFill/>
            </a:ln>
          </p:spPr>
        </p:sp>
        <p:sp>
          <p:nvSpPr>
            <p:cNvPr id="151" name="Shape 151"/>
            <p:cNvSpPr txBox="1"/>
            <p:nvPr/>
          </p:nvSpPr>
          <p:spPr>
            <a:xfrm>
              <a:off x="5553796" y="3088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Social</a:t>
              </a:r>
              <a:endParaRPr b="1" sz="1300">
                <a:solidFill>
                  <a:srgbClr val="FFFFFF"/>
                </a:solidFill>
                <a:latin typeface="Dosis"/>
                <a:ea typeface="Dosis"/>
                <a:cs typeface="Dosis"/>
                <a:sym typeface="Dosis"/>
              </a:endParaRPr>
            </a:p>
          </p:txBody>
        </p:sp>
      </p:grpSp>
      <p:cxnSp>
        <p:nvCxnSpPr>
          <p:cNvPr id="152" name="Shape 152"/>
          <p:cNvCxnSpPr/>
          <p:nvPr/>
        </p:nvCxnSpPr>
        <p:spPr>
          <a:xfrm>
            <a:off x="1023150" y="2753775"/>
            <a:ext cx="0" cy="848100"/>
          </a:xfrm>
          <a:prstGeom prst="straightConnector1">
            <a:avLst/>
          </a:prstGeom>
          <a:noFill/>
          <a:ln cap="flat" cmpd="sng" w="28575">
            <a:solidFill>
              <a:schemeClr val="accent5"/>
            </a:solidFill>
            <a:prstDash val="dot"/>
            <a:round/>
            <a:headEnd len="med" w="med" type="none"/>
            <a:tailEnd len="med" w="med" type="none"/>
          </a:ln>
        </p:spPr>
      </p:cxnSp>
      <p:sp>
        <p:nvSpPr>
          <p:cNvPr id="153" name="Shape 153"/>
          <p:cNvSpPr/>
          <p:nvPr/>
        </p:nvSpPr>
        <p:spPr>
          <a:xfrm>
            <a:off x="748800" y="2173563"/>
            <a:ext cx="548700" cy="548700"/>
          </a:xfrm>
          <a:prstGeom prst="ellips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4" name="Shape 154"/>
          <p:cNvCxnSpPr/>
          <p:nvPr/>
        </p:nvCxnSpPr>
        <p:spPr>
          <a:xfrm>
            <a:off x="2676675" y="3119077"/>
            <a:ext cx="0" cy="477000"/>
          </a:xfrm>
          <a:prstGeom prst="straightConnector1">
            <a:avLst/>
          </a:prstGeom>
          <a:noFill/>
          <a:ln cap="flat" cmpd="sng" w="28575">
            <a:solidFill>
              <a:srgbClr val="6AA84F"/>
            </a:solidFill>
            <a:prstDash val="dot"/>
            <a:round/>
            <a:headEnd len="med" w="med" type="none"/>
            <a:tailEnd len="med" w="med" type="none"/>
          </a:ln>
        </p:spPr>
      </p:cxnSp>
      <p:grpSp>
        <p:nvGrpSpPr>
          <p:cNvPr id="155" name="Shape 155"/>
          <p:cNvGrpSpPr/>
          <p:nvPr/>
        </p:nvGrpSpPr>
        <p:grpSpPr>
          <a:xfrm>
            <a:off x="2515938" y="2540613"/>
            <a:ext cx="548700" cy="548700"/>
            <a:chOff x="2544250" y="2576075"/>
            <a:chExt cx="548700" cy="548700"/>
          </a:xfrm>
        </p:grpSpPr>
        <p:sp>
          <p:nvSpPr>
            <p:cNvPr id="156" name="Shape 156"/>
            <p:cNvSpPr/>
            <p:nvPr/>
          </p:nvSpPr>
          <p:spPr>
            <a:xfrm>
              <a:off x="2544250" y="2576075"/>
              <a:ext cx="548700" cy="548700"/>
            </a:xfrm>
            <a:prstGeom prst="ellipse">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648050" y="2684225"/>
              <a:ext cx="341100" cy="3324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8" name="Shape 158"/>
          <p:cNvCxnSpPr/>
          <p:nvPr/>
        </p:nvCxnSpPr>
        <p:spPr>
          <a:xfrm>
            <a:off x="4557413" y="2857575"/>
            <a:ext cx="0" cy="848100"/>
          </a:xfrm>
          <a:prstGeom prst="straightConnector1">
            <a:avLst/>
          </a:prstGeom>
          <a:noFill/>
          <a:ln cap="flat" cmpd="sng" w="28575">
            <a:solidFill>
              <a:schemeClr val="accent3"/>
            </a:solidFill>
            <a:prstDash val="dot"/>
            <a:round/>
            <a:headEnd len="med" w="med" type="none"/>
            <a:tailEnd len="med" w="med" type="none"/>
          </a:ln>
        </p:spPr>
      </p:cxnSp>
      <p:sp>
        <p:nvSpPr>
          <p:cNvPr id="159" name="Shape 159"/>
          <p:cNvSpPr/>
          <p:nvPr/>
        </p:nvSpPr>
        <p:spPr>
          <a:xfrm>
            <a:off x="4283063" y="2277374"/>
            <a:ext cx="548700" cy="5487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0" name="Shape 160"/>
          <p:cNvCxnSpPr/>
          <p:nvPr/>
        </p:nvCxnSpPr>
        <p:spPr>
          <a:xfrm>
            <a:off x="6404975" y="3119065"/>
            <a:ext cx="0" cy="477000"/>
          </a:xfrm>
          <a:prstGeom prst="straightConnector1">
            <a:avLst/>
          </a:prstGeom>
          <a:noFill/>
          <a:ln cap="flat" cmpd="sng" w="28575">
            <a:solidFill>
              <a:schemeClr val="accent4"/>
            </a:solidFill>
            <a:prstDash val="dot"/>
            <a:round/>
            <a:headEnd len="med" w="med" type="none"/>
            <a:tailEnd len="med" w="med" type="none"/>
          </a:ln>
        </p:spPr>
      </p:cxnSp>
      <p:sp>
        <p:nvSpPr>
          <p:cNvPr id="161" name="Shape 161"/>
          <p:cNvSpPr/>
          <p:nvPr/>
        </p:nvSpPr>
        <p:spPr>
          <a:xfrm>
            <a:off x="6130625" y="2539888"/>
            <a:ext cx="548700" cy="548700"/>
          </a:xfrm>
          <a:prstGeom prst="ellipse">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6234438" y="2662137"/>
            <a:ext cx="341100" cy="304200"/>
          </a:xfrm>
          <a:custGeom>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 name="Shape 163"/>
          <p:cNvCxnSpPr/>
          <p:nvPr/>
        </p:nvCxnSpPr>
        <p:spPr>
          <a:xfrm>
            <a:off x="8224650" y="2857588"/>
            <a:ext cx="0" cy="848100"/>
          </a:xfrm>
          <a:prstGeom prst="straightConnector1">
            <a:avLst/>
          </a:prstGeom>
          <a:noFill/>
          <a:ln cap="flat" cmpd="sng" w="28575">
            <a:solidFill>
              <a:srgbClr val="666666"/>
            </a:solidFill>
            <a:prstDash val="dot"/>
            <a:round/>
            <a:headEnd len="med" w="med" type="none"/>
            <a:tailEnd len="med" w="med" type="none"/>
          </a:ln>
        </p:spPr>
      </p:cxnSp>
      <p:sp>
        <p:nvSpPr>
          <p:cNvPr id="164" name="Shape 164"/>
          <p:cNvSpPr/>
          <p:nvPr/>
        </p:nvSpPr>
        <p:spPr>
          <a:xfrm>
            <a:off x="7950300" y="2277375"/>
            <a:ext cx="548700" cy="5487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035881" y="2376221"/>
            <a:ext cx="359100" cy="330000"/>
          </a:xfrm>
          <a:custGeom>
            <a:pathLst>
              <a:path extrusionOk="0" h="120000" w="120000">
                <a:moveTo>
                  <a:pt x="109082" y="42095"/>
                </a:moveTo>
                <a:lnTo>
                  <a:pt x="109082" y="9058"/>
                </a:lnTo>
                <a:cubicBezTo>
                  <a:pt x="109082" y="3943"/>
                  <a:pt x="105507" y="0"/>
                  <a:pt x="100869" y="0"/>
                </a:cubicBezTo>
                <a:cubicBezTo>
                  <a:pt x="96231" y="0"/>
                  <a:pt x="92753" y="3943"/>
                  <a:pt x="92753" y="9058"/>
                </a:cubicBezTo>
                <a:lnTo>
                  <a:pt x="92753" y="11403"/>
                </a:lnTo>
                <a:lnTo>
                  <a:pt x="13429" y="39644"/>
                </a:lnTo>
                <a:cubicBezTo>
                  <a:pt x="12560" y="39431"/>
                  <a:pt x="11787" y="39111"/>
                  <a:pt x="10917" y="39111"/>
                </a:cubicBezTo>
                <a:lnTo>
                  <a:pt x="5507" y="39111"/>
                </a:lnTo>
                <a:cubicBezTo>
                  <a:pt x="2512" y="39111"/>
                  <a:pt x="0" y="41776"/>
                  <a:pt x="0" y="45079"/>
                </a:cubicBezTo>
                <a:lnTo>
                  <a:pt x="0" y="75133"/>
                </a:lnTo>
                <a:cubicBezTo>
                  <a:pt x="0" y="78436"/>
                  <a:pt x="2512" y="81207"/>
                  <a:pt x="5507" y="81207"/>
                </a:cubicBezTo>
                <a:lnTo>
                  <a:pt x="10917" y="81207"/>
                </a:lnTo>
                <a:cubicBezTo>
                  <a:pt x="11787" y="81207"/>
                  <a:pt x="12560" y="80888"/>
                  <a:pt x="13429" y="80568"/>
                </a:cubicBezTo>
                <a:lnTo>
                  <a:pt x="26183" y="85150"/>
                </a:lnTo>
                <a:lnTo>
                  <a:pt x="25120" y="88667"/>
                </a:lnTo>
                <a:cubicBezTo>
                  <a:pt x="23188" y="95062"/>
                  <a:pt x="26473" y="101989"/>
                  <a:pt x="32173" y="103801"/>
                </a:cubicBezTo>
                <a:lnTo>
                  <a:pt x="60869" y="113712"/>
                </a:lnTo>
                <a:cubicBezTo>
                  <a:pt x="66570" y="115737"/>
                  <a:pt x="72850" y="112220"/>
                  <a:pt x="74492" y="105825"/>
                </a:cubicBezTo>
                <a:lnTo>
                  <a:pt x="75555" y="102522"/>
                </a:lnTo>
                <a:lnTo>
                  <a:pt x="92753" y="108596"/>
                </a:lnTo>
                <a:lnTo>
                  <a:pt x="92753" y="110941"/>
                </a:lnTo>
                <a:cubicBezTo>
                  <a:pt x="92753" y="116056"/>
                  <a:pt x="96231" y="120000"/>
                  <a:pt x="100869" y="120000"/>
                </a:cubicBezTo>
                <a:cubicBezTo>
                  <a:pt x="105507" y="120000"/>
                  <a:pt x="109082" y="116056"/>
                  <a:pt x="109082" y="110941"/>
                </a:cubicBezTo>
                <a:lnTo>
                  <a:pt x="109082" y="77904"/>
                </a:lnTo>
                <a:cubicBezTo>
                  <a:pt x="115072" y="77904"/>
                  <a:pt x="120000" y="72468"/>
                  <a:pt x="120000" y="65861"/>
                </a:cubicBezTo>
                <a:lnTo>
                  <a:pt x="120000" y="53818"/>
                </a:lnTo>
                <a:cubicBezTo>
                  <a:pt x="120000" y="47531"/>
                  <a:pt x="115072" y="42095"/>
                  <a:pt x="109082" y="42095"/>
                </a:cubicBezTo>
                <a:close/>
                <a:moveTo>
                  <a:pt x="10917" y="75133"/>
                </a:moveTo>
                <a:lnTo>
                  <a:pt x="5507" y="75133"/>
                </a:lnTo>
                <a:lnTo>
                  <a:pt x="5507" y="45079"/>
                </a:lnTo>
                <a:lnTo>
                  <a:pt x="10917" y="45079"/>
                </a:lnTo>
                <a:lnTo>
                  <a:pt x="10917" y="75133"/>
                </a:lnTo>
                <a:close/>
                <a:moveTo>
                  <a:pt x="69275" y="104333"/>
                </a:moveTo>
                <a:cubicBezTo>
                  <a:pt x="68502" y="107637"/>
                  <a:pt x="65217" y="109129"/>
                  <a:pt x="62512" y="108277"/>
                </a:cubicBezTo>
                <a:lnTo>
                  <a:pt x="33816" y="98365"/>
                </a:lnTo>
                <a:cubicBezTo>
                  <a:pt x="30821" y="97406"/>
                  <a:pt x="29468" y="93783"/>
                  <a:pt x="30241" y="90799"/>
                </a:cubicBezTo>
                <a:lnTo>
                  <a:pt x="31400" y="87175"/>
                </a:lnTo>
                <a:lnTo>
                  <a:pt x="70338" y="101030"/>
                </a:lnTo>
                <a:lnTo>
                  <a:pt x="69275" y="104333"/>
                </a:lnTo>
                <a:close/>
                <a:moveTo>
                  <a:pt x="92753" y="102522"/>
                </a:moveTo>
                <a:lnTo>
                  <a:pt x="16425" y="75133"/>
                </a:lnTo>
                <a:lnTo>
                  <a:pt x="16425" y="75133"/>
                </a:lnTo>
                <a:lnTo>
                  <a:pt x="16425" y="45079"/>
                </a:lnTo>
                <a:lnTo>
                  <a:pt x="16425" y="45079"/>
                </a:lnTo>
                <a:lnTo>
                  <a:pt x="92753" y="17690"/>
                </a:lnTo>
                <a:lnTo>
                  <a:pt x="92753" y="102522"/>
                </a:lnTo>
                <a:close/>
                <a:moveTo>
                  <a:pt x="103671" y="111261"/>
                </a:moveTo>
                <a:cubicBezTo>
                  <a:pt x="103671" y="113072"/>
                  <a:pt x="102512" y="114245"/>
                  <a:pt x="100869" y="114245"/>
                </a:cubicBezTo>
                <a:cubicBezTo>
                  <a:pt x="99323" y="114245"/>
                  <a:pt x="98164" y="113072"/>
                  <a:pt x="98164" y="111261"/>
                </a:cubicBezTo>
                <a:lnTo>
                  <a:pt x="98164" y="9058"/>
                </a:lnTo>
                <a:cubicBezTo>
                  <a:pt x="98164" y="7246"/>
                  <a:pt x="99323" y="5968"/>
                  <a:pt x="100869" y="5968"/>
                </a:cubicBezTo>
                <a:cubicBezTo>
                  <a:pt x="102512" y="5968"/>
                  <a:pt x="103671" y="7246"/>
                  <a:pt x="103671" y="9058"/>
                </a:cubicBezTo>
                <a:lnTo>
                  <a:pt x="103671" y="111261"/>
                </a:lnTo>
                <a:close/>
                <a:moveTo>
                  <a:pt x="114589" y="66181"/>
                </a:moveTo>
                <a:cubicBezTo>
                  <a:pt x="114589" y="69484"/>
                  <a:pt x="112077" y="72149"/>
                  <a:pt x="109082" y="72149"/>
                </a:cubicBezTo>
                <a:lnTo>
                  <a:pt x="109082" y="48063"/>
                </a:lnTo>
                <a:cubicBezTo>
                  <a:pt x="112077" y="48063"/>
                  <a:pt x="114589" y="50834"/>
                  <a:pt x="114589" y="54138"/>
                </a:cubicBezTo>
                <a:lnTo>
                  <a:pt x="114589" y="661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865731" y="2329574"/>
            <a:ext cx="297000" cy="240600"/>
          </a:xfrm>
          <a:custGeom>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389538" y="2395225"/>
            <a:ext cx="341100" cy="3411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173" name="Shape 173"/>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food</a:t>
            </a:r>
            <a:endParaRPr/>
          </a:p>
        </p:txBody>
      </p:sp>
      <p:sp>
        <p:nvSpPr>
          <p:cNvPr id="174" name="Shape 17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3</a:t>
            </a:r>
            <a:endParaRPr/>
          </a:p>
        </p:txBody>
      </p:sp>
      <p:sp>
        <p:nvSpPr>
          <p:cNvPr id="175" name="Shape 175"/>
          <p:cNvSpPr txBox="1"/>
          <p:nvPr/>
        </p:nvSpPr>
        <p:spPr>
          <a:xfrm>
            <a:off x="309650" y="3653600"/>
            <a:ext cx="7954500" cy="77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rgbClr val="999999"/>
                </a:solidFill>
                <a:latin typeface="Open Sans"/>
                <a:ea typeface="Open Sans"/>
                <a:cs typeface="Open Sans"/>
                <a:sym typeface="Open Sans"/>
              </a:rPr>
              <a:t>Based on the data facts from the famous fast food </a:t>
            </a:r>
            <a:r>
              <a:rPr lang="en" sz="900">
                <a:solidFill>
                  <a:srgbClr val="999999"/>
                </a:solidFill>
                <a:latin typeface="Open Sans"/>
                <a:ea typeface="Open Sans"/>
                <a:cs typeface="Open Sans"/>
                <a:sym typeface="Open Sans"/>
              </a:rPr>
              <a:t>restaurants, these are a few common food type that you would find in all the major fast food chains.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rPr lang="en" sz="900">
                <a:solidFill>
                  <a:srgbClr val="999999"/>
                </a:solidFill>
                <a:latin typeface="Open Sans"/>
                <a:ea typeface="Open Sans"/>
                <a:cs typeface="Open Sans"/>
                <a:sym typeface="Open Sans"/>
              </a:rPr>
              <a:t>Here you can see average of calories from the most common food type.</a:t>
            </a:r>
            <a:r>
              <a:rPr lang="en" sz="900">
                <a:solidFill>
                  <a:srgbClr val="999999"/>
                </a:solidFill>
                <a:latin typeface="Open Sans"/>
                <a:ea typeface="Open Sans"/>
                <a:cs typeface="Open Sans"/>
                <a:sym typeface="Open Sans"/>
              </a:rPr>
              <a:t> </a:t>
            </a:r>
            <a:endParaRPr sz="900">
              <a:solidFill>
                <a:srgbClr val="999999"/>
              </a:solidFill>
              <a:latin typeface="Open Sans"/>
              <a:ea typeface="Open Sans"/>
              <a:cs typeface="Open Sans"/>
              <a:sym typeface="Open Sans"/>
            </a:endParaRPr>
          </a:p>
        </p:txBody>
      </p:sp>
      <p:pic>
        <p:nvPicPr>
          <p:cNvPr id="176" name="Shape 176"/>
          <p:cNvPicPr preferRelativeResize="0"/>
          <p:nvPr/>
        </p:nvPicPr>
        <p:blipFill>
          <a:blip r:embed="rId3">
            <a:alphaModFix/>
          </a:blip>
          <a:stretch>
            <a:fillRect/>
          </a:stretch>
        </p:blipFill>
        <p:spPr>
          <a:xfrm>
            <a:off x="152400" y="1004000"/>
            <a:ext cx="8268975" cy="24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 </a:t>
            </a:r>
            <a:endParaRPr/>
          </a:p>
        </p:txBody>
      </p:sp>
      <p:sp>
        <p:nvSpPr>
          <p:cNvPr id="182" name="Shape 18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4</a:t>
            </a:r>
            <a:endParaRPr/>
          </a:p>
        </p:txBody>
      </p:sp>
      <p:pic>
        <p:nvPicPr>
          <p:cNvPr id="183" name="Shape 183"/>
          <p:cNvPicPr preferRelativeResize="0"/>
          <p:nvPr/>
        </p:nvPicPr>
        <p:blipFill>
          <a:blip r:embed="rId3">
            <a:alphaModFix/>
          </a:blip>
          <a:stretch>
            <a:fillRect/>
          </a:stretch>
        </p:blipFill>
        <p:spPr>
          <a:xfrm>
            <a:off x="1217275" y="705700"/>
            <a:ext cx="6892800" cy="408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your food</a:t>
            </a:r>
            <a:endParaRPr/>
          </a:p>
        </p:txBody>
      </p:sp>
      <p:sp>
        <p:nvSpPr>
          <p:cNvPr id="189" name="Shape 189"/>
          <p:cNvSpPr txBox="1"/>
          <p:nvPr>
            <p:ph idx="1" type="subTitle"/>
          </p:nvPr>
        </p:nvSpPr>
        <p:spPr>
          <a:xfrm>
            <a:off x="2249850" y="606800"/>
            <a:ext cx="4644300" cy="128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PIE CHART</a:t>
            </a:r>
            <a:endParaRPr/>
          </a:p>
          <a:p>
            <a:pPr indent="0" lvl="0" marL="0">
              <a:spcBef>
                <a:spcPts val="1600"/>
              </a:spcBef>
              <a:spcAft>
                <a:spcPts val="1600"/>
              </a:spcAft>
              <a:buNone/>
            </a:pPr>
            <a:r>
              <a:t/>
            </a:r>
            <a:endParaRPr/>
          </a:p>
        </p:txBody>
      </p:sp>
      <p:sp>
        <p:nvSpPr>
          <p:cNvPr id="190" name="Shape 19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San Francisco</a:t>
            </a:r>
            <a:endParaRPr/>
          </a:p>
        </p:txBody>
      </p:sp>
      <p:sp>
        <p:nvSpPr>
          <p:cNvPr id="196" name="Shape 19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pic>
        <p:nvPicPr>
          <p:cNvPr id="197" name="Shape 197"/>
          <p:cNvPicPr preferRelativeResize="0"/>
          <p:nvPr/>
        </p:nvPicPr>
        <p:blipFill>
          <a:blip r:embed="rId3">
            <a:alphaModFix/>
          </a:blip>
          <a:stretch>
            <a:fillRect/>
          </a:stretch>
        </p:blipFill>
        <p:spPr>
          <a:xfrm>
            <a:off x="4961650" y="1591800"/>
            <a:ext cx="4008425" cy="3372175"/>
          </a:xfrm>
          <a:prstGeom prst="rect">
            <a:avLst/>
          </a:prstGeom>
          <a:noFill/>
          <a:ln>
            <a:noFill/>
          </a:ln>
        </p:spPr>
      </p:pic>
      <p:grpSp>
        <p:nvGrpSpPr>
          <p:cNvPr id="198" name="Shape 198"/>
          <p:cNvGrpSpPr/>
          <p:nvPr/>
        </p:nvGrpSpPr>
        <p:grpSpPr>
          <a:xfrm>
            <a:off x="4664975" y="1121438"/>
            <a:ext cx="1946700" cy="747725"/>
            <a:chOff x="701250" y="1347525"/>
            <a:chExt cx="1946700" cy="747725"/>
          </a:xfrm>
        </p:grpSpPr>
        <p:sp>
          <p:nvSpPr>
            <p:cNvPr id="199" name="Shape 199"/>
            <p:cNvSpPr txBox="1"/>
            <p:nvPr/>
          </p:nvSpPr>
          <p:spPr>
            <a:xfrm>
              <a:off x="701250" y="1546550"/>
              <a:ext cx="19467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Google Maps API, Yelp API</a:t>
              </a:r>
              <a:endParaRPr/>
            </a:p>
          </p:txBody>
        </p:sp>
        <p:sp>
          <p:nvSpPr>
            <p:cNvPr id="200" name="Shape 200"/>
            <p:cNvSpPr txBox="1"/>
            <p:nvPr/>
          </p:nvSpPr>
          <p:spPr>
            <a:xfrm>
              <a:off x="942950" y="1347525"/>
              <a:ext cx="1174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grpSp>
        <p:nvGrpSpPr>
          <p:cNvPr id="201" name="Shape 201"/>
          <p:cNvGrpSpPr/>
          <p:nvPr/>
        </p:nvGrpSpPr>
        <p:grpSpPr>
          <a:xfrm>
            <a:off x="7421475" y="1123788"/>
            <a:ext cx="1548600" cy="743000"/>
            <a:chOff x="701250" y="1352238"/>
            <a:chExt cx="1548600" cy="743000"/>
          </a:xfrm>
        </p:grpSpPr>
        <p:sp>
          <p:nvSpPr>
            <p:cNvPr id="202" name="Shape 202"/>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gmaps</a:t>
              </a:r>
              <a:endParaRPr/>
            </a:p>
          </p:txBody>
        </p:sp>
        <p:sp>
          <p:nvSpPr>
            <p:cNvPr id="203" name="Shape 203"/>
            <p:cNvSpPr txBox="1"/>
            <p:nvPr/>
          </p:nvSpPr>
          <p:spPr>
            <a:xfrm>
              <a:off x="1330650" y="1352238"/>
              <a:ext cx="9192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Wrapper</a:t>
              </a:r>
              <a:endParaRPr b="1" sz="1300">
                <a:latin typeface="Dosis"/>
                <a:ea typeface="Dosis"/>
                <a:cs typeface="Dosis"/>
                <a:sym typeface="Dosis"/>
              </a:endParaRPr>
            </a:p>
          </p:txBody>
        </p:sp>
      </p:grpSp>
      <p:pic>
        <p:nvPicPr>
          <p:cNvPr id="204" name="Shape 204"/>
          <p:cNvPicPr preferRelativeResize="0"/>
          <p:nvPr/>
        </p:nvPicPr>
        <p:blipFill>
          <a:blip r:embed="rId4">
            <a:alphaModFix/>
          </a:blip>
          <a:stretch>
            <a:fillRect/>
          </a:stretch>
        </p:blipFill>
        <p:spPr>
          <a:xfrm>
            <a:off x="94725" y="1663900"/>
            <a:ext cx="4866925" cy="3432675"/>
          </a:xfrm>
          <a:prstGeom prst="rect">
            <a:avLst/>
          </a:prstGeom>
          <a:noFill/>
          <a:ln>
            <a:noFill/>
          </a:ln>
        </p:spPr>
      </p:pic>
      <p:grpSp>
        <p:nvGrpSpPr>
          <p:cNvPr id="205" name="Shape 205"/>
          <p:cNvGrpSpPr/>
          <p:nvPr/>
        </p:nvGrpSpPr>
        <p:grpSpPr>
          <a:xfrm>
            <a:off x="-212425" y="1246950"/>
            <a:ext cx="1548800" cy="742988"/>
            <a:chOff x="701250" y="1352250"/>
            <a:chExt cx="1548800" cy="742988"/>
          </a:xfrm>
        </p:grpSpPr>
        <p:sp>
          <p:nvSpPr>
            <p:cNvPr id="206" name="Shape 206"/>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999999"/>
                  </a:solidFill>
                  <a:highlight>
                    <a:schemeClr val="lt1"/>
                  </a:highlight>
                  <a:latin typeface="Open Sans"/>
                  <a:ea typeface="Open Sans"/>
                  <a:cs typeface="Open Sans"/>
                  <a:sym typeface="Open Sans"/>
                </a:rPr>
                <a:t>Yelp </a:t>
              </a:r>
              <a:r>
                <a:rPr lang="en" sz="1000">
                  <a:solidFill>
                    <a:srgbClr val="999999"/>
                  </a:solidFill>
                  <a:highlight>
                    <a:schemeClr val="lt1"/>
                  </a:highlight>
                  <a:latin typeface="Open Sans"/>
                  <a:ea typeface="Open Sans"/>
                  <a:cs typeface="Open Sans"/>
                  <a:sym typeface="Open Sans"/>
                </a:rPr>
                <a:t>API</a:t>
              </a:r>
              <a:endParaRPr/>
            </a:p>
          </p:txBody>
        </p:sp>
        <p:sp>
          <p:nvSpPr>
            <p:cNvPr id="207" name="Shape 207"/>
            <p:cNvSpPr txBox="1"/>
            <p:nvPr/>
          </p:nvSpPr>
          <p:spPr>
            <a:xfrm>
              <a:off x="1168550" y="1352250"/>
              <a:ext cx="1081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sp>
        <p:nvSpPr>
          <p:cNvPr id="208" name="Shape 208"/>
          <p:cNvSpPr txBox="1"/>
          <p:nvPr/>
        </p:nvSpPr>
        <p:spPr>
          <a:xfrm>
            <a:off x="2402850" y="646350"/>
            <a:ext cx="43383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Dosis"/>
                <a:ea typeface="Dosis"/>
                <a:cs typeface="Dosis"/>
                <a:sym typeface="Dosis"/>
              </a:rPr>
              <a:t>Who has the most footprint in San Francisco?</a:t>
            </a:r>
            <a:endParaRPr sz="1500">
              <a:latin typeface="Dosis"/>
              <a:ea typeface="Dosis"/>
              <a:cs typeface="Dosis"/>
              <a:sym typeface="Dosis"/>
            </a:endParaRPr>
          </a:p>
        </p:txBody>
      </p:sp>
      <p:sp>
        <p:nvSpPr>
          <p:cNvPr id="209" name="Shape 209"/>
          <p:cNvSpPr txBox="1"/>
          <p:nvPr/>
        </p:nvSpPr>
        <p:spPr>
          <a:xfrm>
            <a:off x="4923750" y="4878725"/>
            <a:ext cx="3286800" cy="1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t>R</a:t>
            </a:r>
            <a:r>
              <a:rPr i="1" lang="en" sz="900"/>
              <a:t>adius of Data Points = Yelp’s Average Rating </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215" name="Shape 215"/>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restaurants</a:t>
            </a:r>
            <a:endParaRPr/>
          </a:p>
        </p:txBody>
      </p:sp>
      <p:sp>
        <p:nvSpPr>
          <p:cNvPr id="216" name="Shape 21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7</a:t>
            </a:r>
            <a:endParaRPr/>
          </a:p>
        </p:txBody>
      </p:sp>
      <p:pic>
        <p:nvPicPr>
          <p:cNvPr id="217" name="Shape 217"/>
          <p:cNvPicPr preferRelativeResize="0"/>
          <p:nvPr/>
        </p:nvPicPr>
        <p:blipFill>
          <a:blip r:embed="rId3">
            <a:alphaModFix/>
          </a:blip>
          <a:stretch>
            <a:fillRect/>
          </a:stretch>
        </p:blipFill>
        <p:spPr>
          <a:xfrm>
            <a:off x="0" y="944825"/>
            <a:ext cx="9144000" cy="2172400"/>
          </a:xfrm>
          <a:prstGeom prst="rect">
            <a:avLst/>
          </a:prstGeom>
          <a:noFill/>
          <a:ln>
            <a:noFill/>
          </a:ln>
        </p:spPr>
      </p:pic>
      <p:pic>
        <p:nvPicPr>
          <p:cNvPr id="218" name="Shape 218"/>
          <p:cNvPicPr preferRelativeResize="0"/>
          <p:nvPr/>
        </p:nvPicPr>
        <p:blipFill>
          <a:blip r:embed="rId4">
            <a:alphaModFix/>
          </a:blip>
          <a:stretch>
            <a:fillRect/>
          </a:stretch>
        </p:blipFill>
        <p:spPr>
          <a:xfrm>
            <a:off x="201713" y="3117225"/>
            <a:ext cx="8942276" cy="172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60025" y="0"/>
            <a:ext cx="8520600" cy="393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Sentiment Analysis from Twitter</a:t>
            </a:r>
            <a:endParaRPr b="0" sz="1600">
              <a:solidFill>
                <a:schemeClr val="dk2"/>
              </a:solidFill>
              <a:latin typeface="Open Sans"/>
              <a:ea typeface="Open Sans"/>
              <a:cs typeface="Open Sans"/>
              <a:sym typeface="Open Sans"/>
            </a:endParaRPr>
          </a:p>
          <a:p>
            <a:pPr indent="0" lvl="0" marL="0" rtl="0">
              <a:spcBef>
                <a:spcPts val="0"/>
              </a:spcBef>
              <a:spcAft>
                <a:spcPts val="0"/>
              </a:spcAft>
              <a:buNone/>
            </a:pPr>
            <a:r>
              <a:rPr lang="en"/>
              <a:t> </a:t>
            </a:r>
            <a:endParaRPr/>
          </a:p>
        </p:txBody>
      </p:sp>
      <p:sp>
        <p:nvSpPr>
          <p:cNvPr id="224" name="Shape 22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pic>
        <p:nvPicPr>
          <p:cNvPr id="225" name="Shape 225"/>
          <p:cNvPicPr preferRelativeResize="0"/>
          <p:nvPr/>
        </p:nvPicPr>
        <p:blipFill>
          <a:blip r:embed="rId3">
            <a:alphaModFix/>
          </a:blip>
          <a:stretch>
            <a:fillRect/>
          </a:stretch>
        </p:blipFill>
        <p:spPr>
          <a:xfrm>
            <a:off x="1337050" y="937563"/>
            <a:ext cx="65436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