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64" r:id="rId10"/>
    <p:sldId id="269" r:id="rId11"/>
    <p:sldId id="270" r:id="rId12"/>
    <p:sldId id="273" r:id="rId13"/>
    <p:sldId id="278" r:id="rId14"/>
    <p:sldId id="271" r:id="rId15"/>
    <p:sldId id="272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6B774-3717-4973-BBF6-6C1EC0026E12}" v="12" dt="2024-04-06T00:18:44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Tang" userId="07e19b0d3bffc0b6" providerId="LiveId" clId="{6726B774-3717-4973-BBF6-6C1EC0026E12}"/>
    <pc:docChg chg="undo redo custSel addSld delSld modSld sldOrd">
      <pc:chgData name="David Tang" userId="07e19b0d3bffc0b6" providerId="LiveId" clId="{6726B774-3717-4973-BBF6-6C1EC0026E12}" dt="2024-04-06T00:20:52.923" v="6494" actId="20577"/>
      <pc:docMkLst>
        <pc:docMk/>
      </pc:docMkLst>
      <pc:sldChg chg="addSp delSp modSp new mod setBg delDesignElem">
        <pc:chgData name="David Tang" userId="07e19b0d3bffc0b6" providerId="LiveId" clId="{6726B774-3717-4973-BBF6-6C1EC0026E12}" dt="2024-04-05T23:29:55.780" v="3262"/>
        <pc:sldMkLst>
          <pc:docMk/>
          <pc:sldMk cId="1546315494" sldId="256"/>
        </pc:sldMkLst>
        <pc:spChg chg="mod">
          <ac:chgData name="David Tang" userId="07e19b0d3bffc0b6" providerId="LiveId" clId="{6726B774-3717-4973-BBF6-6C1EC0026E12}" dt="2024-04-05T22:24:10.886" v="191" actId="26606"/>
          <ac:spMkLst>
            <pc:docMk/>
            <pc:sldMk cId="1546315494" sldId="256"/>
            <ac:spMk id="2" creationId="{8F33A655-6D50-C105-A964-9F0879EBC187}"/>
          </ac:spMkLst>
        </pc:spChg>
        <pc:spChg chg="mod">
          <ac:chgData name="David Tang" userId="07e19b0d3bffc0b6" providerId="LiveId" clId="{6726B774-3717-4973-BBF6-6C1EC0026E12}" dt="2024-04-05T22:24:10.886" v="191" actId="26606"/>
          <ac:spMkLst>
            <pc:docMk/>
            <pc:sldMk cId="1546315494" sldId="256"/>
            <ac:spMk id="3" creationId="{389ADE17-2C8D-5C63-C56D-A17395A290C4}"/>
          </ac:spMkLst>
        </pc:spChg>
        <pc:spChg chg="add del">
          <ac:chgData name="David Tang" userId="07e19b0d3bffc0b6" providerId="LiveId" clId="{6726B774-3717-4973-BBF6-6C1EC0026E12}" dt="2024-04-05T23:29:55.780" v="3262"/>
          <ac:spMkLst>
            <pc:docMk/>
            <pc:sldMk cId="1546315494" sldId="256"/>
            <ac:spMk id="8" creationId="{0BA28970-3E8F-46CD-A302-42EE83668B0A}"/>
          </ac:spMkLst>
        </pc:spChg>
        <pc:cxnChg chg="add del">
          <ac:chgData name="David Tang" userId="07e19b0d3bffc0b6" providerId="LiveId" clId="{6726B774-3717-4973-BBF6-6C1EC0026E12}" dt="2024-04-05T23:29:55.780" v="3262"/>
          <ac:cxnSpMkLst>
            <pc:docMk/>
            <pc:sldMk cId="1546315494" sldId="256"/>
            <ac:cxnSpMk id="10" creationId="{47AE7893-212D-45CB-A5B0-AE377389AB3F}"/>
          </ac:cxnSpMkLst>
        </pc:cxnChg>
      </pc:sldChg>
      <pc:sldChg chg="addSp modSp new mod setBg">
        <pc:chgData name="David Tang" userId="07e19b0d3bffc0b6" providerId="LiveId" clId="{6726B774-3717-4973-BBF6-6C1EC0026E12}" dt="2024-04-05T23:43:35.137" v="4686" actId="20577"/>
        <pc:sldMkLst>
          <pc:docMk/>
          <pc:sldMk cId="2014405516" sldId="257"/>
        </pc:sldMkLst>
        <pc:spChg chg="mod">
          <ac:chgData name="David Tang" userId="07e19b0d3bffc0b6" providerId="LiveId" clId="{6726B774-3717-4973-BBF6-6C1EC0026E12}" dt="2024-04-05T22:23:59.233" v="190" actId="26606"/>
          <ac:spMkLst>
            <pc:docMk/>
            <pc:sldMk cId="2014405516" sldId="257"/>
            <ac:spMk id="2" creationId="{F4F3A824-9FA5-84CD-46E4-E1F23476D884}"/>
          </ac:spMkLst>
        </pc:spChg>
        <pc:spChg chg="mod">
          <ac:chgData name="David Tang" userId="07e19b0d3bffc0b6" providerId="LiveId" clId="{6726B774-3717-4973-BBF6-6C1EC0026E12}" dt="2024-04-05T23:43:35.137" v="4686" actId="20577"/>
          <ac:spMkLst>
            <pc:docMk/>
            <pc:sldMk cId="2014405516" sldId="257"/>
            <ac:spMk id="3" creationId="{86803A48-7014-8599-B603-8AA1F4FCD54B}"/>
          </ac:spMkLst>
        </pc:spChg>
        <pc:picChg chg="add">
          <ac:chgData name="David Tang" userId="07e19b0d3bffc0b6" providerId="LiveId" clId="{6726B774-3717-4973-BBF6-6C1EC0026E12}" dt="2024-04-05T22:23:59.233" v="190" actId="26606"/>
          <ac:picMkLst>
            <pc:docMk/>
            <pc:sldMk cId="2014405516" sldId="257"/>
            <ac:picMk id="5" creationId="{7BE2B2F3-1FFE-C917-F99C-7DB64183FF2D}"/>
          </ac:picMkLst>
        </pc:picChg>
      </pc:sldChg>
      <pc:sldChg chg="addSp delSp modSp new mod setBg">
        <pc:chgData name="David Tang" userId="07e19b0d3bffc0b6" providerId="LiveId" clId="{6726B774-3717-4973-BBF6-6C1EC0026E12}" dt="2024-04-05T23:36:24.726" v="3730" actId="113"/>
        <pc:sldMkLst>
          <pc:docMk/>
          <pc:sldMk cId="2737933470" sldId="258"/>
        </pc:sldMkLst>
        <pc:spChg chg="mod">
          <ac:chgData name="David Tang" userId="07e19b0d3bffc0b6" providerId="LiveId" clId="{6726B774-3717-4973-BBF6-6C1EC0026E12}" dt="2024-04-05T23:36:05.171" v="3726" actId="26606"/>
          <ac:spMkLst>
            <pc:docMk/>
            <pc:sldMk cId="2737933470" sldId="258"/>
            <ac:spMk id="2" creationId="{2B9EAD14-E515-A935-EB05-69A80B854C28}"/>
          </ac:spMkLst>
        </pc:spChg>
        <pc:spChg chg="mod ord">
          <ac:chgData name="David Tang" userId="07e19b0d3bffc0b6" providerId="LiveId" clId="{6726B774-3717-4973-BBF6-6C1EC0026E12}" dt="2024-04-05T23:36:24.726" v="3730" actId="113"/>
          <ac:spMkLst>
            <pc:docMk/>
            <pc:sldMk cId="2737933470" sldId="258"/>
            <ac:spMk id="3" creationId="{1E5ACBA4-0964-61D1-A758-13CE1E21FF09}"/>
          </ac:spMkLst>
        </pc:spChg>
        <pc:spChg chg="add del">
          <ac:chgData name="David Tang" userId="07e19b0d3bffc0b6" providerId="LiveId" clId="{6726B774-3717-4973-BBF6-6C1EC0026E12}" dt="2024-04-05T23:35:31.063" v="3716" actId="26606"/>
          <ac:spMkLst>
            <pc:docMk/>
            <pc:sldMk cId="2737933470" sldId="258"/>
            <ac:spMk id="8" creationId="{39E4C68A-A4A9-48A4-9FF2-D2896B1EA01F}"/>
          </ac:spMkLst>
        </pc:spChg>
        <pc:spChg chg="add del">
          <ac:chgData name="David Tang" userId="07e19b0d3bffc0b6" providerId="LiveId" clId="{6726B774-3717-4973-BBF6-6C1EC0026E12}" dt="2024-04-05T23:35:23.771" v="3710" actId="26606"/>
          <ac:spMkLst>
            <pc:docMk/>
            <pc:sldMk cId="2737933470" sldId="258"/>
            <ac:spMk id="10" creationId="{81CE8CA9-D6D2-4C46-8070-9566F894E53E}"/>
          </ac:spMkLst>
        </pc:spChg>
        <pc:spChg chg="add del">
          <ac:chgData name="David Tang" userId="07e19b0d3bffc0b6" providerId="LiveId" clId="{6726B774-3717-4973-BBF6-6C1EC0026E12}" dt="2024-04-05T23:35:26.020" v="3712" actId="26606"/>
          <ac:spMkLst>
            <pc:docMk/>
            <pc:sldMk cId="2737933470" sldId="258"/>
            <ac:spMk id="14" creationId="{81CE8CA9-D6D2-4C46-8070-9566F894E53E}"/>
          </ac:spMkLst>
        </pc:spChg>
        <pc:spChg chg="add del">
          <ac:chgData name="David Tang" userId="07e19b0d3bffc0b6" providerId="LiveId" clId="{6726B774-3717-4973-BBF6-6C1EC0026E12}" dt="2024-04-05T23:35:27.746" v="3714" actId="26606"/>
          <ac:spMkLst>
            <pc:docMk/>
            <pc:sldMk cId="2737933470" sldId="258"/>
            <ac:spMk id="18" creationId="{BB717F82-1948-4BF5-B31E-F8E018DE40FA}"/>
          </ac:spMkLst>
        </pc:spChg>
        <pc:spChg chg="add del">
          <ac:chgData name="David Tang" userId="07e19b0d3bffc0b6" providerId="LiveId" clId="{6726B774-3717-4973-BBF6-6C1EC0026E12}" dt="2024-04-05T23:35:31.063" v="3716" actId="26606"/>
          <ac:spMkLst>
            <pc:docMk/>
            <pc:sldMk cId="2737933470" sldId="258"/>
            <ac:spMk id="22" creationId="{E2B9AEA5-52CB-49A6-AF8A-33502F291B91}"/>
          </ac:spMkLst>
        </pc:spChg>
        <pc:spChg chg="add del">
          <ac:chgData name="David Tang" userId="07e19b0d3bffc0b6" providerId="LiveId" clId="{6726B774-3717-4973-BBF6-6C1EC0026E12}" dt="2024-04-05T23:36:05.171" v="3726" actId="26606"/>
          <ac:spMkLst>
            <pc:docMk/>
            <pc:sldMk cId="2737933470" sldId="258"/>
            <ac:spMk id="24" creationId="{81CE8CA9-D6D2-4C46-8070-9566F894E53E}"/>
          </ac:spMkLst>
        </pc:spChg>
        <pc:picChg chg="add del">
          <ac:chgData name="David Tang" userId="07e19b0d3bffc0b6" providerId="LiveId" clId="{6726B774-3717-4973-BBF6-6C1EC0026E12}" dt="2024-04-05T23:35:23.771" v="3710" actId="26606"/>
          <ac:picMkLst>
            <pc:docMk/>
            <pc:sldMk cId="2737933470" sldId="258"/>
            <ac:picMk id="7" creationId="{BF785EF2-6C23-B3FD-B9F1-BC364386D639}"/>
          </ac:picMkLst>
        </pc:picChg>
        <pc:picChg chg="add del">
          <ac:chgData name="David Tang" userId="07e19b0d3bffc0b6" providerId="LiveId" clId="{6726B774-3717-4973-BBF6-6C1EC0026E12}" dt="2024-04-05T23:35:26.020" v="3712" actId="26606"/>
          <ac:picMkLst>
            <pc:docMk/>
            <pc:sldMk cId="2737933470" sldId="258"/>
            <ac:picMk id="16" creationId="{70405DB1-54ED-7F7E-1F45-0DC6E9E502B1}"/>
          </ac:picMkLst>
        </pc:picChg>
        <pc:picChg chg="add del">
          <ac:chgData name="David Tang" userId="07e19b0d3bffc0b6" providerId="LiveId" clId="{6726B774-3717-4973-BBF6-6C1EC0026E12}" dt="2024-04-05T23:35:27.746" v="3714" actId="26606"/>
          <ac:picMkLst>
            <pc:docMk/>
            <pc:sldMk cId="2737933470" sldId="258"/>
            <ac:picMk id="20" creationId="{F92112F3-4DD3-C4CA-1D64-A7EEC2FBA7A3}"/>
          </ac:picMkLst>
        </pc:picChg>
        <pc:picChg chg="add mod">
          <ac:chgData name="David Tang" userId="07e19b0d3bffc0b6" providerId="LiveId" clId="{6726B774-3717-4973-BBF6-6C1EC0026E12}" dt="2024-04-05T23:36:05.171" v="3726" actId="26606"/>
          <ac:picMkLst>
            <pc:docMk/>
            <pc:sldMk cId="2737933470" sldId="258"/>
            <ac:picMk id="26" creationId="{BF785EF2-6C23-B3FD-B9F1-BC364386D639}"/>
          </ac:picMkLst>
        </pc:picChg>
        <pc:cxnChg chg="add del">
          <ac:chgData name="David Tang" userId="07e19b0d3bffc0b6" providerId="LiveId" clId="{6726B774-3717-4973-BBF6-6C1EC0026E12}" dt="2024-04-05T23:35:23.771" v="3710" actId="26606"/>
          <ac:cxnSpMkLst>
            <pc:docMk/>
            <pc:sldMk cId="2737933470" sldId="258"/>
            <ac:cxnSpMk id="12" creationId="{72B31CF5-BEC2-457D-A52F-6A5CCB066FEC}"/>
          </ac:cxnSpMkLst>
        </pc:cxnChg>
        <pc:cxnChg chg="add del">
          <ac:chgData name="David Tang" userId="07e19b0d3bffc0b6" providerId="LiveId" clId="{6726B774-3717-4973-BBF6-6C1EC0026E12}" dt="2024-04-05T23:35:26.020" v="3712" actId="26606"/>
          <ac:cxnSpMkLst>
            <pc:docMk/>
            <pc:sldMk cId="2737933470" sldId="258"/>
            <ac:cxnSpMk id="15" creationId="{72B31CF5-BEC2-457D-A52F-6A5CCB066FEC}"/>
          </ac:cxnSpMkLst>
        </pc:cxnChg>
        <pc:cxnChg chg="add del">
          <ac:chgData name="David Tang" userId="07e19b0d3bffc0b6" providerId="LiveId" clId="{6726B774-3717-4973-BBF6-6C1EC0026E12}" dt="2024-04-05T23:35:27.746" v="3714" actId="26606"/>
          <ac:cxnSpMkLst>
            <pc:docMk/>
            <pc:sldMk cId="2737933470" sldId="258"/>
            <ac:cxnSpMk id="19" creationId="{07AAE15F-6D59-4252-8427-D134C0066F97}"/>
          </ac:cxnSpMkLst>
        </pc:cxnChg>
        <pc:cxnChg chg="add del">
          <ac:chgData name="David Tang" userId="07e19b0d3bffc0b6" providerId="LiveId" clId="{6726B774-3717-4973-BBF6-6C1EC0026E12}" dt="2024-04-05T23:36:05.171" v="3726" actId="26606"/>
          <ac:cxnSpMkLst>
            <pc:docMk/>
            <pc:sldMk cId="2737933470" sldId="258"/>
            <ac:cxnSpMk id="25" creationId="{72B31CF5-BEC2-457D-A52F-6A5CCB066FEC}"/>
          </ac:cxnSpMkLst>
        </pc:cxnChg>
      </pc:sldChg>
      <pc:sldChg chg="modSp new mod">
        <pc:chgData name="David Tang" userId="07e19b0d3bffc0b6" providerId="LiveId" clId="{6726B774-3717-4973-BBF6-6C1EC0026E12}" dt="2024-04-05T23:44:56.341" v="4882" actId="20577"/>
        <pc:sldMkLst>
          <pc:docMk/>
          <pc:sldMk cId="1007151881" sldId="259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1007151881" sldId="259"/>
            <ac:spMk id="2" creationId="{A08D4B4B-0384-BB09-5570-01BF555D986E}"/>
          </ac:spMkLst>
        </pc:spChg>
        <pc:spChg chg="mod">
          <ac:chgData name="David Tang" userId="07e19b0d3bffc0b6" providerId="LiveId" clId="{6726B774-3717-4973-BBF6-6C1EC0026E12}" dt="2024-04-05T23:44:56.341" v="4882" actId="20577"/>
          <ac:spMkLst>
            <pc:docMk/>
            <pc:sldMk cId="1007151881" sldId="259"/>
            <ac:spMk id="3" creationId="{DADAC314-6938-C091-9441-7AAF1E70DF71}"/>
          </ac:spMkLst>
        </pc:spChg>
      </pc:sldChg>
      <pc:sldChg chg="addSp delSp modSp new mod setBg">
        <pc:chgData name="David Tang" userId="07e19b0d3bffc0b6" providerId="LiveId" clId="{6726B774-3717-4973-BBF6-6C1EC0026E12}" dt="2024-04-05T23:30:11.663" v="3264" actId="14100"/>
        <pc:sldMkLst>
          <pc:docMk/>
          <pc:sldMk cId="182655392" sldId="260"/>
        </pc:sldMkLst>
        <pc:spChg chg="mod">
          <ac:chgData name="David Tang" userId="07e19b0d3bffc0b6" providerId="LiveId" clId="{6726B774-3717-4973-BBF6-6C1EC0026E12}" dt="2024-04-05T23:30:03.446" v="3263" actId="26606"/>
          <ac:spMkLst>
            <pc:docMk/>
            <pc:sldMk cId="182655392" sldId="260"/>
            <ac:spMk id="2" creationId="{9BFD41E2-5B11-DD41-068D-29E53C96EA8B}"/>
          </ac:spMkLst>
        </pc:spChg>
        <pc:spChg chg="del mod">
          <ac:chgData name="David Tang" userId="07e19b0d3bffc0b6" providerId="LiveId" clId="{6726B774-3717-4973-BBF6-6C1EC0026E12}" dt="2024-04-05T23:30:03.446" v="3263" actId="26606"/>
          <ac:spMkLst>
            <pc:docMk/>
            <pc:sldMk cId="182655392" sldId="260"/>
            <ac:spMk id="3" creationId="{DDEAC813-DDAC-5E31-2B4C-74230F169102}"/>
          </ac:spMkLst>
        </pc:spChg>
        <pc:graphicFrameChg chg="add mod">
          <ac:chgData name="David Tang" userId="07e19b0d3bffc0b6" providerId="LiveId" clId="{6726B774-3717-4973-BBF6-6C1EC0026E12}" dt="2024-04-05T23:30:11.663" v="3264" actId="14100"/>
          <ac:graphicFrameMkLst>
            <pc:docMk/>
            <pc:sldMk cId="182655392" sldId="260"/>
            <ac:graphicFrameMk id="5" creationId="{868CB335-5A28-6F5C-DDC2-899654D76C96}"/>
          </ac:graphicFrameMkLst>
        </pc:graphicFrameChg>
      </pc:sldChg>
      <pc:sldChg chg="addSp modSp new del mod ord">
        <pc:chgData name="David Tang" userId="07e19b0d3bffc0b6" providerId="LiveId" clId="{6726B774-3717-4973-BBF6-6C1EC0026E12}" dt="2024-04-06T00:17:01.133" v="6284" actId="47"/>
        <pc:sldMkLst>
          <pc:docMk/>
          <pc:sldMk cId="3332724879" sldId="261"/>
        </pc:sldMkLst>
        <pc:spChg chg="mod">
          <ac:chgData name="David Tang" userId="07e19b0d3bffc0b6" providerId="LiveId" clId="{6726B774-3717-4973-BBF6-6C1EC0026E12}" dt="2024-04-05T23:21:05.103" v="2381" actId="1076"/>
          <ac:spMkLst>
            <pc:docMk/>
            <pc:sldMk cId="3332724879" sldId="261"/>
            <ac:spMk id="2" creationId="{BB17BED8-B7DF-8000-E2BD-423DA9FF637A}"/>
          </ac:spMkLst>
        </pc:spChg>
        <pc:spChg chg="mod">
          <ac:chgData name="David Tang" userId="07e19b0d3bffc0b6" providerId="LiveId" clId="{6726B774-3717-4973-BBF6-6C1EC0026E12}" dt="2024-04-05T23:22:43.748" v="2678" actId="20577"/>
          <ac:spMkLst>
            <pc:docMk/>
            <pc:sldMk cId="3332724879" sldId="261"/>
            <ac:spMk id="3" creationId="{8909C58F-7D1B-893A-BC13-1B1B3250ED0D}"/>
          </ac:spMkLst>
        </pc:spChg>
        <pc:picChg chg="add mod">
          <ac:chgData name="David Tang" userId="07e19b0d3bffc0b6" providerId="LiveId" clId="{6726B774-3717-4973-BBF6-6C1EC0026E12}" dt="2024-04-05T23:21:10.286" v="2383" actId="14100"/>
          <ac:picMkLst>
            <pc:docMk/>
            <pc:sldMk cId="3332724879" sldId="261"/>
            <ac:picMk id="5" creationId="{78E51291-42A9-7ECF-8F2E-928EA139FC1C}"/>
          </ac:picMkLst>
        </pc:picChg>
      </pc:sldChg>
      <pc:sldChg chg="modSp new del">
        <pc:chgData name="David Tang" userId="07e19b0d3bffc0b6" providerId="LiveId" clId="{6726B774-3717-4973-BBF6-6C1EC0026E12}" dt="2024-04-06T00:18:46.207" v="6306" actId="47"/>
        <pc:sldMkLst>
          <pc:docMk/>
          <pc:sldMk cId="2290216053" sldId="262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2290216053" sldId="262"/>
            <ac:spMk id="2" creationId="{83F89E9A-5E64-F73D-59CC-F2F407E3BD6E}"/>
          </ac:spMkLst>
        </pc:spChg>
        <pc:spChg chg="mod">
          <ac:chgData name="David Tang" userId="07e19b0d3bffc0b6" providerId="LiveId" clId="{6726B774-3717-4973-BBF6-6C1EC0026E12}" dt="2024-04-05T23:29:55.780" v="3262"/>
          <ac:spMkLst>
            <pc:docMk/>
            <pc:sldMk cId="2290216053" sldId="262"/>
            <ac:spMk id="3" creationId="{124683A4-CD4E-2D8C-7964-055499A93764}"/>
          </ac:spMkLst>
        </pc:spChg>
      </pc:sldChg>
      <pc:sldChg chg="addSp delSp modSp new mod">
        <pc:chgData name="David Tang" userId="07e19b0d3bffc0b6" providerId="LiveId" clId="{6726B774-3717-4973-BBF6-6C1EC0026E12}" dt="2024-04-06T00:20:52.923" v="6494" actId="20577"/>
        <pc:sldMkLst>
          <pc:docMk/>
          <pc:sldMk cId="29338183" sldId="263"/>
        </pc:sldMkLst>
        <pc:spChg chg="mod">
          <ac:chgData name="David Tang" userId="07e19b0d3bffc0b6" providerId="LiveId" clId="{6726B774-3717-4973-BBF6-6C1EC0026E12}" dt="2024-04-06T00:19:08.357" v="6348" actId="1076"/>
          <ac:spMkLst>
            <pc:docMk/>
            <pc:sldMk cId="29338183" sldId="263"/>
            <ac:spMk id="2" creationId="{26DB934F-CFCB-86BD-50D1-E1DB46B279A6}"/>
          </ac:spMkLst>
        </pc:spChg>
        <pc:spChg chg="add del mod">
          <ac:chgData name="David Tang" userId="07e19b0d3bffc0b6" providerId="LiveId" clId="{6726B774-3717-4973-BBF6-6C1EC0026E12}" dt="2024-04-06T00:20:52.923" v="6494" actId="20577"/>
          <ac:spMkLst>
            <pc:docMk/>
            <pc:sldMk cId="29338183" sldId="263"/>
            <ac:spMk id="3" creationId="{7A31C707-E076-C7B5-41F3-DF66F2A6A8B7}"/>
          </ac:spMkLst>
        </pc:spChg>
      </pc:sldChg>
      <pc:sldChg chg="addSp modSp new mod">
        <pc:chgData name="David Tang" userId="07e19b0d3bffc0b6" providerId="LiveId" clId="{6726B774-3717-4973-BBF6-6C1EC0026E12}" dt="2024-04-05T23:29:55.780" v="3262"/>
        <pc:sldMkLst>
          <pc:docMk/>
          <pc:sldMk cId="3275805614" sldId="264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3275805614" sldId="264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5T23:28:19.773" v="3217" actId="1076"/>
          <ac:spMkLst>
            <pc:docMk/>
            <pc:sldMk cId="3275805614" sldId="264"/>
            <ac:spMk id="3" creationId="{6A28D36B-4DB0-0B34-00E6-BE9AD9317BEC}"/>
          </ac:spMkLst>
        </pc:spChg>
        <pc:picChg chg="add mod">
          <ac:chgData name="David Tang" userId="07e19b0d3bffc0b6" providerId="LiveId" clId="{6726B774-3717-4973-BBF6-6C1EC0026E12}" dt="2024-04-05T23:28:25.927" v="3218" actId="1076"/>
          <ac:picMkLst>
            <pc:docMk/>
            <pc:sldMk cId="3275805614" sldId="264"/>
            <ac:picMk id="5" creationId="{6F40EC3A-50CA-0DBD-9C7E-53D93ABEA92F}"/>
          </ac:picMkLst>
        </pc:picChg>
      </pc:sldChg>
      <pc:sldChg chg="modSp new del mod">
        <pc:chgData name="David Tang" userId="07e19b0d3bffc0b6" providerId="LiveId" clId="{6726B774-3717-4973-BBF6-6C1EC0026E12}" dt="2024-04-05T23:30:36.713" v="3269" actId="47"/>
        <pc:sldMkLst>
          <pc:docMk/>
          <pc:sldMk cId="584089720" sldId="265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584089720" sldId="265"/>
            <ac:spMk id="2" creationId="{3248D872-9EC7-9CEF-E0D2-E1C6B32F38E5}"/>
          </ac:spMkLst>
        </pc:spChg>
        <pc:spChg chg="mod">
          <ac:chgData name="David Tang" userId="07e19b0d3bffc0b6" providerId="LiveId" clId="{6726B774-3717-4973-BBF6-6C1EC0026E12}" dt="2024-04-05T23:29:55.780" v="3262"/>
          <ac:spMkLst>
            <pc:docMk/>
            <pc:sldMk cId="584089720" sldId="265"/>
            <ac:spMk id="3" creationId="{9C4A24A1-70FA-8B3E-3AEA-30FCA1601F3A}"/>
          </ac:spMkLst>
        </pc:spChg>
      </pc:sldChg>
      <pc:sldChg chg="modSp new del mod">
        <pc:chgData name="David Tang" userId="07e19b0d3bffc0b6" providerId="LiveId" clId="{6726B774-3717-4973-BBF6-6C1EC0026E12}" dt="2024-04-05T23:30:37.385" v="3270" actId="47"/>
        <pc:sldMkLst>
          <pc:docMk/>
          <pc:sldMk cId="72843097" sldId="266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72843097" sldId="266"/>
            <ac:spMk id="2" creationId="{78DCE349-CC5C-03DB-CA0B-B4A5AE52921B}"/>
          </ac:spMkLst>
        </pc:spChg>
        <pc:spChg chg="mod">
          <ac:chgData name="David Tang" userId="07e19b0d3bffc0b6" providerId="LiveId" clId="{6726B774-3717-4973-BBF6-6C1EC0026E12}" dt="2024-04-05T23:29:55.780" v="3262"/>
          <ac:spMkLst>
            <pc:docMk/>
            <pc:sldMk cId="72843097" sldId="266"/>
            <ac:spMk id="3" creationId="{8CE00241-12BD-7355-C2D2-96FC06D8E0E0}"/>
          </ac:spMkLst>
        </pc:spChg>
      </pc:sldChg>
      <pc:sldChg chg="modSp new del mod">
        <pc:chgData name="David Tang" userId="07e19b0d3bffc0b6" providerId="LiveId" clId="{6726B774-3717-4973-BBF6-6C1EC0026E12}" dt="2024-04-05T23:30:37.776" v="3271" actId="47"/>
        <pc:sldMkLst>
          <pc:docMk/>
          <pc:sldMk cId="3754022063" sldId="267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3754022063" sldId="267"/>
            <ac:spMk id="2" creationId="{C997B9BE-0276-032D-1DFC-D79A24F0C3DC}"/>
          </ac:spMkLst>
        </pc:spChg>
        <pc:spChg chg="mod">
          <ac:chgData name="David Tang" userId="07e19b0d3bffc0b6" providerId="LiveId" clId="{6726B774-3717-4973-BBF6-6C1EC0026E12}" dt="2024-04-05T23:29:55.780" v="3262"/>
          <ac:spMkLst>
            <pc:docMk/>
            <pc:sldMk cId="3754022063" sldId="267"/>
            <ac:spMk id="3" creationId="{6AB7F8F8-5DF2-E329-BB5F-BCBE117250B1}"/>
          </ac:spMkLst>
        </pc:spChg>
      </pc:sldChg>
      <pc:sldChg chg="modSp new add del mod">
        <pc:chgData name="David Tang" userId="07e19b0d3bffc0b6" providerId="LiveId" clId="{6726B774-3717-4973-BBF6-6C1EC0026E12}" dt="2024-04-05T23:30:40.631" v="3274" actId="47"/>
        <pc:sldMkLst>
          <pc:docMk/>
          <pc:sldMk cId="2152168465" sldId="268"/>
        </pc:sldMkLst>
        <pc:spChg chg="mod">
          <ac:chgData name="David Tang" userId="07e19b0d3bffc0b6" providerId="LiveId" clId="{6726B774-3717-4973-BBF6-6C1EC0026E12}" dt="2024-04-05T23:29:55.780" v="3262"/>
          <ac:spMkLst>
            <pc:docMk/>
            <pc:sldMk cId="2152168465" sldId="268"/>
            <ac:spMk id="2" creationId="{0827665A-3639-18D0-F5A5-9E38D04ECEDB}"/>
          </ac:spMkLst>
        </pc:spChg>
        <pc:spChg chg="mod">
          <ac:chgData name="David Tang" userId="07e19b0d3bffc0b6" providerId="LiveId" clId="{6726B774-3717-4973-BBF6-6C1EC0026E12}" dt="2024-04-05T23:29:55.780" v="3262"/>
          <ac:spMkLst>
            <pc:docMk/>
            <pc:sldMk cId="2152168465" sldId="268"/>
            <ac:spMk id="3" creationId="{0A6C6561-570C-D4BE-C443-C3F37716397C}"/>
          </ac:spMkLst>
        </pc:spChg>
      </pc:sldChg>
      <pc:sldChg chg="addSp delSp modSp add mod setBg">
        <pc:chgData name="David Tang" userId="07e19b0d3bffc0b6" providerId="LiveId" clId="{6726B774-3717-4973-BBF6-6C1EC0026E12}" dt="2024-04-06T00:18:26.740" v="6304" actId="1076"/>
        <pc:sldMkLst>
          <pc:docMk/>
          <pc:sldMk cId="536900477" sldId="269"/>
        </pc:sldMkLst>
        <pc:spChg chg="mod">
          <ac:chgData name="David Tang" userId="07e19b0d3bffc0b6" providerId="LiveId" clId="{6726B774-3717-4973-BBF6-6C1EC0026E12}" dt="2024-04-05T23:36:43.850" v="3735" actId="26606"/>
          <ac:spMkLst>
            <pc:docMk/>
            <pc:sldMk cId="536900477" sldId="269"/>
            <ac:spMk id="2" creationId="{590569C0-C00A-FF00-28E3-2DF7CA8403BC}"/>
          </ac:spMkLst>
        </pc:spChg>
        <pc:spChg chg="mod ord">
          <ac:chgData name="David Tang" userId="07e19b0d3bffc0b6" providerId="LiveId" clId="{6726B774-3717-4973-BBF6-6C1EC0026E12}" dt="2024-04-05T23:37:26.507" v="3758" actId="1076"/>
          <ac:spMkLst>
            <pc:docMk/>
            <pc:sldMk cId="536900477" sldId="269"/>
            <ac:spMk id="3" creationId="{6A28D36B-4DB0-0B34-00E6-BE9AD9317BEC}"/>
          </ac:spMkLst>
        </pc:spChg>
        <pc:spChg chg="add del">
          <ac:chgData name="David Tang" userId="07e19b0d3bffc0b6" providerId="LiveId" clId="{6726B774-3717-4973-BBF6-6C1EC0026E12}" dt="2024-04-05T23:35:12.117" v="3707" actId="26606"/>
          <ac:spMkLst>
            <pc:docMk/>
            <pc:sldMk cId="536900477" sldId="269"/>
            <ac:spMk id="10" creationId="{BB717F82-1948-4BF5-B31E-F8E018DE40FA}"/>
          </ac:spMkLst>
        </pc:spChg>
        <pc:spChg chg="add del">
          <ac:chgData name="David Tang" userId="07e19b0d3bffc0b6" providerId="LiveId" clId="{6726B774-3717-4973-BBF6-6C1EC0026E12}" dt="2024-04-05T23:34:57.571" v="3703" actId="26606"/>
          <ac:spMkLst>
            <pc:docMk/>
            <pc:sldMk cId="536900477" sldId="269"/>
            <ac:spMk id="13" creationId="{C51136FD-BBB2-4EB4-A240-3E21EECF7365}"/>
          </ac:spMkLst>
        </pc:spChg>
        <pc:spChg chg="add del">
          <ac:chgData name="David Tang" userId="07e19b0d3bffc0b6" providerId="LiveId" clId="{6726B774-3717-4973-BBF6-6C1EC0026E12}" dt="2024-04-05T23:36:43.850" v="3735" actId="26606"/>
          <ac:spMkLst>
            <pc:docMk/>
            <pc:sldMk cId="536900477" sldId="269"/>
            <ac:spMk id="16" creationId="{81CE8CA9-D6D2-4C46-8070-9566F894E53E}"/>
          </ac:spMkLst>
        </pc:spChg>
        <pc:picChg chg="del mod">
          <ac:chgData name="David Tang" userId="07e19b0d3bffc0b6" providerId="LiveId" clId="{6726B774-3717-4973-BBF6-6C1EC0026E12}" dt="2024-04-05T23:32:24.147" v="3434" actId="478"/>
          <ac:picMkLst>
            <pc:docMk/>
            <pc:sldMk cId="536900477" sldId="269"/>
            <ac:picMk id="5" creationId="{6F40EC3A-50CA-0DBD-9C7E-53D93ABEA92F}"/>
          </ac:picMkLst>
        </pc:picChg>
        <pc:picChg chg="add del mod">
          <ac:chgData name="David Tang" userId="07e19b0d3bffc0b6" providerId="LiveId" clId="{6726B774-3717-4973-BBF6-6C1EC0026E12}" dt="2024-04-05T23:32:24.147" v="3434" actId="478"/>
          <ac:picMkLst>
            <pc:docMk/>
            <pc:sldMk cId="536900477" sldId="269"/>
            <ac:picMk id="6" creationId="{B6E4DFE4-83E7-E339-E658-BC946A3C08B9}"/>
          </ac:picMkLst>
        </pc:picChg>
        <pc:picChg chg="add mod">
          <ac:chgData name="David Tang" userId="07e19b0d3bffc0b6" providerId="LiveId" clId="{6726B774-3717-4973-BBF6-6C1EC0026E12}" dt="2024-04-06T00:18:26.740" v="6304" actId="1076"/>
          <ac:picMkLst>
            <pc:docMk/>
            <pc:sldMk cId="536900477" sldId="269"/>
            <ac:picMk id="8" creationId="{894ADC98-92EC-D979-50F0-0002E8FEF4E1}"/>
          </ac:picMkLst>
        </pc:picChg>
        <pc:cxnChg chg="add del">
          <ac:chgData name="David Tang" userId="07e19b0d3bffc0b6" providerId="LiveId" clId="{6726B774-3717-4973-BBF6-6C1EC0026E12}" dt="2024-04-05T23:35:12.117" v="3707" actId="26606"/>
          <ac:cxnSpMkLst>
            <pc:docMk/>
            <pc:sldMk cId="536900477" sldId="269"/>
            <ac:cxnSpMk id="11" creationId="{07AAE15F-6D59-4252-8427-D134C0066F97}"/>
          </ac:cxnSpMkLst>
        </pc:cxnChg>
        <pc:cxnChg chg="add del">
          <ac:chgData name="David Tang" userId="07e19b0d3bffc0b6" providerId="LiveId" clId="{6726B774-3717-4973-BBF6-6C1EC0026E12}" dt="2024-04-05T23:34:57.571" v="3703" actId="26606"/>
          <ac:cxnSpMkLst>
            <pc:docMk/>
            <pc:sldMk cId="536900477" sldId="269"/>
            <ac:cxnSpMk id="15" creationId="{C6826B28-36B0-4CC1-8EC8-EF9B88B3564A}"/>
          </ac:cxnSpMkLst>
        </pc:cxnChg>
        <pc:cxnChg chg="add del">
          <ac:chgData name="David Tang" userId="07e19b0d3bffc0b6" providerId="LiveId" clId="{6726B774-3717-4973-BBF6-6C1EC0026E12}" dt="2024-04-05T23:36:43.850" v="3735" actId="26606"/>
          <ac:cxnSpMkLst>
            <pc:docMk/>
            <pc:sldMk cId="536900477" sldId="269"/>
            <ac:cxnSpMk id="18" creationId="{72B31CF5-BEC2-457D-A52F-6A5CCB066FEC}"/>
          </ac:cxnSpMkLst>
        </pc:cxnChg>
      </pc:sldChg>
      <pc:sldChg chg="addSp delSp modSp add mod">
        <pc:chgData name="David Tang" userId="07e19b0d3bffc0b6" providerId="LiveId" clId="{6726B774-3717-4973-BBF6-6C1EC0026E12}" dt="2024-04-05T23:41:32.293" v="4357" actId="20577"/>
        <pc:sldMkLst>
          <pc:docMk/>
          <pc:sldMk cId="2796812447" sldId="270"/>
        </pc:sldMkLst>
        <pc:spChg chg="mod">
          <ac:chgData name="David Tang" userId="07e19b0d3bffc0b6" providerId="LiveId" clId="{6726B774-3717-4973-BBF6-6C1EC0026E12}" dt="2024-04-05T23:37:16.379" v="3756" actId="20577"/>
          <ac:spMkLst>
            <pc:docMk/>
            <pc:sldMk cId="2796812447" sldId="270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5T23:41:32.293" v="4357" actId="20577"/>
          <ac:spMkLst>
            <pc:docMk/>
            <pc:sldMk cId="2796812447" sldId="270"/>
            <ac:spMk id="3" creationId="{6A28D36B-4DB0-0B34-00E6-BE9AD9317BEC}"/>
          </ac:spMkLst>
        </pc:spChg>
        <pc:picChg chg="del">
          <ac:chgData name="David Tang" userId="07e19b0d3bffc0b6" providerId="LiveId" clId="{6726B774-3717-4973-BBF6-6C1EC0026E12}" dt="2024-04-05T23:37:19.058" v="3757" actId="478"/>
          <ac:picMkLst>
            <pc:docMk/>
            <pc:sldMk cId="2796812447" sldId="270"/>
            <ac:picMk id="5" creationId="{6F40EC3A-50CA-0DBD-9C7E-53D93ABEA92F}"/>
          </ac:picMkLst>
        </pc:picChg>
        <pc:picChg chg="add mod">
          <ac:chgData name="David Tang" userId="07e19b0d3bffc0b6" providerId="LiveId" clId="{6726B774-3717-4973-BBF6-6C1EC0026E12}" dt="2024-04-05T23:38:46.561" v="3977" actId="1076"/>
          <ac:picMkLst>
            <pc:docMk/>
            <pc:sldMk cId="2796812447" sldId="270"/>
            <ac:picMk id="6" creationId="{68411D6A-0D74-6E5A-5A65-ABACFEF4534C}"/>
          </ac:picMkLst>
        </pc:picChg>
      </pc:sldChg>
      <pc:sldChg chg="addSp delSp modSp add mod">
        <pc:chgData name="David Tang" userId="07e19b0d3bffc0b6" providerId="LiveId" clId="{6726B774-3717-4973-BBF6-6C1EC0026E12}" dt="2024-04-06T00:12:25.396" v="5749" actId="20577"/>
        <pc:sldMkLst>
          <pc:docMk/>
          <pc:sldMk cId="3996275967" sldId="271"/>
        </pc:sldMkLst>
        <pc:spChg chg="mod">
          <ac:chgData name="David Tang" userId="07e19b0d3bffc0b6" providerId="LiveId" clId="{6726B774-3717-4973-BBF6-6C1EC0026E12}" dt="2024-04-06T00:12:25.396" v="5749" actId="20577"/>
          <ac:spMkLst>
            <pc:docMk/>
            <pc:sldMk cId="3996275967" sldId="271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6T00:11:57.417" v="5736" actId="1076"/>
          <ac:spMkLst>
            <pc:docMk/>
            <pc:sldMk cId="3996275967" sldId="271"/>
            <ac:spMk id="3" creationId="{6A28D36B-4DB0-0B34-00E6-BE9AD9317BEC}"/>
          </ac:spMkLst>
        </pc:spChg>
        <pc:picChg chg="del">
          <ac:chgData name="David Tang" userId="07e19b0d3bffc0b6" providerId="LiveId" clId="{6726B774-3717-4973-BBF6-6C1EC0026E12}" dt="2024-04-06T00:10:51.417" v="5710" actId="478"/>
          <ac:picMkLst>
            <pc:docMk/>
            <pc:sldMk cId="3996275967" sldId="271"/>
            <ac:picMk id="5" creationId="{6F40EC3A-50CA-0DBD-9C7E-53D93ABEA92F}"/>
          </ac:picMkLst>
        </pc:picChg>
        <pc:picChg chg="add mod">
          <ac:chgData name="David Tang" userId="07e19b0d3bffc0b6" providerId="LiveId" clId="{6726B774-3717-4973-BBF6-6C1EC0026E12}" dt="2024-04-06T00:11:58.840" v="5737" actId="1076"/>
          <ac:picMkLst>
            <pc:docMk/>
            <pc:sldMk cId="3996275967" sldId="271"/>
            <ac:picMk id="6" creationId="{BCA665C2-9B7E-6C01-6142-C8803480DF64}"/>
          </ac:picMkLst>
        </pc:picChg>
      </pc:sldChg>
      <pc:sldChg chg="addSp delSp modSp add mod">
        <pc:chgData name="David Tang" userId="07e19b0d3bffc0b6" providerId="LiveId" clId="{6726B774-3717-4973-BBF6-6C1EC0026E12}" dt="2024-04-06T00:17:57.773" v="6302" actId="113"/>
        <pc:sldMkLst>
          <pc:docMk/>
          <pc:sldMk cId="1529863596" sldId="272"/>
        </pc:sldMkLst>
        <pc:spChg chg="mod">
          <ac:chgData name="David Tang" userId="07e19b0d3bffc0b6" providerId="LiveId" clId="{6726B774-3717-4973-BBF6-6C1EC0026E12}" dt="2024-04-06T00:17:36.081" v="6296" actId="1076"/>
          <ac:spMkLst>
            <pc:docMk/>
            <pc:sldMk cId="1529863596" sldId="272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6T00:17:57.773" v="6302" actId="113"/>
          <ac:spMkLst>
            <pc:docMk/>
            <pc:sldMk cId="1529863596" sldId="272"/>
            <ac:spMk id="3" creationId="{6A28D36B-4DB0-0B34-00E6-BE9AD9317BEC}"/>
          </ac:spMkLst>
        </pc:spChg>
        <pc:picChg chg="del">
          <ac:chgData name="David Tang" userId="07e19b0d3bffc0b6" providerId="LiveId" clId="{6726B774-3717-4973-BBF6-6C1EC0026E12}" dt="2024-04-06T00:12:41.226" v="5774" actId="478"/>
          <ac:picMkLst>
            <pc:docMk/>
            <pc:sldMk cId="1529863596" sldId="272"/>
            <ac:picMk id="5" creationId="{6F40EC3A-50CA-0DBD-9C7E-53D93ABEA92F}"/>
          </ac:picMkLst>
        </pc:picChg>
        <pc:picChg chg="add mod">
          <ac:chgData name="David Tang" userId="07e19b0d3bffc0b6" providerId="LiveId" clId="{6726B774-3717-4973-BBF6-6C1EC0026E12}" dt="2024-04-06T00:17:30.307" v="6295" actId="14100"/>
          <ac:picMkLst>
            <pc:docMk/>
            <pc:sldMk cId="1529863596" sldId="272"/>
            <ac:picMk id="6" creationId="{3A23A48F-905D-96D4-126E-CE9297D4ACDF}"/>
          </ac:picMkLst>
        </pc:picChg>
      </pc:sldChg>
      <pc:sldChg chg="addSp delSp modSp add mod">
        <pc:chgData name="David Tang" userId="07e19b0d3bffc0b6" providerId="LiveId" clId="{6726B774-3717-4973-BBF6-6C1EC0026E12}" dt="2024-04-05T23:50:02.568" v="5164" actId="1076"/>
        <pc:sldMkLst>
          <pc:docMk/>
          <pc:sldMk cId="1475594837" sldId="273"/>
        </pc:sldMkLst>
        <pc:spChg chg="mod">
          <ac:chgData name="David Tang" userId="07e19b0d3bffc0b6" providerId="LiveId" clId="{6726B774-3717-4973-BBF6-6C1EC0026E12}" dt="2024-04-05T23:47:14.167" v="5153" actId="1076"/>
          <ac:spMkLst>
            <pc:docMk/>
            <pc:sldMk cId="1475594837" sldId="273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5T23:47:25.487" v="5156" actId="1076"/>
          <ac:spMkLst>
            <pc:docMk/>
            <pc:sldMk cId="1475594837" sldId="273"/>
            <ac:spMk id="3" creationId="{6A28D36B-4DB0-0B34-00E6-BE9AD9317BEC}"/>
          </ac:spMkLst>
        </pc:spChg>
        <pc:picChg chg="add mod ord modCrop">
          <ac:chgData name="David Tang" userId="07e19b0d3bffc0b6" providerId="LiveId" clId="{6726B774-3717-4973-BBF6-6C1EC0026E12}" dt="2024-04-05T23:50:02.568" v="5164" actId="1076"/>
          <ac:picMkLst>
            <pc:docMk/>
            <pc:sldMk cId="1475594837" sldId="273"/>
            <ac:picMk id="5" creationId="{0227D8D3-D5AA-860C-ECD1-AF75C40AA08B}"/>
          </ac:picMkLst>
        </pc:picChg>
        <pc:picChg chg="del">
          <ac:chgData name="David Tang" userId="07e19b0d3bffc0b6" providerId="LiveId" clId="{6726B774-3717-4973-BBF6-6C1EC0026E12}" dt="2024-04-05T23:46:08.992" v="5141" actId="478"/>
          <ac:picMkLst>
            <pc:docMk/>
            <pc:sldMk cId="1475594837" sldId="273"/>
            <ac:picMk id="6" creationId="{68411D6A-0D74-6E5A-5A65-ABACFEF4534C}"/>
          </ac:picMkLst>
        </pc:picChg>
      </pc:sldChg>
      <pc:sldChg chg="new del">
        <pc:chgData name="David Tang" userId="07e19b0d3bffc0b6" providerId="LiveId" clId="{6726B774-3717-4973-BBF6-6C1EC0026E12}" dt="2024-04-05T23:41:41.752" v="4359" actId="47"/>
        <pc:sldMkLst>
          <pc:docMk/>
          <pc:sldMk cId="3139649284" sldId="273"/>
        </pc:sldMkLst>
      </pc:sldChg>
      <pc:sldChg chg="add del">
        <pc:chgData name="David Tang" userId="07e19b0d3bffc0b6" providerId="LiveId" clId="{6726B774-3717-4973-BBF6-6C1EC0026E12}" dt="2024-04-05T23:49:51.709" v="5162" actId="47"/>
        <pc:sldMkLst>
          <pc:docMk/>
          <pc:sldMk cId="928428733" sldId="274"/>
        </pc:sldMkLst>
      </pc:sldChg>
      <pc:sldChg chg="modSp new mod">
        <pc:chgData name="David Tang" userId="07e19b0d3bffc0b6" providerId="LiveId" clId="{6726B774-3717-4973-BBF6-6C1EC0026E12}" dt="2024-04-05T23:43:24.430" v="4681" actId="20577"/>
        <pc:sldMkLst>
          <pc:docMk/>
          <pc:sldMk cId="1232048699" sldId="275"/>
        </pc:sldMkLst>
        <pc:spChg chg="mod">
          <ac:chgData name="David Tang" userId="07e19b0d3bffc0b6" providerId="LiveId" clId="{6726B774-3717-4973-BBF6-6C1EC0026E12}" dt="2024-04-05T23:43:24.430" v="4681" actId="20577"/>
          <ac:spMkLst>
            <pc:docMk/>
            <pc:sldMk cId="1232048699" sldId="275"/>
            <ac:spMk id="2" creationId="{7CC59951-411E-6BDA-C7F4-C33BC196C6E9}"/>
          </ac:spMkLst>
        </pc:spChg>
      </pc:sldChg>
      <pc:sldChg chg="modSp new mod">
        <pc:chgData name="David Tang" userId="07e19b0d3bffc0b6" providerId="LiveId" clId="{6726B774-3717-4973-BBF6-6C1EC0026E12}" dt="2024-04-05T23:43:50.505" v="4717" actId="20577"/>
        <pc:sldMkLst>
          <pc:docMk/>
          <pc:sldMk cId="2643155085" sldId="276"/>
        </pc:sldMkLst>
        <pc:spChg chg="mod">
          <ac:chgData name="David Tang" userId="07e19b0d3bffc0b6" providerId="LiveId" clId="{6726B774-3717-4973-BBF6-6C1EC0026E12}" dt="2024-04-05T23:43:50.505" v="4717" actId="20577"/>
          <ac:spMkLst>
            <pc:docMk/>
            <pc:sldMk cId="2643155085" sldId="276"/>
            <ac:spMk id="2" creationId="{CAC8559B-2503-D678-ABE6-AAA8AEFBCC8D}"/>
          </ac:spMkLst>
        </pc:spChg>
      </pc:sldChg>
      <pc:sldChg chg="modSp new mod ord">
        <pc:chgData name="David Tang" userId="07e19b0d3bffc0b6" providerId="LiveId" clId="{6726B774-3717-4973-BBF6-6C1EC0026E12}" dt="2024-04-05T23:44:58.846" v="4884"/>
        <pc:sldMkLst>
          <pc:docMk/>
          <pc:sldMk cId="837930347" sldId="277"/>
        </pc:sldMkLst>
        <pc:spChg chg="mod">
          <ac:chgData name="David Tang" userId="07e19b0d3bffc0b6" providerId="LiveId" clId="{6726B774-3717-4973-BBF6-6C1EC0026E12}" dt="2024-04-05T23:43:59.439" v="4741" actId="20577"/>
          <ac:spMkLst>
            <pc:docMk/>
            <pc:sldMk cId="837930347" sldId="277"/>
            <ac:spMk id="2" creationId="{BE085A2A-978D-89BD-1954-9DA0A7CC55A6}"/>
          </ac:spMkLst>
        </pc:spChg>
      </pc:sldChg>
      <pc:sldChg chg="addSp delSp modSp add mod">
        <pc:chgData name="David Tang" userId="07e19b0d3bffc0b6" providerId="LiveId" clId="{6726B774-3717-4973-BBF6-6C1EC0026E12}" dt="2024-04-06T00:06:52.746" v="5224" actId="20577"/>
        <pc:sldMkLst>
          <pc:docMk/>
          <pc:sldMk cId="3155985463" sldId="278"/>
        </pc:sldMkLst>
        <pc:spChg chg="mod">
          <ac:chgData name="David Tang" userId="07e19b0d3bffc0b6" providerId="LiveId" clId="{6726B774-3717-4973-BBF6-6C1EC0026E12}" dt="2024-04-06T00:06:52.746" v="5224" actId="20577"/>
          <ac:spMkLst>
            <pc:docMk/>
            <pc:sldMk cId="3155985463" sldId="278"/>
            <ac:spMk id="2" creationId="{590569C0-C00A-FF00-28E3-2DF7CA8403BC}"/>
          </ac:spMkLst>
        </pc:spChg>
        <pc:spChg chg="mod">
          <ac:chgData name="David Tang" userId="07e19b0d3bffc0b6" providerId="LiveId" clId="{6726B774-3717-4973-BBF6-6C1EC0026E12}" dt="2024-04-06T00:06:44.958" v="5223" actId="1076"/>
          <ac:spMkLst>
            <pc:docMk/>
            <pc:sldMk cId="3155985463" sldId="278"/>
            <ac:spMk id="3" creationId="{6A28D36B-4DB0-0B34-00E6-BE9AD9317BEC}"/>
          </ac:spMkLst>
        </pc:spChg>
        <pc:picChg chg="del">
          <ac:chgData name="David Tang" userId="07e19b0d3bffc0b6" providerId="LiveId" clId="{6726B774-3717-4973-BBF6-6C1EC0026E12}" dt="2024-04-06T00:05:47.174" v="5208" actId="478"/>
          <ac:picMkLst>
            <pc:docMk/>
            <pc:sldMk cId="3155985463" sldId="278"/>
            <ac:picMk id="5" creationId="{0227D8D3-D5AA-860C-ECD1-AF75C40AA08B}"/>
          </ac:picMkLst>
        </pc:picChg>
        <pc:picChg chg="add mod modCrop">
          <ac:chgData name="David Tang" userId="07e19b0d3bffc0b6" providerId="LiveId" clId="{6726B774-3717-4973-BBF6-6C1EC0026E12}" dt="2024-04-06T00:06:40.567" v="5222" actId="14100"/>
          <ac:picMkLst>
            <pc:docMk/>
            <pc:sldMk cId="3155985463" sldId="278"/>
            <ac:picMk id="6" creationId="{B1EBAA07-010D-CCA4-9A86-653C6313AC54}"/>
          </ac:picMkLst>
        </pc:picChg>
      </pc:sldChg>
      <pc:sldChg chg="add">
        <pc:chgData name="David Tang" userId="07e19b0d3bffc0b6" providerId="LiveId" clId="{6726B774-3717-4973-BBF6-6C1EC0026E12}" dt="2024-04-06T00:18:44.367" v="6305"/>
        <pc:sldMkLst>
          <pc:docMk/>
          <pc:sldMk cId="4283391613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FFFD1-F393-4BA4-811E-82EC94C6DC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E531DE-DB14-42BE-AED7-B713BFBFFAA6}">
      <dgm:prSet/>
      <dgm:spPr/>
      <dgm:t>
        <a:bodyPr/>
        <a:lstStyle/>
        <a:p>
          <a:pPr>
            <a:defRPr cap="all"/>
          </a:pPr>
          <a:r>
            <a:rPr lang="en-US"/>
            <a:t>Navigation Bar</a:t>
          </a:r>
        </a:p>
      </dgm:t>
    </dgm:pt>
    <dgm:pt modelId="{53FE579E-768A-4603-ADB2-D26AC1B1E642}" type="parTrans" cxnId="{C8218244-BE95-449A-AA1E-5553B721CB6B}">
      <dgm:prSet/>
      <dgm:spPr/>
      <dgm:t>
        <a:bodyPr/>
        <a:lstStyle/>
        <a:p>
          <a:endParaRPr lang="en-US"/>
        </a:p>
      </dgm:t>
    </dgm:pt>
    <dgm:pt modelId="{E04A2B68-C02C-403F-BE95-F79C8532F189}" type="sibTrans" cxnId="{C8218244-BE95-449A-AA1E-5553B721CB6B}">
      <dgm:prSet/>
      <dgm:spPr/>
      <dgm:t>
        <a:bodyPr/>
        <a:lstStyle/>
        <a:p>
          <a:endParaRPr lang="en-US"/>
        </a:p>
      </dgm:t>
    </dgm:pt>
    <dgm:pt modelId="{AD8BCC61-42FF-4CB7-939E-19A91F9EA102}">
      <dgm:prSet/>
      <dgm:spPr/>
      <dgm:t>
        <a:bodyPr/>
        <a:lstStyle/>
        <a:p>
          <a:pPr>
            <a:defRPr cap="all"/>
          </a:pPr>
          <a:r>
            <a:rPr lang="en-US"/>
            <a:t>New Vehicle system</a:t>
          </a:r>
        </a:p>
      </dgm:t>
    </dgm:pt>
    <dgm:pt modelId="{9AE9C296-7EF5-4C10-BCB7-D67E9F03189C}" type="parTrans" cxnId="{458E4894-4967-400B-865C-296AD7090734}">
      <dgm:prSet/>
      <dgm:spPr/>
      <dgm:t>
        <a:bodyPr/>
        <a:lstStyle/>
        <a:p>
          <a:endParaRPr lang="en-US"/>
        </a:p>
      </dgm:t>
    </dgm:pt>
    <dgm:pt modelId="{4D7C0835-E510-44D7-B3D5-AE2A42791668}" type="sibTrans" cxnId="{458E4894-4967-400B-865C-296AD7090734}">
      <dgm:prSet/>
      <dgm:spPr/>
      <dgm:t>
        <a:bodyPr/>
        <a:lstStyle/>
        <a:p>
          <a:endParaRPr lang="en-US"/>
        </a:p>
      </dgm:t>
    </dgm:pt>
    <dgm:pt modelId="{514F2795-7A17-44A7-A024-343C4CBECDDF}">
      <dgm:prSet/>
      <dgm:spPr/>
      <dgm:t>
        <a:bodyPr/>
        <a:lstStyle/>
        <a:p>
          <a:pPr>
            <a:defRPr cap="all"/>
          </a:pPr>
          <a:r>
            <a:rPr lang="en-US"/>
            <a:t>Browse system</a:t>
          </a:r>
        </a:p>
      </dgm:t>
    </dgm:pt>
    <dgm:pt modelId="{9D400787-5E8E-4D02-BF2F-9B50371AD9B2}" type="parTrans" cxnId="{CA09045A-64E0-44B8-90C2-340FFC7D4CBE}">
      <dgm:prSet/>
      <dgm:spPr/>
      <dgm:t>
        <a:bodyPr/>
        <a:lstStyle/>
        <a:p>
          <a:endParaRPr lang="en-US"/>
        </a:p>
      </dgm:t>
    </dgm:pt>
    <dgm:pt modelId="{6E6D3FAE-984A-41C9-BFB5-40D347CD15D7}" type="sibTrans" cxnId="{CA09045A-64E0-44B8-90C2-340FFC7D4CBE}">
      <dgm:prSet/>
      <dgm:spPr/>
      <dgm:t>
        <a:bodyPr/>
        <a:lstStyle/>
        <a:p>
          <a:endParaRPr lang="en-US"/>
        </a:p>
      </dgm:t>
    </dgm:pt>
    <dgm:pt modelId="{D04397B5-68A0-4190-9DD0-B259A8D0C584}">
      <dgm:prSet/>
      <dgm:spPr/>
      <dgm:t>
        <a:bodyPr/>
        <a:lstStyle/>
        <a:p>
          <a:pPr>
            <a:defRPr cap="all"/>
          </a:pPr>
          <a:r>
            <a:rPr lang="en-US"/>
            <a:t>Review management</a:t>
          </a:r>
        </a:p>
      </dgm:t>
    </dgm:pt>
    <dgm:pt modelId="{23535052-4241-4320-B9AC-8342E056917A}" type="parTrans" cxnId="{7C82EA6E-FEAF-4674-98EC-B851A27089F9}">
      <dgm:prSet/>
      <dgm:spPr/>
      <dgm:t>
        <a:bodyPr/>
        <a:lstStyle/>
        <a:p>
          <a:endParaRPr lang="en-US"/>
        </a:p>
      </dgm:t>
    </dgm:pt>
    <dgm:pt modelId="{05FA6928-9405-4C16-8003-E3998909AED3}" type="sibTrans" cxnId="{7C82EA6E-FEAF-4674-98EC-B851A27089F9}">
      <dgm:prSet/>
      <dgm:spPr/>
      <dgm:t>
        <a:bodyPr/>
        <a:lstStyle/>
        <a:p>
          <a:endParaRPr lang="en-US"/>
        </a:p>
      </dgm:t>
    </dgm:pt>
    <dgm:pt modelId="{0CACC237-5004-4A55-89E7-2F8B2C8DD557}">
      <dgm:prSet/>
      <dgm:spPr/>
      <dgm:t>
        <a:bodyPr/>
        <a:lstStyle/>
        <a:p>
          <a:pPr>
            <a:defRPr cap="all"/>
          </a:pPr>
          <a:r>
            <a:rPr lang="en-US"/>
            <a:t>Rating and like system</a:t>
          </a:r>
        </a:p>
      </dgm:t>
    </dgm:pt>
    <dgm:pt modelId="{8569EBAB-2E8A-471A-9CD6-DE805DBA5995}" type="parTrans" cxnId="{57B66559-306A-4C52-89B2-3B9C5B6C09F3}">
      <dgm:prSet/>
      <dgm:spPr/>
      <dgm:t>
        <a:bodyPr/>
        <a:lstStyle/>
        <a:p>
          <a:endParaRPr lang="en-US"/>
        </a:p>
      </dgm:t>
    </dgm:pt>
    <dgm:pt modelId="{28691510-E844-4F84-A36B-3850281A57A9}" type="sibTrans" cxnId="{57B66559-306A-4C52-89B2-3B9C5B6C09F3}">
      <dgm:prSet/>
      <dgm:spPr/>
      <dgm:t>
        <a:bodyPr/>
        <a:lstStyle/>
        <a:p>
          <a:endParaRPr lang="en-US"/>
        </a:p>
      </dgm:t>
    </dgm:pt>
    <dgm:pt modelId="{FD01693D-5023-4C2A-B8C9-7023C89CC61F}">
      <dgm:prSet/>
      <dgm:spPr/>
      <dgm:t>
        <a:bodyPr/>
        <a:lstStyle/>
        <a:p>
          <a:pPr>
            <a:defRPr cap="all"/>
          </a:pPr>
          <a:r>
            <a:rPr lang="en-US"/>
            <a:t>Recommendation system</a:t>
          </a:r>
        </a:p>
      </dgm:t>
    </dgm:pt>
    <dgm:pt modelId="{0A251876-F792-4038-A5C6-8B47685995C4}" type="parTrans" cxnId="{E8B41B45-DA9E-4EB7-9277-776BD5F09222}">
      <dgm:prSet/>
      <dgm:spPr/>
      <dgm:t>
        <a:bodyPr/>
        <a:lstStyle/>
        <a:p>
          <a:endParaRPr lang="en-US"/>
        </a:p>
      </dgm:t>
    </dgm:pt>
    <dgm:pt modelId="{B37C2D41-DAB0-46E4-A4E4-9A274A82F321}" type="sibTrans" cxnId="{E8B41B45-DA9E-4EB7-9277-776BD5F09222}">
      <dgm:prSet/>
      <dgm:spPr/>
      <dgm:t>
        <a:bodyPr/>
        <a:lstStyle/>
        <a:p>
          <a:endParaRPr lang="en-US"/>
        </a:p>
      </dgm:t>
    </dgm:pt>
    <dgm:pt modelId="{BDDC8C10-4E4A-4D07-B51C-C31EC00C8400}" type="pres">
      <dgm:prSet presAssocID="{782FFFD1-F393-4BA4-811E-82EC94C6DCB6}" presName="root" presStyleCnt="0">
        <dgm:presLayoutVars>
          <dgm:dir/>
          <dgm:resizeHandles val="exact"/>
        </dgm:presLayoutVars>
      </dgm:prSet>
      <dgm:spPr/>
    </dgm:pt>
    <dgm:pt modelId="{B11E7070-87E2-4871-BE24-0B8E2D2BB149}" type="pres">
      <dgm:prSet presAssocID="{C2E531DE-DB14-42BE-AED7-B713BFBFFAA6}" presName="compNode" presStyleCnt="0"/>
      <dgm:spPr/>
    </dgm:pt>
    <dgm:pt modelId="{91259C18-B6F9-4424-9887-660940DAACFE}" type="pres">
      <dgm:prSet presAssocID="{C2E531DE-DB14-42BE-AED7-B713BFBFFAA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6CA631-2E96-4DF6-85CD-202231709400}" type="pres">
      <dgm:prSet presAssocID="{C2E531DE-DB14-42BE-AED7-B713BFBFFAA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Chart"/>
        </a:ext>
      </dgm:extLst>
    </dgm:pt>
    <dgm:pt modelId="{B80CF81B-77AF-4B75-AC54-274AED0DADCD}" type="pres">
      <dgm:prSet presAssocID="{C2E531DE-DB14-42BE-AED7-B713BFBFFAA6}" presName="spaceRect" presStyleCnt="0"/>
      <dgm:spPr/>
    </dgm:pt>
    <dgm:pt modelId="{BBDB4E1A-5838-482A-819A-88F8EFB6B515}" type="pres">
      <dgm:prSet presAssocID="{C2E531DE-DB14-42BE-AED7-B713BFBFFAA6}" presName="textRect" presStyleLbl="revTx" presStyleIdx="0" presStyleCnt="6">
        <dgm:presLayoutVars>
          <dgm:chMax val="1"/>
          <dgm:chPref val="1"/>
        </dgm:presLayoutVars>
      </dgm:prSet>
      <dgm:spPr/>
    </dgm:pt>
    <dgm:pt modelId="{F3CB6C6E-178A-4931-B44B-E89322E0BB30}" type="pres">
      <dgm:prSet presAssocID="{E04A2B68-C02C-403F-BE95-F79C8532F189}" presName="sibTrans" presStyleCnt="0"/>
      <dgm:spPr/>
    </dgm:pt>
    <dgm:pt modelId="{D8656ADB-0729-45D0-B602-B0A448AAB29D}" type="pres">
      <dgm:prSet presAssocID="{AD8BCC61-42FF-4CB7-939E-19A91F9EA102}" presName="compNode" presStyleCnt="0"/>
      <dgm:spPr/>
    </dgm:pt>
    <dgm:pt modelId="{8E9F37E8-8D28-46E5-8011-967890D89ED3}" type="pres">
      <dgm:prSet presAssocID="{AD8BCC61-42FF-4CB7-939E-19A91F9EA10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C1BCD47-48B5-406A-991A-DEADE7EC66B6}" type="pres">
      <dgm:prSet presAssocID="{AD8BCC61-42FF-4CB7-939E-19A91F9EA1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A2EAC3F-87D6-4E12-B17E-A4388A74B904}" type="pres">
      <dgm:prSet presAssocID="{AD8BCC61-42FF-4CB7-939E-19A91F9EA102}" presName="spaceRect" presStyleCnt="0"/>
      <dgm:spPr/>
    </dgm:pt>
    <dgm:pt modelId="{BEA7F129-A5E3-40AD-8483-32EC1F6F8746}" type="pres">
      <dgm:prSet presAssocID="{AD8BCC61-42FF-4CB7-939E-19A91F9EA102}" presName="textRect" presStyleLbl="revTx" presStyleIdx="1" presStyleCnt="6">
        <dgm:presLayoutVars>
          <dgm:chMax val="1"/>
          <dgm:chPref val="1"/>
        </dgm:presLayoutVars>
      </dgm:prSet>
      <dgm:spPr/>
    </dgm:pt>
    <dgm:pt modelId="{4DADBF31-E62C-4D8D-AC66-B73CDC420874}" type="pres">
      <dgm:prSet presAssocID="{4D7C0835-E510-44D7-B3D5-AE2A42791668}" presName="sibTrans" presStyleCnt="0"/>
      <dgm:spPr/>
    </dgm:pt>
    <dgm:pt modelId="{56D9830A-B086-444D-A32A-249DF203A579}" type="pres">
      <dgm:prSet presAssocID="{514F2795-7A17-44A7-A024-343C4CBECDDF}" presName="compNode" presStyleCnt="0"/>
      <dgm:spPr/>
    </dgm:pt>
    <dgm:pt modelId="{16F09BC0-DFC3-42C9-A76E-6008CB9733B6}" type="pres">
      <dgm:prSet presAssocID="{514F2795-7A17-44A7-A024-343C4CBECDDF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F55CBE-7F1E-4745-9CB0-4E90CE1ABB27}" type="pres">
      <dgm:prSet presAssocID="{514F2795-7A17-44A7-A024-343C4CBECD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BE348BE-BF40-4DC3-8F6A-C5D900B33F48}" type="pres">
      <dgm:prSet presAssocID="{514F2795-7A17-44A7-A024-343C4CBECDDF}" presName="spaceRect" presStyleCnt="0"/>
      <dgm:spPr/>
    </dgm:pt>
    <dgm:pt modelId="{6BA2ADEF-ADD9-447B-95FE-DAA2CE085CA2}" type="pres">
      <dgm:prSet presAssocID="{514F2795-7A17-44A7-A024-343C4CBECDDF}" presName="textRect" presStyleLbl="revTx" presStyleIdx="2" presStyleCnt="6">
        <dgm:presLayoutVars>
          <dgm:chMax val="1"/>
          <dgm:chPref val="1"/>
        </dgm:presLayoutVars>
      </dgm:prSet>
      <dgm:spPr/>
    </dgm:pt>
    <dgm:pt modelId="{4D05E4C0-A760-4F78-B4AA-10CEEC755B82}" type="pres">
      <dgm:prSet presAssocID="{6E6D3FAE-984A-41C9-BFB5-40D347CD15D7}" presName="sibTrans" presStyleCnt="0"/>
      <dgm:spPr/>
    </dgm:pt>
    <dgm:pt modelId="{438E3591-266D-40AE-BE36-E3DC204AEEFA}" type="pres">
      <dgm:prSet presAssocID="{D04397B5-68A0-4190-9DD0-B259A8D0C584}" presName="compNode" presStyleCnt="0"/>
      <dgm:spPr/>
    </dgm:pt>
    <dgm:pt modelId="{69955FA5-E8B0-4F04-B44C-8B645A75CECC}" type="pres">
      <dgm:prSet presAssocID="{D04397B5-68A0-4190-9DD0-B259A8D0C58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C01E59A-F08B-4C0F-9891-1E0CC2867EA4}" type="pres">
      <dgm:prSet presAssocID="{D04397B5-68A0-4190-9DD0-B259A8D0C58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58A76E-0C8F-4BDB-9666-C75ECF9E96C7}" type="pres">
      <dgm:prSet presAssocID="{D04397B5-68A0-4190-9DD0-B259A8D0C584}" presName="spaceRect" presStyleCnt="0"/>
      <dgm:spPr/>
    </dgm:pt>
    <dgm:pt modelId="{D257D391-A6A3-4CD9-900A-E9913C1F237F}" type="pres">
      <dgm:prSet presAssocID="{D04397B5-68A0-4190-9DD0-B259A8D0C584}" presName="textRect" presStyleLbl="revTx" presStyleIdx="3" presStyleCnt="6">
        <dgm:presLayoutVars>
          <dgm:chMax val="1"/>
          <dgm:chPref val="1"/>
        </dgm:presLayoutVars>
      </dgm:prSet>
      <dgm:spPr/>
    </dgm:pt>
    <dgm:pt modelId="{44CAC2C9-F789-4A7D-864F-F04A610D8AB1}" type="pres">
      <dgm:prSet presAssocID="{05FA6928-9405-4C16-8003-E3998909AED3}" presName="sibTrans" presStyleCnt="0"/>
      <dgm:spPr/>
    </dgm:pt>
    <dgm:pt modelId="{D2D2FF0A-0272-4821-A1AA-FE9C1F45F218}" type="pres">
      <dgm:prSet presAssocID="{0CACC237-5004-4A55-89E7-2F8B2C8DD557}" presName="compNode" presStyleCnt="0"/>
      <dgm:spPr/>
    </dgm:pt>
    <dgm:pt modelId="{76AC2DA4-6BF6-4E8E-97B9-15EB7ABE6427}" type="pres">
      <dgm:prSet presAssocID="{0CACC237-5004-4A55-89E7-2F8B2C8DD55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6E7F1F5-57D2-4208-9053-94818CC42168}" type="pres">
      <dgm:prSet presAssocID="{0CACC237-5004-4A55-89E7-2F8B2C8DD55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CABABD-C222-4F94-AF1F-19621613E44C}" type="pres">
      <dgm:prSet presAssocID="{0CACC237-5004-4A55-89E7-2F8B2C8DD557}" presName="spaceRect" presStyleCnt="0"/>
      <dgm:spPr/>
    </dgm:pt>
    <dgm:pt modelId="{DFB09C93-F2EA-46B6-ABF2-6A58DA572890}" type="pres">
      <dgm:prSet presAssocID="{0CACC237-5004-4A55-89E7-2F8B2C8DD557}" presName="textRect" presStyleLbl="revTx" presStyleIdx="4" presStyleCnt="6">
        <dgm:presLayoutVars>
          <dgm:chMax val="1"/>
          <dgm:chPref val="1"/>
        </dgm:presLayoutVars>
      </dgm:prSet>
      <dgm:spPr/>
    </dgm:pt>
    <dgm:pt modelId="{30363223-3EF7-4572-B319-729DB6BBDBBE}" type="pres">
      <dgm:prSet presAssocID="{28691510-E844-4F84-A36B-3850281A57A9}" presName="sibTrans" presStyleCnt="0"/>
      <dgm:spPr/>
    </dgm:pt>
    <dgm:pt modelId="{786F9828-710A-4D8D-B2C8-D07886E22DA8}" type="pres">
      <dgm:prSet presAssocID="{FD01693D-5023-4C2A-B8C9-7023C89CC61F}" presName="compNode" presStyleCnt="0"/>
      <dgm:spPr/>
    </dgm:pt>
    <dgm:pt modelId="{8FB45512-9977-4848-9959-F23E32D7E33A}" type="pres">
      <dgm:prSet presAssocID="{FD01693D-5023-4C2A-B8C9-7023C89CC61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D5BCF0C-301F-426D-96F5-6861944E8ECF}" type="pres">
      <dgm:prSet presAssocID="{FD01693D-5023-4C2A-B8C9-7023C89CC6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BABEDA-41FE-4BAB-B283-B0B95D4A83B2}" type="pres">
      <dgm:prSet presAssocID="{FD01693D-5023-4C2A-B8C9-7023C89CC61F}" presName="spaceRect" presStyleCnt="0"/>
      <dgm:spPr/>
    </dgm:pt>
    <dgm:pt modelId="{86B27871-58F9-4182-A53F-498DC9830A81}" type="pres">
      <dgm:prSet presAssocID="{FD01693D-5023-4C2A-B8C9-7023C89CC61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6C6431A-6380-4F4E-90B2-C1101EFDBD00}" type="presOf" srcId="{0CACC237-5004-4A55-89E7-2F8B2C8DD557}" destId="{DFB09C93-F2EA-46B6-ABF2-6A58DA572890}" srcOrd="0" destOrd="0" presId="urn:microsoft.com/office/officeart/2018/5/layout/IconLeafLabelList"/>
    <dgm:cxn modelId="{3DCA8860-CE0A-49D3-B84C-75954969379D}" type="presOf" srcId="{782FFFD1-F393-4BA4-811E-82EC94C6DCB6}" destId="{BDDC8C10-4E4A-4D07-B51C-C31EC00C8400}" srcOrd="0" destOrd="0" presId="urn:microsoft.com/office/officeart/2018/5/layout/IconLeafLabelList"/>
    <dgm:cxn modelId="{C8218244-BE95-449A-AA1E-5553B721CB6B}" srcId="{782FFFD1-F393-4BA4-811E-82EC94C6DCB6}" destId="{C2E531DE-DB14-42BE-AED7-B713BFBFFAA6}" srcOrd="0" destOrd="0" parTransId="{53FE579E-768A-4603-ADB2-D26AC1B1E642}" sibTransId="{E04A2B68-C02C-403F-BE95-F79C8532F189}"/>
    <dgm:cxn modelId="{E8B41B45-DA9E-4EB7-9277-776BD5F09222}" srcId="{782FFFD1-F393-4BA4-811E-82EC94C6DCB6}" destId="{FD01693D-5023-4C2A-B8C9-7023C89CC61F}" srcOrd="5" destOrd="0" parTransId="{0A251876-F792-4038-A5C6-8B47685995C4}" sibTransId="{B37C2D41-DAB0-46E4-A4E4-9A274A82F321}"/>
    <dgm:cxn modelId="{02A52A6C-65B9-4E71-8B2F-94855AA29B2D}" type="presOf" srcId="{C2E531DE-DB14-42BE-AED7-B713BFBFFAA6}" destId="{BBDB4E1A-5838-482A-819A-88F8EFB6B515}" srcOrd="0" destOrd="0" presId="urn:microsoft.com/office/officeart/2018/5/layout/IconLeafLabelList"/>
    <dgm:cxn modelId="{7C82EA6E-FEAF-4674-98EC-B851A27089F9}" srcId="{782FFFD1-F393-4BA4-811E-82EC94C6DCB6}" destId="{D04397B5-68A0-4190-9DD0-B259A8D0C584}" srcOrd="3" destOrd="0" parTransId="{23535052-4241-4320-B9AC-8342E056917A}" sibTransId="{05FA6928-9405-4C16-8003-E3998909AED3}"/>
    <dgm:cxn modelId="{57B66559-306A-4C52-89B2-3B9C5B6C09F3}" srcId="{782FFFD1-F393-4BA4-811E-82EC94C6DCB6}" destId="{0CACC237-5004-4A55-89E7-2F8B2C8DD557}" srcOrd="4" destOrd="0" parTransId="{8569EBAB-2E8A-471A-9CD6-DE805DBA5995}" sibTransId="{28691510-E844-4F84-A36B-3850281A57A9}"/>
    <dgm:cxn modelId="{CA09045A-64E0-44B8-90C2-340FFC7D4CBE}" srcId="{782FFFD1-F393-4BA4-811E-82EC94C6DCB6}" destId="{514F2795-7A17-44A7-A024-343C4CBECDDF}" srcOrd="2" destOrd="0" parTransId="{9D400787-5E8E-4D02-BF2F-9B50371AD9B2}" sibTransId="{6E6D3FAE-984A-41C9-BFB5-40D347CD15D7}"/>
    <dgm:cxn modelId="{43620A8B-7E52-4026-9860-91EBC3863A6B}" type="presOf" srcId="{D04397B5-68A0-4190-9DD0-B259A8D0C584}" destId="{D257D391-A6A3-4CD9-900A-E9913C1F237F}" srcOrd="0" destOrd="0" presId="urn:microsoft.com/office/officeart/2018/5/layout/IconLeafLabelList"/>
    <dgm:cxn modelId="{458E4894-4967-400B-865C-296AD7090734}" srcId="{782FFFD1-F393-4BA4-811E-82EC94C6DCB6}" destId="{AD8BCC61-42FF-4CB7-939E-19A91F9EA102}" srcOrd="1" destOrd="0" parTransId="{9AE9C296-7EF5-4C10-BCB7-D67E9F03189C}" sibTransId="{4D7C0835-E510-44D7-B3D5-AE2A42791668}"/>
    <dgm:cxn modelId="{2D9659AF-7540-4DFA-B976-B8F6C3A35E17}" type="presOf" srcId="{AD8BCC61-42FF-4CB7-939E-19A91F9EA102}" destId="{BEA7F129-A5E3-40AD-8483-32EC1F6F8746}" srcOrd="0" destOrd="0" presId="urn:microsoft.com/office/officeart/2018/5/layout/IconLeafLabelList"/>
    <dgm:cxn modelId="{659AB0B8-BCBB-4E3E-85BF-4768D92DA726}" type="presOf" srcId="{FD01693D-5023-4C2A-B8C9-7023C89CC61F}" destId="{86B27871-58F9-4182-A53F-498DC9830A81}" srcOrd="0" destOrd="0" presId="urn:microsoft.com/office/officeart/2018/5/layout/IconLeafLabelList"/>
    <dgm:cxn modelId="{6D21F9C5-23D6-4E97-8561-33DA7481C810}" type="presOf" srcId="{514F2795-7A17-44A7-A024-343C4CBECDDF}" destId="{6BA2ADEF-ADD9-447B-95FE-DAA2CE085CA2}" srcOrd="0" destOrd="0" presId="urn:microsoft.com/office/officeart/2018/5/layout/IconLeafLabelList"/>
    <dgm:cxn modelId="{E8E0F5B0-6A58-47A6-B2CD-DE064D511AE4}" type="presParOf" srcId="{BDDC8C10-4E4A-4D07-B51C-C31EC00C8400}" destId="{B11E7070-87E2-4871-BE24-0B8E2D2BB149}" srcOrd="0" destOrd="0" presId="urn:microsoft.com/office/officeart/2018/5/layout/IconLeafLabelList"/>
    <dgm:cxn modelId="{C151F5A9-320F-42EC-BB6A-A21403AC8238}" type="presParOf" srcId="{B11E7070-87E2-4871-BE24-0B8E2D2BB149}" destId="{91259C18-B6F9-4424-9887-660940DAACFE}" srcOrd="0" destOrd="0" presId="urn:microsoft.com/office/officeart/2018/5/layout/IconLeafLabelList"/>
    <dgm:cxn modelId="{18EB5501-900F-430C-9767-05EA44BCBBBC}" type="presParOf" srcId="{B11E7070-87E2-4871-BE24-0B8E2D2BB149}" destId="{F46CA631-2E96-4DF6-85CD-202231709400}" srcOrd="1" destOrd="0" presId="urn:microsoft.com/office/officeart/2018/5/layout/IconLeafLabelList"/>
    <dgm:cxn modelId="{BF5DCB6F-62B0-4B46-B6C7-032813257CF6}" type="presParOf" srcId="{B11E7070-87E2-4871-BE24-0B8E2D2BB149}" destId="{B80CF81B-77AF-4B75-AC54-274AED0DADCD}" srcOrd="2" destOrd="0" presId="urn:microsoft.com/office/officeart/2018/5/layout/IconLeafLabelList"/>
    <dgm:cxn modelId="{B0B720A4-8695-4BC0-9478-BE49AEB67C39}" type="presParOf" srcId="{B11E7070-87E2-4871-BE24-0B8E2D2BB149}" destId="{BBDB4E1A-5838-482A-819A-88F8EFB6B515}" srcOrd="3" destOrd="0" presId="urn:microsoft.com/office/officeart/2018/5/layout/IconLeafLabelList"/>
    <dgm:cxn modelId="{FF1B64D3-A736-49FC-AD4C-C6912C0EF335}" type="presParOf" srcId="{BDDC8C10-4E4A-4D07-B51C-C31EC00C8400}" destId="{F3CB6C6E-178A-4931-B44B-E89322E0BB30}" srcOrd="1" destOrd="0" presId="urn:microsoft.com/office/officeart/2018/5/layout/IconLeafLabelList"/>
    <dgm:cxn modelId="{C7CE8C4F-ED94-4FB0-8BBD-00C887FF3295}" type="presParOf" srcId="{BDDC8C10-4E4A-4D07-B51C-C31EC00C8400}" destId="{D8656ADB-0729-45D0-B602-B0A448AAB29D}" srcOrd="2" destOrd="0" presId="urn:microsoft.com/office/officeart/2018/5/layout/IconLeafLabelList"/>
    <dgm:cxn modelId="{7B238809-4666-4A7C-A6F3-80A67E01F1AD}" type="presParOf" srcId="{D8656ADB-0729-45D0-B602-B0A448AAB29D}" destId="{8E9F37E8-8D28-46E5-8011-967890D89ED3}" srcOrd="0" destOrd="0" presId="urn:microsoft.com/office/officeart/2018/5/layout/IconLeafLabelList"/>
    <dgm:cxn modelId="{1E03090A-6A69-4892-B3E5-09CA2001C225}" type="presParOf" srcId="{D8656ADB-0729-45D0-B602-B0A448AAB29D}" destId="{5C1BCD47-48B5-406A-991A-DEADE7EC66B6}" srcOrd="1" destOrd="0" presId="urn:microsoft.com/office/officeart/2018/5/layout/IconLeafLabelList"/>
    <dgm:cxn modelId="{11CABBEE-91DB-4B6A-96D1-769992CBEED9}" type="presParOf" srcId="{D8656ADB-0729-45D0-B602-B0A448AAB29D}" destId="{7A2EAC3F-87D6-4E12-B17E-A4388A74B904}" srcOrd="2" destOrd="0" presId="urn:microsoft.com/office/officeart/2018/5/layout/IconLeafLabelList"/>
    <dgm:cxn modelId="{6DBFC48E-BECF-424D-A31E-B63DC495D1FC}" type="presParOf" srcId="{D8656ADB-0729-45D0-B602-B0A448AAB29D}" destId="{BEA7F129-A5E3-40AD-8483-32EC1F6F8746}" srcOrd="3" destOrd="0" presId="urn:microsoft.com/office/officeart/2018/5/layout/IconLeafLabelList"/>
    <dgm:cxn modelId="{9C2DD9CB-F48B-4C2F-9DD6-041B3A719102}" type="presParOf" srcId="{BDDC8C10-4E4A-4D07-B51C-C31EC00C8400}" destId="{4DADBF31-E62C-4D8D-AC66-B73CDC420874}" srcOrd="3" destOrd="0" presId="urn:microsoft.com/office/officeart/2018/5/layout/IconLeafLabelList"/>
    <dgm:cxn modelId="{77BAC711-42DC-4141-BC8C-D6D6D6DEBF81}" type="presParOf" srcId="{BDDC8C10-4E4A-4D07-B51C-C31EC00C8400}" destId="{56D9830A-B086-444D-A32A-249DF203A579}" srcOrd="4" destOrd="0" presId="urn:microsoft.com/office/officeart/2018/5/layout/IconLeafLabelList"/>
    <dgm:cxn modelId="{01647583-AFD4-41B2-921C-CABE7BF1F319}" type="presParOf" srcId="{56D9830A-B086-444D-A32A-249DF203A579}" destId="{16F09BC0-DFC3-42C9-A76E-6008CB9733B6}" srcOrd="0" destOrd="0" presId="urn:microsoft.com/office/officeart/2018/5/layout/IconLeafLabelList"/>
    <dgm:cxn modelId="{CDD8A7F1-3192-40B5-B973-D6604461F7FF}" type="presParOf" srcId="{56D9830A-B086-444D-A32A-249DF203A579}" destId="{67F55CBE-7F1E-4745-9CB0-4E90CE1ABB27}" srcOrd="1" destOrd="0" presId="urn:microsoft.com/office/officeart/2018/5/layout/IconLeafLabelList"/>
    <dgm:cxn modelId="{56D28D49-FD30-4D61-804D-C1852EE97ABD}" type="presParOf" srcId="{56D9830A-B086-444D-A32A-249DF203A579}" destId="{EBE348BE-BF40-4DC3-8F6A-C5D900B33F48}" srcOrd="2" destOrd="0" presId="urn:microsoft.com/office/officeart/2018/5/layout/IconLeafLabelList"/>
    <dgm:cxn modelId="{D62F67D4-F7CC-497F-A42A-9C653277C736}" type="presParOf" srcId="{56D9830A-B086-444D-A32A-249DF203A579}" destId="{6BA2ADEF-ADD9-447B-95FE-DAA2CE085CA2}" srcOrd="3" destOrd="0" presId="urn:microsoft.com/office/officeart/2018/5/layout/IconLeafLabelList"/>
    <dgm:cxn modelId="{77553ECF-D2EA-41C7-8658-369E0FBDC9F0}" type="presParOf" srcId="{BDDC8C10-4E4A-4D07-B51C-C31EC00C8400}" destId="{4D05E4C0-A760-4F78-B4AA-10CEEC755B82}" srcOrd="5" destOrd="0" presId="urn:microsoft.com/office/officeart/2018/5/layout/IconLeafLabelList"/>
    <dgm:cxn modelId="{8B6CC4BA-9D85-4EB0-A05E-F89C4AE4EB50}" type="presParOf" srcId="{BDDC8C10-4E4A-4D07-B51C-C31EC00C8400}" destId="{438E3591-266D-40AE-BE36-E3DC204AEEFA}" srcOrd="6" destOrd="0" presId="urn:microsoft.com/office/officeart/2018/5/layout/IconLeafLabelList"/>
    <dgm:cxn modelId="{A66EE882-2EAC-4453-8790-2F5CAAC9D89B}" type="presParOf" srcId="{438E3591-266D-40AE-BE36-E3DC204AEEFA}" destId="{69955FA5-E8B0-4F04-B44C-8B645A75CECC}" srcOrd="0" destOrd="0" presId="urn:microsoft.com/office/officeart/2018/5/layout/IconLeafLabelList"/>
    <dgm:cxn modelId="{E7425B40-3669-4572-A8CB-FC834C6708AC}" type="presParOf" srcId="{438E3591-266D-40AE-BE36-E3DC204AEEFA}" destId="{BC01E59A-F08B-4C0F-9891-1E0CC2867EA4}" srcOrd="1" destOrd="0" presId="urn:microsoft.com/office/officeart/2018/5/layout/IconLeafLabelList"/>
    <dgm:cxn modelId="{1E1BBA68-5DD3-4FD1-AD1D-CC66FBB62F4B}" type="presParOf" srcId="{438E3591-266D-40AE-BE36-E3DC204AEEFA}" destId="{1958A76E-0C8F-4BDB-9666-C75ECF9E96C7}" srcOrd="2" destOrd="0" presId="urn:microsoft.com/office/officeart/2018/5/layout/IconLeafLabelList"/>
    <dgm:cxn modelId="{9AC55F2C-A28A-4112-BD19-AD5CC199395F}" type="presParOf" srcId="{438E3591-266D-40AE-BE36-E3DC204AEEFA}" destId="{D257D391-A6A3-4CD9-900A-E9913C1F237F}" srcOrd="3" destOrd="0" presId="urn:microsoft.com/office/officeart/2018/5/layout/IconLeafLabelList"/>
    <dgm:cxn modelId="{7C8DD766-7354-4346-9FF3-981047B65881}" type="presParOf" srcId="{BDDC8C10-4E4A-4D07-B51C-C31EC00C8400}" destId="{44CAC2C9-F789-4A7D-864F-F04A610D8AB1}" srcOrd="7" destOrd="0" presId="urn:microsoft.com/office/officeart/2018/5/layout/IconLeafLabelList"/>
    <dgm:cxn modelId="{4182D030-206C-46D2-AAC4-D5E87BE8ED06}" type="presParOf" srcId="{BDDC8C10-4E4A-4D07-B51C-C31EC00C8400}" destId="{D2D2FF0A-0272-4821-A1AA-FE9C1F45F218}" srcOrd="8" destOrd="0" presId="urn:microsoft.com/office/officeart/2018/5/layout/IconLeafLabelList"/>
    <dgm:cxn modelId="{837481DA-F35C-4C5B-8C03-A93DF42AC8F8}" type="presParOf" srcId="{D2D2FF0A-0272-4821-A1AA-FE9C1F45F218}" destId="{76AC2DA4-6BF6-4E8E-97B9-15EB7ABE6427}" srcOrd="0" destOrd="0" presId="urn:microsoft.com/office/officeart/2018/5/layout/IconLeafLabelList"/>
    <dgm:cxn modelId="{4F0E71A0-216C-4998-A041-481D17177525}" type="presParOf" srcId="{D2D2FF0A-0272-4821-A1AA-FE9C1F45F218}" destId="{D6E7F1F5-57D2-4208-9053-94818CC42168}" srcOrd="1" destOrd="0" presId="urn:microsoft.com/office/officeart/2018/5/layout/IconLeafLabelList"/>
    <dgm:cxn modelId="{71739418-2905-46DD-8FAE-D4E086EE85C2}" type="presParOf" srcId="{D2D2FF0A-0272-4821-A1AA-FE9C1F45F218}" destId="{06CABABD-C222-4F94-AF1F-19621613E44C}" srcOrd="2" destOrd="0" presId="urn:microsoft.com/office/officeart/2018/5/layout/IconLeafLabelList"/>
    <dgm:cxn modelId="{5BA53D69-C5FE-4740-B4B4-4A640438F74F}" type="presParOf" srcId="{D2D2FF0A-0272-4821-A1AA-FE9C1F45F218}" destId="{DFB09C93-F2EA-46B6-ABF2-6A58DA572890}" srcOrd="3" destOrd="0" presId="urn:microsoft.com/office/officeart/2018/5/layout/IconLeafLabelList"/>
    <dgm:cxn modelId="{3767184A-B14C-4002-B819-0EEC808490B1}" type="presParOf" srcId="{BDDC8C10-4E4A-4D07-B51C-C31EC00C8400}" destId="{30363223-3EF7-4572-B319-729DB6BBDBBE}" srcOrd="9" destOrd="0" presId="urn:microsoft.com/office/officeart/2018/5/layout/IconLeafLabelList"/>
    <dgm:cxn modelId="{BAE62DF3-E1C9-4880-8E7A-A67FE974E40C}" type="presParOf" srcId="{BDDC8C10-4E4A-4D07-B51C-C31EC00C8400}" destId="{786F9828-710A-4D8D-B2C8-D07886E22DA8}" srcOrd="10" destOrd="0" presId="urn:microsoft.com/office/officeart/2018/5/layout/IconLeafLabelList"/>
    <dgm:cxn modelId="{1D9B3A8B-F2C9-42ED-9F22-5E348D823DF5}" type="presParOf" srcId="{786F9828-710A-4D8D-B2C8-D07886E22DA8}" destId="{8FB45512-9977-4848-9959-F23E32D7E33A}" srcOrd="0" destOrd="0" presId="urn:microsoft.com/office/officeart/2018/5/layout/IconLeafLabelList"/>
    <dgm:cxn modelId="{91A5E34D-66BF-4F5B-8DEE-D7AF82400E48}" type="presParOf" srcId="{786F9828-710A-4D8D-B2C8-D07886E22DA8}" destId="{ED5BCF0C-301F-426D-96F5-6861944E8ECF}" srcOrd="1" destOrd="0" presId="urn:microsoft.com/office/officeart/2018/5/layout/IconLeafLabelList"/>
    <dgm:cxn modelId="{ED629C68-15C9-48B6-80B7-5CDA605E04EF}" type="presParOf" srcId="{786F9828-710A-4D8D-B2C8-D07886E22DA8}" destId="{CFBABEDA-41FE-4BAB-B283-B0B95D4A83B2}" srcOrd="2" destOrd="0" presId="urn:microsoft.com/office/officeart/2018/5/layout/IconLeafLabelList"/>
    <dgm:cxn modelId="{7762422D-F655-4587-8CB8-060A3A46C0E7}" type="presParOf" srcId="{786F9828-710A-4D8D-B2C8-D07886E22DA8}" destId="{86B27871-58F9-4182-A53F-498DC9830A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59C18-B6F9-4424-9887-660940DAACFE}">
      <dsp:nvSpPr>
        <dsp:cNvPr id="0" name=""/>
        <dsp:cNvSpPr/>
      </dsp:nvSpPr>
      <dsp:spPr>
        <a:xfrm>
          <a:off x="1163201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CA631-2E96-4DF6-85CD-202231709400}">
      <dsp:nvSpPr>
        <dsp:cNvPr id="0" name=""/>
        <dsp:cNvSpPr/>
      </dsp:nvSpPr>
      <dsp:spPr>
        <a:xfrm>
          <a:off x="1360410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4E1A-5838-482A-819A-88F8EFB6B515}">
      <dsp:nvSpPr>
        <dsp:cNvPr id="0" name=""/>
        <dsp:cNvSpPr/>
      </dsp:nvSpPr>
      <dsp:spPr>
        <a:xfrm>
          <a:off x="867387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Navigation Bar</a:t>
          </a:r>
        </a:p>
      </dsp:txBody>
      <dsp:txXfrm>
        <a:off x="867387" y="1214941"/>
        <a:ext cx="1516992" cy="606796"/>
      </dsp:txXfrm>
    </dsp:sp>
    <dsp:sp modelId="{8E9F37E8-8D28-46E5-8011-967890D89ED3}">
      <dsp:nvSpPr>
        <dsp:cNvPr id="0" name=""/>
        <dsp:cNvSpPr/>
      </dsp:nvSpPr>
      <dsp:spPr>
        <a:xfrm>
          <a:off x="2945667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BCD47-48B5-406A-991A-DEADE7EC66B6}">
      <dsp:nvSpPr>
        <dsp:cNvPr id="0" name=""/>
        <dsp:cNvSpPr/>
      </dsp:nvSpPr>
      <dsp:spPr>
        <a:xfrm>
          <a:off x="3142876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7F129-A5E3-40AD-8483-32EC1F6F8746}">
      <dsp:nvSpPr>
        <dsp:cNvPr id="0" name=""/>
        <dsp:cNvSpPr/>
      </dsp:nvSpPr>
      <dsp:spPr>
        <a:xfrm>
          <a:off x="2649853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New Vehicle system</a:t>
          </a:r>
        </a:p>
      </dsp:txBody>
      <dsp:txXfrm>
        <a:off x="2649853" y="1214941"/>
        <a:ext cx="1516992" cy="606796"/>
      </dsp:txXfrm>
    </dsp:sp>
    <dsp:sp modelId="{16F09BC0-DFC3-42C9-A76E-6008CB9733B6}">
      <dsp:nvSpPr>
        <dsp:cNvPr id="0" name=""/>
        <dsp:cNvSpPr/>
      </dsp:nvSpPr>
      <dsp:spPr>
        <a:xfrm>
          <a:off x="4728132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55CBE-7F1E-4745-9CB0-4E90CE1ABB27}">
      <dsp:nvSpPr>
        <dsp:cNvPr id="0" name=""/>
        <dsp:cNvSpPr/>
      </dsp:nvSpPr>
      <dsp:spPr>
        <a:xfrm>
          <a:off x="4925341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ADEF-ADD9-447B-95FE-DAA2CE085CA2}">
      <dsp:nvSpPr>
        <dsp:cNvPr id="0" name=""/>
        <dsp:cNvSpPr/>
      </dsp:nvSpPr>
      <dsp:spPr>
        <a:xfrm>
          <a:off x="4432319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Browse system</a:t>
          </a:r>
        </a:p>
      </dsp:txBody>
      <dsp:txXfrm>
        <a:off x="4432319" y="1214941"/>
        <a:ext cx="1516992" cy="606796"/>
      </dsp:txXfrm>
    </dsp:sp>
    <dsp:sp modelId="{69955FA5-E8B0-4F04-B44C-8B645A75CECC}">
      <dsp:nvSpPr>
        <dsp:cNvPr id="0" name=""/>
        <dsp:cNvSpPr/>
      </dsp:nvSpPr>
      <dsp:spPr>
        <a:xfrm>
          <a:off x="6510598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1E59A-F08B-4C0F-9891-1E0CC2867EA4}">
      <dsp:nvSpPr>
        <dsp:cNvPr id="0" name=""/>
        <dsp:cNvSpPr/>
      </dsp:nvSpPr>
      <dsp:spPr>
        <a:xfrm>
          <a:off x="6707807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391-A6A3-4CD9-900A-E9913C1F237F}">
      <dsp:nvSpPr>
        <dsp:cNvPr id="0" name=""/>
        <dsp:cNvSpPr/>
      </dsp:nvSpPr>
      <dsp:spPr>
        <a:xfrm>
          <a:off x="6214785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Review management</a:t>
          </a:r>
        </a:p>
      </dsp:txBody>
      <dsp:txXfrm>
        <a:off x="6214785" y="1214941"/>
        <a:ext cx="1516992" cy="606796"/>
      </dsp:txXfrm>
    </dsp:sp>
    <dsp:sp modelId="{76AC2DA4-6BF6-4E8E-97B9-15EB7ABE6427}">
      <dsp:nvSpPr>
        <dsp:cNvPr id="0" name=""/>
        <dsp:cNvSpPr/>
      </dsp:nvSpPr>
      <dsp:spPr>
        <a:xfrm>
          <a:off x="8293064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F1F5-57D2-4208-9053-94818CC42168}">
      <dsp:nvSpPr>
        <dsp:cNvPr id="0" name=""/>
        <dsp:cNvSpPr/>
      </dsp:nvSpPr>
      <dsp:spPr>
        <a:xfrm>
          <a:off x="8490273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09C93-F2EA-46B6-ABF2-6A58DA572890}">
      <dsp:nvSpPr>
        <dsp:cNvPr id="0" name=""/>
        <dsp:cNvSpPr/>
      </dsp:nvSpPr>
      <dsp:spPr>
        <a:xfrm>
          <a:off x="7997251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Rating and like system</a:t>
          </a:r>
        </a:p>
      </dsp:txBody>
      <dsp:txXfrm>
        <a:off x="7997251" y="1214941"/>
        <a:ext cx="1516992" cy="606796"/>
      </dsp:txXfrm>
    </dsp:sp>
    <dsp:sp modelId="{8FB45512-9977-4848-9959-F23E32D7E33A}">
      <dsp:nvSpPr>
        <dsp:cNvPr id="0" name=""/>
        <dsp:cNvSpPr/>
      </dsp:nvSpPr>
      <dsp:spPr>
        <a:xfrm>
          <a:off x="4728132" y="2200986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CF0C-301F-426D-96F5-6861944E8ECF}">
      <dsp:nvSpPr>
        <dsp:cNvPr id="0" name=""/>
        <dsp:cNvSpPr/>
      </dsp:nvSpPr>
      <dsp:spPr>
        <a:xfrm>
          <a:off x="4925341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27871-58F9-4182-A53F-498DC9830A81}">
      <dsp:nvSpPr>
        <dsp:cNvPr id="0" name=""/>
        <dsp:cNvSpPr/>
      </dsp:nvSpPr>
      <dsp:spPr>
        <a:xfrm>
          <a:off x="4432319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 system</a:t>
          </a:r>
        </a:p>
      </dsp:txBody>
      <dsp:txXfrm>
        <a:off x="4432319" y="3414580"/>
        <a:ext cx="1516992" cy="60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6816-0176-4613-B5CE-CF4BAD6D2F8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6A16-6969-4EE1-AEBC-3AD47ED08E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3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2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37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68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3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03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61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46A16-6969-4EE1-AEBC-3AD47ED08E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29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17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13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9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8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84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DD1520A-8DC2-4F76-80B5-959119CBBD92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7CA0175-43A2-4BE5-9C2E-1DBFC0CDDF9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A655-6D50-C105-A964-9F0879EB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br>
              <a:rPr lang="en-US" sz="6600">
                <a:solidFill>
                  <a:schemeClr val="tx1">
                    <a:alpha val="80000"/>
                  </a:schemeClr>
                </a:solidFill>
              </a:rPr>
            </a:br>
            <a:r>
              <a:rPr lang="en-CA" sz="6600">
                <a:solidFill>
                  <a:schemeClr val="tx1">
                    <a:alpha val="80000"/>
                  </a:schemeClr>
                </a:solidFill>
              </a:rPr>
              <a:t>SRT 211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DE17-2C8D-5C63-C56D-A17395A29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Group 6: Yau On Li &amp; David Tang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463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sz="4400"/>
              <a:t>Feature #2: Add System</a:t>
            </a:r>
            <a:endParaRPr lang="en-CA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47" y="2028250"/>
            <a:ext cx="4429615" cy="39319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b="1" dirty="0"/>
              <a:t>User can add a new vehicle to the Database</a:t>
            </a:r>
          </a:p>
          <a:p>
            <a:r>
              <a:rPr lang="en-US" sz="2000" b="1" dirty="0"/>
              <a:t>New vehicle will be visible and can be used for reviews from all users</a:t>
            </a:r>
          </a:p>
          <a:p>
            <a:pPr marL="0" indent="0">
              <a:buNone/>
            </a:pPr>
            <a:r>
              <a:rPr lang="en-US" sz="2000" b="1" dirty="0"/>
              <a:t> User can specify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Car Make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Car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Year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Photo (user uploads photo of vehicle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8" name="Picture 7" descr="A screenshot of a car review&#10;&#10;Description automatically generated">
            <a:extLst>
              <a:ext uri="{FF2B5EF4-FFF2-40B4-BE49-F238E27FC236}">
                <a16:creationId xmlns:a16="http://schemas.microsoft.com/office/drawing/2014/main" id="{894ADC98-92EC-D979-50F0-0002E8FE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56" y="585216"/>
            <a:ext cx="5054215" cy="58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#3: Browse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99" y="2084832"/>
            <a:ext cx="5554643" cy="41846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Browse system displays library of vehicles saved in the database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Users may click on model to display that vehicle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Users may click on review to display the reviews associated with that vehicle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11D6A-0D74-6E5A-5A65-ABACFEF4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80" y="585216"/>
            <a:ext cx="3681621" cy="59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7D8D3-D5AA-860C-ECD1-AF75C40AA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3"/>
          <a:stretch/>
        </p:blipFill>
        <p:spPr>
          <a:xfrm>
            <a:off x="3665893" y="1805679"/>
            <a:ext cx="8427789" cy="4375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37" y="306063"/>
            <a:ext cx="9720072" cy="1499616"/>
          </a:xfrm>
        </p:spPr>
        <p:txBody>
          <a:bodyPr/>
          <a:lstStyle/>
          <a:p>
            <a:r>
              <a:rPr lang="en-US" dirty="0"/>
              <a:t>Feature #3: Displays Car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33" y="1550021"/>
            <a:ext cx="3280002" cy="41846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User will be redirected to a webpage specific for that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Displays the make, model and year of the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Displays the photo of the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Adds the option for users to leave their own review for the vehicle</a:t>
            </a:r>
          </a:p>
        </p:txBody>
      </p:sp>
    </p:spTree>
    <p:extLst>
      <p:ext uri="{BB962C8B-B14F-4D97-AF65-F5344CB8AC3E}">
        <p14:creationId xmlns:p14="http://schemas.microsoft.com/office/powerpoint/2010/main" val="147559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37" y="306063"/>
            <a:ext cx="9720072" cy="1499616"/>
          </a:xfrm>
        </p:spPr>
        <p:txBody>
          <a:bodyPr/>
          <a:lstStyle/>
          <a:p>
            <a:r>
              <a:rPr lang="en-US" dirty="0"/>
              <a:t>Feature #3: Displays reviews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96" y="4673894"/>
            <a:ext cx="8628627" cy="142352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User will be redirected to a webpage specific for that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Displays all reviews made for that vehicle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BAA07-010D-CCA4-9A86-653C6313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46"/>
          <a:stretch/>
        </p:blipFill>
        <p:spPr>
          <a:xfrm>
            <a:off x="732915" y="1472344"/>
            <a:ext cx="11368165" cy="33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#4: </a:t>
            </a:r>
            <a:br>
              <a:rPr lang="en-US" dirty="0"/>
            </a:br>
            <a:r>
              <a:rPr lang="en-US" dirty="0"/>
              <a:t>Add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11" y="1998577"/>
            <a:ext cx="3742099" cy="442079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The Add a Review page lets the user choose their vehicle and the option for them to submit their review for that vehicle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User must specify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Car Make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Car Model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Year of Manufacture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Rating of 1 to 10 (out of 10)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Review</a:t>
            </a:r>
          </a:p>
          <a:p>
            <a:pPr marL="310896" lvl="2" indent="0">
              <a:lnSpc>
                <a:spcPct val="100000"/>
              </a:lnSpc>
              <a:buNone/>
            </a:pPr>
            <a:endParaRPr lang="en-CA" sz="1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665C2-9B7E-6C01-6142-C8803480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75" y="246940"/>
            <a:ext cx="3881070" cy="63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61" y="280416"/>
            <a:ext cx="9720072" cy="1499616"/>
          </a:xfrm>
        </p:spPr>
        <p:txBody>
          <a:bodyPr/>
          <a:lstStyle/>
          <a:p>
            <a:r>
              <a:rPr lang="en-US" dirty="0"/>
              <a:t>Feature #5: Rating and Like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68" y="1808782"/>
            <a:ext cx="2430399" cy="4879886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The </a:t>
            </a:r>
            <a:r>
              <a:rPr lang="en-US" sz="2400" b="1" u="sng" dirty="0"/>
              <a:t>home page </a:t>
            </a:r>
            <a:r>
              <a:rPr lang="en-US" sz="2400" b="1" dirty="0"/>
              <a:t>lists the most recent reviews from latest to oldest</a:t>
            </a:r>
          </a:p>
          <a:p>
            <a:pPr marL="128016" lvl="1" indent="0">
              <a:buNone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User can see the ratings left by other users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User can like other reviews, give others the general perception of that review</a:t>
            </a:r>
          </a:p>
          <a:p>
            <a:pPr marL="0" indent="0">
              <a:buNone/>
            </a:pPr>
            <a:endParaRPr lang="en-CA" sz="1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3A48F-905D-96D4-126E-CE9297D4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268216"/>
            <a:ext cx="9186799" cy="54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5A2A-978D-89BD-1954-9DA0A7C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+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75D1-78D6-95CE-4B89-0441CD9E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9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934F-CFCB-86BD-50D1-E1DB46B2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C707-E076-C7B5-41F3-DF66F2A6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SRT 211 Final Project</a:t>
            </a:r>
          </a:p>
          <a:p>
            <a:r>
              <a:rPr lang="en-US" dirty="0"/>
              <a:t>Group 6</a:t>
            </a:r>
          </a:p>
          <a:p>
            <a:r>
              <a:rPr lang="en-US" dirty="0"/>
              <a:t>Student Names: Yau On Li, David Tang</a:t>
            </a:r>
          </a:p>
          <a:p>
            <a:r>
              <a:rPr lang="en-US" dirty="0"/>
              <a:t>Student ID</a:t>
            </a:r>
            <a:r>
              <a:rPr lang="en-US"/>
              <a:t>:       , dtang31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824-9FA5-84CD-46E4-E1F23476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A48-7014-8599-B603-8AA1F4FC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Objectives, outcomes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7BE2B2F3-1FFE-C917-F99C-7DB64183F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41" r="-1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AD14-E515-A935-EB05-69A80B85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Project Definition and Scope</a:t>
            </a:r>
            <a:endParaRPr lang="en-CA" dirty="0"/>
          </a:p>
        </p:txBody>
      </p:sp>
      <p:pic>
        <p:nvPicPr>
          <p:cNvPr id="26" name="Graphic 25" descr="Flask">
            <a:extLst>
              <a:ext uri="{FF2B5EF4-FFF2-40B4-BE49-F238E27FC236}">
                <a16:creationId xmlns:a16="http://schemas.microsoft.com/office/drawing/2014/main" id="{BF785EF2-6C23-B3FD-B9F1-BC364386D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CBA4-0964-61D1-A758-13CE1E21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Development of a robust, front-backend flask-based web application </a:t>
            </a:r>
            <a:r>
              <a:rPr lang="en-CA" sz="1800" dirty="0"/>
              <a:t>	</a:t>
            </a:r>
          </a:p>
          <a:p>
            <a:pPr lvl="1"/>
            <a:r>
              <a:rPr lang="en-CA" dirty="0"/>
              <a:t>html code in the frontend</a:t>
            </a:r>
          </a:p>
          <a:p>
            <a:pPr lvl="1"/>
            <a:r>
              <a:rPr lang="en-US" dirty="0" err="1"/>
              <a:t>Sql</a:t>
            </a:r>
            <a:r>
              <a:rPr lang="en-US" dirty="0"/>
              <a:t> Database in the backend</a:t>
            </a:r>
          </a:p>
          <a:p>
            <a:pPr lvl="1"/>
            <a:r>
              <a:rPr lang="en-US" dirty="0" err="1"/>
              <a:t>Flask.app</a:t>
            </a:r>
            <a:r>
              <a:rPr lang="en-US" dirty="0"/>
              <a:t> used as connector and route director</a:t>
            </a:r>
          </a:p>
          <a:p>
            <a:pPr lvl="1"/>
            <a:r>
              <a:rPr lang="en-US" dirty="0"/>
              <a:t>Virtual environment used; pip installed</a:t>
            </a:r>
          </a:p>
          <a:p>
            <a:pPr lvl="1"/>
            <a:endParaRPr lang="en-US" dirty="0"/>
          </a:p>
          <a:p>
            <a:pPr marL="470916" lvl="1" indent="-342900">
              <a:buAutoNum type="arabicPeriod"/>
            </a:pPr>
            <a:r>
              <a:rPr lang="en-US" dirty="0"/>
              <a:t>HTML used to create the structure of the webpages, allows for user interactions, stores and sent data into </a:t>
            </a:r>
            <a:r>
              <a:rPr lang="en-US" dirty="0" err="1"/>
              <a:t>flaskapp</a:t>
            </a:r>
            <a:endParaRPr lang="en-US" dirty="0"/>
          </a:p>
          <a:p>
            <a:pPr marL="470916" lvl="1" indent="-342900">
              <a:buAutoNum type="arabicPeriod"/>
            </a:pPr>
            <a:r>
              <a:rPr lang="en-US" dirty="0" err="1"/>
              <a:t>Flaskapp</a:t>
            </a:r>
            <a:r>
              <a:rPr lang="en-US" dirty="0"/>
              <a:t> receives and handle GET/POST requests from frontend, redirects user to correct url, performs </a:t>
            </a:r>
            <a:r>
              <a:rPr lang="en-US" dirty="0" err="1"/>
              <a:t>sql</a:t>
            </a:r>
            <a:r>
              <a:rPr lang="en-US" dirty="0"/>
              <a:t> queries on the backend database</a:t>
            </a:r>
          </a:p>
          <a:p>
            <a:pPr marL="470916" lvl="1" indent="-342900">
              <a:buAutoNum type="arabicPeriod"/>
            </a:pPr>
            <a:r>
              <a:rPr lang="en-US" dirty="0"/>
              <a:t>Database entries updated and relayed back to </a:t>
            </a:r>
            <a:r>
              <a:rPr lang="en-US" dirty="0" err="1"/>
              <a:t>flaskapp</a:t>
            </a:r>
            <a:r>
              <a:rPr lang="en-US" dirty="0"/>
              <a:t> and the frontend.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379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4B4B-0384-BB09-5570-01BF555D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C314-6938-C091-9441-7AAF1E7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Vehicle Review Web Application</a:t>
            </a:r>
          </a:p>
          <a:p>
            <a:r>
              <a:rPr lang="en-US" sz="2800" dirty="0"/>
              <a:t>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Allows user to browse directory of vehicles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Allows user to add new vehicles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Allows user to be recommended of vehicles based 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FF0000"/>
                </a:solidFill>
              </a:rPr>
              <a:t>Personal preferences for brands and models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Allows user to add/view review left for vehicles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Users can leave a review, rating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800" dirty="0"/>
              <a:t>Users can give like to reviews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00715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9951-411E-6BDA-C7F4-C33BC19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Database/dictionary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5702-2A15-836C-3AEE-6DD1C562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04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559B-2503-D678-ABE6-AAA8AEFB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environment/VSCODE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27E-A95A-86C6-ED4B-0830F825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5A2A-978D-89BD-1954-9DA0A7C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+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75D1-78D6-95CE-4B89-0441CD9E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3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41E2-5B11-DD41-068D-29E53C96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Features of Webpage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CB335-5A28-6F5C-DDC2-899654D76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306196"/>
              </p:ext>
            </p:extLst>
          </p:nvPr>
        </p:nvGraphicFramePr>
        <p:xfrm>
          <a:off x="1023937" y="2286000"/>
          <a:ext cx="10381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69C0-C00A-FF00-28E3-2DF7CA84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#1: Navigation bar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36B-4DB0-0B34-00E6-BE9AD93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63" y="2598871"/>
            <a:ext cx="9720073" cy="41846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The navigation bar keep tracks of the current page from the site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Can be used to access all main webpages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Home Page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Add a Car Page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View Cars Page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Add a Review Page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About Us Page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</a:t>
            </a:r>
            <a:r>
              <a:rPr lang="en-CA" sz="1800" dirty="0">
                <a:solidFill>
                  <a:srgbClr val="FF0000"/>
                </a:solidFill>
              </a:rPr>
              <a:t>Recommendation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0EC3A-50CA-0DBD-9C7E-53D93ABE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3" y="2018304"/>
            <a:ext cx="774490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551</Words>
  <Application>Microsoft Office PowerPoint</Application>
  <PresentationFormat>Widescreen</PresentationFormat>
  <Paragraphs>102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 SRT 211 Final Project</vt:lpstr>
      <vt:lpstr> Table of contents</vt:lpstr>
      <vt:lpstr>Project Definition and Scope</vt:lpstr>
      <vt:lpstr>Project Description</vt:lpstr>
      <vt:lpstr>Database/dictionary design</vt:lpstr>
      <vt:lpstr>Virtual environment/VSCODE</vt:lpstr>
      <vt:lpstr>Objectives + Outcomes</vt:lpstr>
      <vt:lpstr>Features of Webpage</vt:lpstr>
      <vt:lpstr>Feature #1: Navigation bar</vt:lpstr>
      <vt:lpstr>Feature #2: Add System</vt:lpstr>
      <vt:lpstr>Feature #3: Browse System</vt:lpstr>
      <vt:lpstr>Feature #3: Displays Car</vt:lpstr>
      <vt:lpstr>Feature #3: Displays reviews</vt:lpstr>
      <vt:lpstr>Feature #4:  Add Review</vt:lpstr>
      <vt:lpstr>Feature #5: Rating and Like system</vt:lpstr>
      <vt:lpstr>Objectives +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SRT 211 Final Project</dc:title>
  <dc:creator>David Tang</dc:creator>
  <cp:lastModifiedBy>David Tang</cp:lastModifiedBy>
  <cp:revision>1</cp:revision>
  <dcterms:created xsi:type="dcterms:W3CDTF">2024-04-05T22:22:54Z</dcterms:created>
  <dcterms:modified xsi:type="dcterms:W3CDTF">2024-04-06T00:21:02Z</dcterms:modified>
</cp:coreProperties>
</file>