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ermanent Marker"/>
      <p:regular r:id="rId10"/>
    </p:embeddedFont>
    <p:embeddedFont>
      <p:font typeface="Pacifico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acifico-regular.fntdata"/><Relationship Id="rId10" Type="http://schemas.openxmlformats.org/officeDocument/2006/relationships/font" Target="fonts/PermanentMarker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Relationship Id="rId4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1.jpg"/><Relationship Id="rId5" Type="http://schemas.openxmlformats.org/officeDocument/2006/relationships/image" Target="../media/image02.png"/><Relationship Id="rId6" Type="http://schemas.openxmlformats.org/officeDocument/2006/relationships/image" Target="../media/image03.gif"/><Relationship Id="rId7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5" Type="http://schemas.openxmlformats.org/officeDocument/2006/relationships/image" Target="../media/image05.png"/><Relationship Id="rId6" Type="http://schemas.openxmlformats.org/officeDocument/2006/relationships/image" Target="../media/image03.gif"/><Relationship Id="rId7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876125"/>
            <a:ext cx="8520600" cy="921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457200" algn="l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  <a:latin typeface="Pacifico"/>
                <a:ea typeface="Pacifico"/>
                <a:cs typeface="Pacifico"/>
                <a:sym typeface="Pacifico"/>
              </a:rPr>
              <a:t>RE-MATCH! Presents…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  <a:latin typeface="Pacifico"/>
                <a:ea typeface="Pacifico"/>
                <a:cs typeface="Pacifico"/>
                <a:sym typeface="Pacifico"/>
              </a:rPr>
              <a:t>“Pacific Theater”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942325" y="687100"/>
            <a:ext cx="7509000" cy="3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A6M5Zero_Green_04.jp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75" y="1311725"/>
            <a:ext cx="4569000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225775" y="71062"/>
            <a:ext cx="67335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u="sng">
                <a:latin typeface="Permanent Marker"/>
                <a:ea typeface="Permanent Marker"/>
                <a:cs typeface="Permanent Marker"/>
                <a:sym typeface="Permanent Marker"/>
              </a:rPr>
              <a:t>Japanese Kamikaze And Grumman F6F Hellcat</a:t>
            </a:r>
            <a:r>
              <a:rPr lang="en" sz="3000" u="sng">
                <a:latin typeface="Permanent Marker"/>
                <a:ea typeface="Permanent Marker"/>
                <a:cs typeface="Permanent Marker"/>
                <a:sym typeface="Permanent Marker"/>
              </a:rPr>
              <a:t> Planes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989225" y="591275"/>
            <a:ext cx="3779100" cy="4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descr="hellcat.PNG"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699991">
            <a:off x="5497784" y="1329579"/>
            <a:ext cx="3513531" cy="3440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1388675" y="250525"/>
            <a:ext cx="56985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u="sng">
                <a:latin typeface="Permanent Marker"/>
                <a:ea typeface="Permanent Marker"/>
                <a:cs typeface="Permanent Marker"/>
                <a:sym typeface="Permanent Marker"/>
              </a:rPr>
              <a:t>USS Yorktown and IJN Hiryu</a:t>
            </a:r>
          </a:p>
        </p:txBody>
      </p:sp>
      <p:pic>
        <p:nvPicPr>
          <p:cNvPr descr="yorktown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699" y="1786434"/>
            <a:ext cx="4684499" cy="83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9700" y="3504238"/>
            <a:ext cx="4684499" cy="97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orktown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1551087" y="2084725"/>
            <a:ext cx="45243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6M5Zero_Green_04.jpg"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7639941" y="281716"/>
            <a:ext cx="1406900" cy="1070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6M5Zero_Green_04.jpg"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222866" y="2806054"/>
            <a:ext cx="1406900" cy="1070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6M5Zero_Green_04.jpg"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7739266" y="3011016"/>
            <a:ext cx="1406900" cy="1070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6M5Zero_Green_04.jpg"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5761666" y="3718141"/>
            <a:ext cx="1406900" cy="1070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6M5Zero_Green_04.jpg"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6398166" y="1822741"/>
            <a:ext cx="1406900" cy="1070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6M5Zero_Green_04.jpg"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854191" y="547341"/>
            <a:ext cx="1406900" cy="1070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llcat.PNG"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100000">
            <a:off x="1513498" y="2786612"/>
            <a:ext cx="1281050" cy="125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plosion.gif-c200" id="84" name="Shape 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8975" y="2784100"/>
            <a:ext cx="1034675" cy="11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 flipH="1">
            <a:off x="3932575" y="2589200"/>
            <a:ext cx="1833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8475" y="3217325"/>
            <a:ext cx="1487399" cy="3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1287575" y="178075"/>
            <a:ext cx="6663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Enemy planes left: 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Planes shot down: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USS Yorktown health: 100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257550" y="1520450"/>
            <a:ext cx="34536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Permanent Marker"/>
                <a:ea typeface="Permanent Marker"/>
                <a:cs typeface="Permanent Marker"/>
                <a:sym typeface="Permanent Marker"/>
              </a:rPr>
              <a:t>Stage 1 of the game!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Permanent Marker"/>
                <a:ea typeface="Permanent Marker"/>
                <a:cs typeface="Permanent Marker"/>
                <a:sym typeface="Permanent Marker"/>
              </a:rPr>
              <a:t>(Defending against kamikaze planes)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313937" y="2197013"/>
            <a:ext cx="4684499" cy="975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llcat.PNG"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00">
            <a:off x="1316398" y="2967312"/>
            <a:ext cx="1281050" cy="12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2450" y="3428275"/>
            <a:ext cx="1487399" cy="332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plosion.gif-c200" id="96" name="Shape 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38850" y="489725"/>
            <a:ext cx="1034675" cy="119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plosion.gif-c200" id="97" name="Shape 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38850" y="1979575"/>
            <a:ext cx="1034675" cy="119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plosion.gif-c200"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38850" y="3469425"/>
            <a:ext cx="1034675" cy="11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397225" y="0"/>
            <a:ext cx="3260100" cy="80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IJN Hiryu health: 20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Your fuel remaining: 100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Your health: 100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Enemy kamikaze planes remaining: 2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712275" y="1044875"/>
            <a:ext cx="35478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Permanent Marker"/>
                <a:ea typeface="Permanent Marker"/>
                <a:cs typeface="Permanent Marker"/>
                <a:sym typeface="Permanent Marker"/>
              </a:rPr>
              <a:t>Stage 2 of the game!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Permanent Marker"/>
                <a:ea typeface="Permanent Marker"/>
                <a:cs typeface="Permanent Marker"/>
                <a:sym typeface="Permanent Marker"/>
              </a:rPr>
              <a:t>(Attacking the enemy carrier)</a:t>
            </a:r>
          </a:p>
        </p:txBody>
      </p:sp>
      <p:pic>
        <p:nvPicPr>
          <p:cNvPr descr="A6M5Zero_Green_04.jpg" id="101" name="Shape 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400000">
            <a:off x="5706416" y="1528241"/>
            <a:ext cx="1406900" cy="1070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6M5Zero_Green_04.jpg" id="102" name="Shape 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400000">
            <a:off x="6865616" y="3310666"/>
            <a:ext cx="1406900" cy="10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