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6"/>
  </p:notesMasterIdLst>
  <p:sldIdLst>
    <p:sldId id="256" r:id="rId2"/>
    <p:sldId id="291" r:id="rId3"/>
    <p:sldId id="258" r:id="rId4"/>
    <p:sldId id="260" r:id="rId5"/>
    <p:sldId id="259" r:id="rId6"/>
    <p:sldId id="261" r:id="rId7"/>
    <p:sldId id="264" r:id="rId8"/>
    <p:sldId id="265" r:id="rId9"/>
    <p:sldId id="266" r:id="rId10"/>
    <p:sldId id="267" r:id="rId11"/>
    <p:sldId id="268" r:id="rId12"/>
    <p:sldId id="269" r:id="rId13"/>
    <p:sldId id="270" r:id="rId14"/>
    <p:sldId id="271" r:id="rId15"/>
    <p:sldId id="272" r:id="rId16"/>
    <p:sldId id="280" r:id="rId17"/>
    <p:sldId id="281" r:id="rId18"/>
    <p:sldId id="282" r:id="rId19"/>
    <p:sldId id="283" r:id="rId20"/>
    <p:sldId id="284" r:id="rId21"/>
    <p:sldId id="285" r:id="rId22"/>
    <p:sldId id="286" r:id="rId23"/>
    <p:sldId id="287" r:id="rId24"/>
    <p:sldId id="288" r:id="rId25"/>
    <p:sldId id="273" r:id="rId26"/>
    <p:sldId id="274" r:id="rId27"/>
    <p:sldId id="275" r:id="rId28"/>
    <p:sldId id="276" r:id="rId29"/>
    <p:sldId id="277" r:id="rId30"/>
    <p:sldId id="279" r:id="rId31"/>
    <p:sldId id="289" r:id="rId32"/>
    <p:sldId id="278" r:id="rId33"/>
    <p:sldId id="290" r:id="rId34"/>
    <p:sldId id="26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60"/>
  </p:normalViewPr>
  <p:slideViewPr>
    <p:cSldViewPr>
      <p:cViewPr varScale="1">
        <p:scale>
          <a:sx n="68" d="100"/>
          <a:sy n="68" d="100"/>
        </p:scale>
        <p:origin x="-14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CE103-50D6-4118-8E24-123A6982F1F5}" type="datetimeFigureOut">
              <a:rPr lang="en-US" smtClean="0"/>
              <a:pPr/>
              <a:t>5/28/2020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6D6FEB-11A8-4D15-AE48-F2758A1D33A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rtl="0" eaLnBrk="1" fontAlgn="t" latinLnBrk="0" hangingPunct="1">
              <a:spcBef>
                <a:spcPts val="0"/>
              </a:spcBef>
              <a:spcAft>
                <a:spcPts val="0"/>
              </a:spcAft>
            </a:pPr>
            <a:r>
              <a:rPr lang="en-IN" sz="1200" b="1" i="0" u="none" strike="noStrike" kern="1200" dirty="0" smtClean="0">
                <a:solidFill>
                  <a:schemeClr val="lt1"/>
                </a:solidFill>
                <a:latin typeface="Constantia"/>
              </a:rPr>
              <a:t>Fid</a:t>
            </a:r>
          </a:p>
          <a:p>
            <a:pPr marL="0" algn="l" rtl="0" eaLnBrk="1" fontAlgn="t" latinLnBrk="0" hangingPunct="1">
              <a:spcBef>
                <a:spcPts val="0"/>
              </a:spcBef>
              <a:spcAft>
                <a:spcPts val="0"/>
              </a:spcAft>
            </a:pPr>
            <a:r>
              <a:rPr lang="en-IN" sz="1200" b="1" i="0" u="none" strike="noStrike" kern="1200" dirty="0" err="1" smtClean="0">
                <a:solidFill>
                  <a:schemeClr val="lt1"/>
                </a:solidFill>
                <a:latin typeface="Constantia"/>
              </a:rPr>
              <a:t>Int</a:t>
            </a:r>
            <a:r>
              <a:rPr lang="en-IN" sz="1200" b="1" i="0" u="none" strike="noStrike" kern="1200" dirty="0" smtClean="0">
                <a:solidFill>
                  <a:schemeClr val="lt1"/>
                </a:solidFill>
                <a:latin typeface="Constantia"/>
              </a:rPr>
              <a:t>(10)</a:t>
            </a:r>
          </a:p>
          <a:p>
            <a:pPr marL="0" algn="l" rtl="0" eaLnBrk="1" fontAlgn="t" latinLnBrk="0" hangingPunct="1">
              <a:spcBef>
                <a:spcPts val="0"/>
              </a:spcBef>
              <a:spcAft>
                <a:spcPts val="0"/>
              </a:spcAft>
            </a:pPr>
            <a:r>
              <a:rPr lang="en-IN" sz="1200" b="1" i="0" u="none" strike="noStrike" kern="1200" dirty="0" err="1" smtClean="0">
                <a:solidFill>
                  <a:schemeClr val="lt1"/>
                </a:solidFill>
                <a:latin typeface="Constantia"/>
              </a:rPr>
              <a:t>PrimaryKey</a:t>
            </a:r>
            <a:endParaRPr lang="en-IN" sz="1200" b="1" i="0" u="none" strike="noStrike" kern="1200" dirty="0" smtClean="0">
              <a:solidFill>
                <a:schemeClr val="lt1"/>
              </a:solidFill>
              <a:latin typeface="Constantia"/>
            </a:endParaRPr>
          </a:p>
          <a:p>
            <a:pPr marL="0" algn="l" rtl="0" eaLnBrk="1" fontAlgn="t" latinLnBrk="0" hangingPunct="1">
              <a:spcBef>
                <a:spcPts val="0"/>
              </a:spcBef>
              <a:spcAft>
                <a:spcPts val="0"/>
              </a:spcAft>
            </a:pPr>
            <a:r>
              <a:rPr lang="en-IN" sz="1200" b="0" i="0" u="none" strike="noStrike" kern="1200" dirty="0" smtClean="0">
                <a:solidFill>
                  <a:schemeClr val="dk1"/>
                </a:solidFill>
                <a:latin typeface="Constantia"/>
              </a:rPr>
              <a:t>Name</a:t>
            </a:r>
          </a:p>
          <a:p>
            <a:pPr marL="0" algn="l" rtl="0" eaLnBrk="1" fontAlgn="t" latinLnBrk="0" hangingPunct="1">
              <a:spcBef>
                <a:spcPts val="0"/>
              </a:spcBef>
              <a:spcAft>
                <a:spcPts val="0"/>
              </a:spcAft>
            </a:pPr>
            <a:r>
              <a:rPr lang="en-IN" sz="1200" b="0" i="0" u="none" strike="noStrike" kern="1200" dirty="0" err="1" smtClean="0">
                <a:solidFill>
                  <a:schemeClr val="dk1"/>
                </a:solidFill>
                <a:latin typeface="Constantia"/>
              </a:rPr>
              <a:t>Varchar</a:t>
            </a:r>
            <a:r>
              <a:rPr lang="en-IN" sz="1200" b="0" i="0" u="none" strike="noStrike" kern="1200" dirty="0" smtClean="0">
                <a:solidFill>
                  <a:schemeClr val="dk1"/>
                </a:solidFill>
                <a:latin typeface="Constantia"/>
              </a:rPr>
              <a:t>(100)</a:t>
            </a:r>
          </a:p>
          <a:p>
            <a:pPr marL="0" algn="l" rtl="0" eaLnBrk="1" fontAlgn="t" latinLnBrk="0" hangingPunct="1">
              <a:spcBef>
                <a:spcPts val="0"/>
              </a:spcBef>
              <a:spcAft>
                <a:spcPts val="0"/>
              </a:spcAft>
            </a:pPr>
            <a:r>
              <a:rPr lang="en-IN" sz="1200" b="0" i="0" u="none" strike="noStrike" kern="1200" dirty="0" err="1" smtClean="0">
                <a:solidFill>
                  <a:schemeClr val="dk1"/>
                </a:solidFill>
                <a:latin typeface="Constantia"/>
              </a:rPr>
              <a:t>NotNull</a:t>
            </a:r>
            <a:endParaRPr lang="en-IN" sz="1200" b="0" i="0" u="none" strike="noStrike" kern="1200" dirty="0" smtClean="0">
              <a:solidFill>
                <a:schemeClr val="dk1"/>
              </a:solidFill>
              <a:latin typeface="Constantia"/>
            </a:endParaRPr>
          </a:p>
          <a:p>
            <a:pPr marL="0" algn="l" rtl="0" eaLnBrk="1" fontAlgn="t" latinLnBrk="0" hangingPunct="1">
              <a:spcBef>
                <a:spcPts val="0"/>
              </a:spcBef>
              <a:spcAft>
                <a:spcPts val="0"/>
              </a:spcAft>
            </a:pPr>
            <a:r>
              <a:rPr lang="en-IN" sz="1200" b="0" i="0" u="none" strike="noStrike" kern="1200" dirty="0" smtClean="0">
                <a:solidFill>
                  <a:schemeClr val="dk1"/>
                </a:solidFill>
                <a:latin typeface="Constantia"/>
              </a:rPr>
              <a:t>Subject</a:t>
            </a:r>
          </a:p>
          <a:p>
            <a:pPr marL="0" algn="l" rtl="0" eaLnBrk="1" fontAlgn="t" latinLnBrk="0" hangingPunct="1">
              <a:spcBef>
                <a:spcPts val="0"/>
              </a:spcBef>
              <a:spcAft>
                <a:spcPts val="0"/>
              </a:spcAft>
            </a:pPr>
            <a:r>
              <a:rPr lang="en-IN" sz="1200" b="0" i="0" u="none" strike="noStrike" kern="1200" dirty="0" err="1" smtClean="0">
                <a:solidFill>
                  <a:schemeClr val="dk1"/>
                </a:solidFill>
                <a:latin typeface="Constantia"/>
              </a:rPr>
              <a:t>Varchar</a:t>
            </a:r>
            <a:r>
              <a:rPr lang="en-IN" sz="1200" b="0" i="0" u="none" strike="noStrike" kern="1200" dirty="0" smtClean="0">
                <a:solidFill>
                  <a:schemeClr val="dk1"/>
                </a:solidFill>
                <a:latin typeface="Constantia"/>
              </a:rPr>
              <a:t>(100)</a:t>
            </a:r>
          </a:p>
          <a:p>
            <a:pPr marL="0" algn="l" rtl="0" eaLnBrk="1" fontAlgn="t" latinLnBrk="0" hangingPunct="1">
              <a:spcBef>
                <a:spcPts val="0"/>
              </a:spcBef>
              <a:spcAft>
                <a:spcPts val="0"/>
              </a:spcAft>
            </a:pPr>
            <a:r>
              <a:rPr lang="en-IN" sz="1200" b="0" i="0" u="none" strike="noStrike" kern="1200" dirty="0" err="1" smtClean="0">
                <a:solidFill>
                  <a:schemeClr val="dk1"/>
                </a:solidFill>
                <a:latin typeface="Constantia"/>
              </a:rPr>
              <a:t>NotNull</a:t>
            </a:r>
            <a:endParaRPr lang="en-IN" sz="1200" b="0" i="0" u="none" strike="noStrike" kern="1200" dirty="0" smtClean="0">
              <a:solidFill>
                <a:schemeClr val="dk1"/>
              </a:solidFill>
              <a:latin typeface="Constantia"/>
            </a:endParaRPr>
          </a:p>
          <a:p>
            <a:pPr marL="0" algn="l" rtl="0" eaLnBrk="1" fontAlgn="t" latinLnBrk="0" hangingPunct="1">
              <a:spcBef>
                <a:spcPts val="0"/>
              </a:spcBef>
              <a:spcAft>
                <a:spcPts val="0"/>
              </a:spcAft>
            </a:pPr>
            <a:r>
              <a:rPr lang="en-IN" sz="1200" b="0" i="0" u="none" strike="noStrike" kern="1200" dirty="0" smtClean="0">
                <a:solidFill>
                  <a:schemeClr val="dk1"/>
                </a:solidFill>
                <a:latin typeface="Constantia"/>
              </a:rPr>
              <a:t>Email</a:t>
            </a:r>
          </a:p>
          <a:p>
            <a:pPr marL="0" algn="l" rtl="0" eaLnBrk="1" fontAlgn="t" latinLnBrk="0" hangingPunct="1">
              <a:spcBef>
                <a:spcPts val="0"/>
              </a:spcBef>
              <a:spcAft>
                <a:spcPts val="0"/>
              </a:spcAft>
            </a:pPr>
            <a:r>
              <a:rPr lang="en-IN" sz="1200" b="0" i="0" u="none" strike="noStrike" kern="1200" dirty="0" err="1" smtClean="0">
                <a:solidFill>
                  <a:schemeClr val="dk1"/>
                </a:solidFill>
                <a:latin typeface="Constantia"/>
              </a:rPr>
              <a:t>Varchar</a:t>
            </a:r>
            <a:r>
              <a:rPr lang="en-IN" sz="1200" b="0" i="0" u="none" strike="noStrike" kern="1200" dirty="0" smtClean="0">
                <a:solidFill>
                  <a:schemeClr val="dk1"/>
                </a:solidFill>
                <a:latin typeface="Constantia"/>
              </a:rPr>
              <a:t>(100)</a:t>
            </a:r>
          </a:p>
          <a:p>
            <a:pPr marL="0" algn="l" rtl="0" eaLnBrk="1" fontAlgn="t" latinLnBrk="0" hangingPunct="1">
              <a:spcBef>
                <a:spcPts val="0"/>
              </a:spcBef>
              <a:spcAft>
                <a:spcPts val="0"/>
              </a:spcAft>
            </a:pPr>
            <a:r>
              <a:rPr lang="en-IN" sz="1200" b="0" i="0" u="none" strike="noStrike" kern="1200" dirty="0" err="1" smtClean="0">
                <a:solidFill>
                  <a:schemeClr val="dk1"/>
                </a:solidFill>
                <a:latin typeface="Constantia"/>
              </a:rPr>
              <a:t>UniqueKey</a:t>
            </a:r>
            <a:endParaRPr lang="en-IN" sz="1200" b="0" i="0" u="none" strike="noStrike" kern="1200" dirty="0" smtClean="0">
              <a:solidFill>
                <a:schemeClr val="dk1"/>
              </a:solidFill>
              <a:latin typeface="Constantia"/>
            </a:endParaRPr>
          </a:p>
          <a:p>
            <a:pPr marL="0" algn="l" rtl="0" eaLnBrk="1" fontAlgn="t" latinLnBrk="0" hangingPunct="1">
              <a:spcBef>
                <a:spcPts val="0"/>
              </a:spcBef>
              <a:spcAft>
                <a:spcPts val="0"/>
              </a:spcAft>
            </a:pPr>
            <a:r>
              <a:rPr lang="en-IN" sz="1200" b="0" i="0" u="none" strike="noStrike" kern="1200" dirty="0" smtClean="0">
                <a:solidFill>
                  <a:schemeClr val="dk1"/>
                </a:solidFill>
                <a:latin typeface="Constantia"/>
              </a:rPr>
              <a:t>Feedback</a:t>
            </a:r>
          </a:p>
          <a:p>
            <a:pPr marL="0" algn="l" rtl="0" eaLnBrk="1" fontAlgn="t" latinLnBrk="0" hangingPunct="1">
              <a:spcBef>
                <a:spcPts val="0"/>
              </a:spcBef>
              <a:spcAft>
                <a:spcPts val="0"/>
              </a:spcAft>
            </a:pPr>
            <a:r>
              <a:rPr lang="en-IN" sz="1200" b="0" i="0" u="none" strike="noStrike" kern="1200" dirty="0" err="1" smtClean="0">
                <a:solidFill>
                  <a:schemeClr val="dk1"/>
                </a:solidFill>
                <a:latin typeface="Constantia"/>
              </a:rPr>
              <a:t>Varchar</a:t>
            </a:r>
            <a:r>
              <a:rPr lang="en-IN" sz="1200" b="0" i="0" u="none" strike="noStrike" kern="1200" dirty="0" smtClean="0">
                <a:solidFill>
                  <a:schemeClr val="dk1"/>
                </a:solidFill>
                <a:latin typeface="Constantia"/>
              </a:rPr>
              <a:t>(100)</a:t>
            </a:r>
          </a:p>
          <a:p>
            <a:pPr marL="0" algn="l" rtl="0" eaLnBrk="1" fontAlgn="t" latinLnBrk="0" hangingPunct="1">
              <a:spcBef>
                <a:spcPts val="0"/>
              </a:spcBef>
              <a:spcAft>
                <a:spcPts val="0"/>
              </a:spcAft>
            </a:pPr>
            <a:r>
              <a:rPr lang="en-IN" sz="1200" b="0" i="0" u="none" strike="noStrike" kern="1200" dirty="0" err="1" smtClean="0">
                <a:solidFill>
                  <a:schemeClr val="dk1"/>
                </a:solidFill>
                <a:latin typeface="Constantia"/>
              </a:rPr>
              <a:t>NotNull</a:t>
            </a:r>
            <a:endParaRPr lang="en-IN" sz="1200" b="0" i="0" u="none" strike="noStrike" kern="1200" dirty="0" smtClean="0">
              <a:solidFill>
                <a:schemeClr val="dk1"/>
              </a:solidFill>
              <a:latin typeface="Constantia"/>
            </a:endParaRPr>
          </a:p>
          <a:p>
            <a:pPr marL="0" algn="l" rtl="0" eaLnBrk="1" fontAlgn="t" latinLnBrk="0" hangingPunct="1">
              <a:spcBef>
                <a:spcPts val="0"/>
              </a:spcBef>
              <a:spcAft>
                <a:spcPts val="0"/>
              </a:spcAft>
            </a:pPr>
            <a:r>
              <a:rPr lang="en-IN" sz="1200" b="0" i="0" u="none" strike="noStrike" kern="1200" dirty="0" smtClean="0">
                <a:solidFill>
                  <a:schemeClr val="dk1"/>
                </a:solidFill>
                <a:latin typeface="Constantia"/>
              </a:rPr>
              <a:t>Date</a:t>
            </a:r>
          </a:p>
          <a:p>
            <a:pPr marL="0" algn="l" rtl="0" eaLnBrk="1" fontAlgn="t" latinLnBrk="0" hangingPunct="1">
              <a:spcBef>
                <a:spcPts val="0"/>
              </a:spcBef>
              <a:spcAft>
                <a:spcPts val="0"/>
              </a:spcAft>
            </a:pPr>
            <a:r>
              <a:rPr lang="en-IN" sz="1200" b="0" i="0" u="none" strike="noStrike" kern="1200" dirty="0" smtClean="0">
                <a:solidFill>
                  <a:schemeClr val="dk1"/>
                </a:solidFill>
                <a:latin typeface="Constantia"/>
              </a:rPr>
              <a:t>Date</a:t>
            </a:r>
          </a:p>
          <a:p>
            <a:pPr marL="0" algn="l" rtl="0" eaLnBrk="1" fontAlgn="t" latinLnBrk="0" hangingPunct="1">
              <a:spcBef>
                <a:spcPts val="0"/>
              </a:spcBef>
              <a:spcAft>
                <a:spcPts val="0"/>
              </a:spcAft>
            </a:pPr>
            <a:r>
              <a:rPr lang="en-IN" sz="1200" b="0" i="0" u="none" strike="noStrike" kern="1200" dirty="0" err="1" smtClean="0">
                <a:solidFill>
                  <a:schemeClr val="dk1"/>
                </a:solidFill>
                <a:latin typeface="Constantia"/>
              </a:rPr>
              <a:t>NotNull</a:t>
            </a:r>
            <a:endParaRPr lang="en-IN" sz="1200" b="0" i="0" u="none" strike="noStrike" kern="1200" dirty="0" smtClean="0">
              <a:solidFill>
                <a:schemeClr val="dk1"/>
              </a:solidFill>
              <a:latin typeface="Constantia"/>
            </a:endParaRPr>
          </a:p>
          <a:p>
            <a:pPr marL="0" algn="l" rtl="0" eaLnBrk="1" fontAlgn="t" latinLnBrk="0" hangingPunct="1">
              <a:spcBef>
                <a:spcPts val="0"/>
              </a:spcBef>
              <a:spcAft>
                <a:spcPts val="0"/>
              </a:spcAft>
            </a:pPr>
            <a:r>
              <a:rPr lang="en-IN" sz="1200" b="0" i="0" u="none" strike="noStrike" kern="1200" dirty="0" smtClean="0">
                <a:solidFill>
                  <a:schemeClr val="dk1"/>
                </a:solidFill>
                <a:latin typeface="Constantia"/>
              </a:rPr>
              <a:t>Time</a:t>
            </a:r>
          </a:p>
          <a:p>
            <a:pPr marL="0" algn="l" rtl="0" eaLnBrk="1" fontAlgn="t" latinLnBrk="0" hangingPunct="1">
              <a:spcBef>
                <a:spcPts val="0"/>
              </a:spcBef>
              <a:spcAft>
                <a:spcPts val="0"/>
              </a:spcAft>
            </a:pPr>
            <a:r>
              <a:rPr lang="en-IN" sz="1200" b="0" i="0" u="none" strike="noStrike" kern="1200" dirty="0" err="1" smtClean="0">
                <a:solidFill>
                  <a:schemeClr val="dk1"/>
                </a:solidFill>
                <a:latin typeface="Constantia"/>
              </a:rPr>
              <a:t>Varchar</a:t>
            </a:r>
            <a:r>
              <a:rPr lang="en-IN" sz="1200" b="0" i="0" u="none" strike="noStrike" kern="1200" dirty="0" smtClean="0">
                <a:solidFill>
                  <a:schemeClr val="dk1"/>
                </a:solidFill>
                <a:latin typeface="Constantia"/>
              </a:rPr>
              <a:t>(100)</a:t>
            </a:r>
          </a:p>
          <a:p>
            <a:pPr marL="0" algn="l" rtl="0" eaLnBrk="1" fontAlgn="t" latinLnBrk="0" hangingPunct="1">
              <a:spcBef>
                <a:spcPts val="0"/>
              </a:spcBef>
              <a:spcAft>
                <a:spcPts val="0"/>
              </a:spcAft>
            </a:pPr>
            <a:r>
              <a:rPr lang="en-IN" sz="1200" b="0" i="0" u="none" strike="noStrike" kern="1200" dirty="0" err="1" smtClean="0">
                <a:solidFill>
                  <a:schemeClr val="dk1"/>
                </a:solidFill>
                <a:latin typeface="Constantia"/>
              </a:rPr>
              <a:t>NotNull</a:t>
            </a:r>
            <a:endParaRPr lang="en-IN" sz="1200" b="0" i="0" u="none" strike="noStrike" kern="1200" dirty="0" smtClean="0">
              <a:solidFill>
                <a:schemeClr val="dk1"/>
              </a:solidFill>
              <a:latin typeface="Constantia"/>
            </a:endParaRPr>
          </a:p>
          <a:p>
            <a:endParaRPr lang="en-IN" dirty="0"/>
          </a:p>
        </p:txBody>
      </p:sp>
      <p:sp>
        <p:nvSpPr>
          <p:cNvPr id="4" name="Slide Number Placeholder 3"/>
          <p:cNvSpPr>
            <a:spLocks noGrp="1"/>
          </p:cNvSpPr>
          <p:nvPr>
            <p:ph type="sldNum" sz="quarter" idx="10"/>
          </p:nvPr>
        </p:nvSpPr>
        <p:spPr/>
        <p:txBody>
          <a:bodyPr/>
          <a:lstStyle/>
          <a:p>
            <a:fld id="{536D6FEB-11A8-4D15-AE48-F2758A1D33A4}" type="slidenum">
              <a:rPr lang="en-IN" smtClean="0"/>
              <a:pPr/>
              <a:t>24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962C38B-F04C-4CAD-8113-2E03D9EBC9A3}" type="datetimeFigureOut">
              <a:rPr lang="en-US" smtClean="0"/>
              <a:pPr/>
              <a:t>5/28/2020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72DE200-F4C7-4073-9FC6-0D9BF00670C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62C38B-F04C-4CAD-8113-2E03D9EBC9A3}" type="datetimeFigureOut">
              <a:rPr lang="en-US" smtClean="0"/>
              <a:pPr/>
              <a:t>5/28/2020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DE200-F4C7-4073-9FC6-0D9BF00670C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62C38B-F04C-4CAD-8113-2E03D9EBC9A3}" type="datetimeFigureOut">
              <a:rPr lang="en-US" smtClean="0"/>
              <a:pPr/>
              <a:t>5/28/2020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DE200-F4C7-4073-9FC6-0D9BF00670C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62C38B-F04C-4CAD-8113-2E03D9EBC9A3}" type="datetimeFigureOut">
              <a:rPr lang="en-US" smtClean="0"/>
              <a:pPr/>
              <a:t>5/28/2020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DE200-F4C7-4073-9FC6-0D9BF00670C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62C38B-F04C-4CAD-8113-2E03D9EBC9A3}" type="datetimeFigureOut">
              <a:rPr lang="en-US" smtClean="0"/>
              <a:pPr/>
              <a:t>5/28/2020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DE200-F4C7-4073-9FC6-0D9BF00670C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62C38B-F04C-4CAD-8113-2E03D9EBC9A3}" type="datetimeFigureOut">
              <a:rPr lang="en-US" smtClean="0"/>
              <a:pPr/>
              <a:t>5/28/2020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2DE200-F4C7-4073-9FC6-0D9BF00670C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62C38B-F04C-4CAD-8113-2E03D9EBC9A3}" type="datetimeFigureOut">
              <a:rPr lang="en-US" smtClean="0"/>
              <a:pPr/>
              <a:t>5/28/2020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2DE200-F4C7-4073-9FC6-0D9BF00670C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62C38B-F04C-4CAD-8113-2E03D9EBC9A3}" type="datetimeFigureOut">
              <a:rPr lang="en-US" smtClean="0"/>
              <a:pPr/>
              <a:t>5/28/2020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2DE200-F4C7-4073-9FC6-0D9BF00670C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2C38B-F04C-4CAD-8113-2E03D9EBC9A3}" type="datetimeFigureOut">
              <a:rPr lang="en-US" smtClean="0"/>
              <a:pPr/>
              <a:t>5/28/2020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2DE200-F4C7-4073-9FC6-0D9BF00670C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62C38B-F04C-4CAD-8113-2E03D9EBC9A3}" type="datetimeFigureOut">
              <a:rPr lang="en-US" smtClean="0"/>
              <a:pPr/>
              <a:t>5/28/2020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2DE200-F4C7-4073-9FC6-0D9BF00670C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62C38B-F04C-4CAD-8113-2E03D9EBC9A3}" type="datetimeFigureOut">
              <a:rPr lang="en-US" smtClean="0"/>
              <a:pPr/>
              <a:t>5/28/2020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E72DE200-F4C7-4073-9FC6-0D9BF00670C5}"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962C38B-F04C-4CAD-8113-2E03D9EBC9A3}" type="datetimeFigureOut">
              <a:rPr lang="en-US" smtClean="0"/>
              <a:pPr/>
              <a:t>5/28/2020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72DE200-F4C7-4073-9FC6-0D9BF00670C5}"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normAutofit/>
          </a:bodyPr>
          <a:lstStyle/>
          <a:p>
            <a:endParaRPr lang="en-IN" dirty="0"/>
          </a:p>
        </p:txBody>
      </p:sp>
      <p:pic>
        <p:nvPicPr>
          <p:cNvPr id="1026" name="Picture 2" descr="C:\Users\BAPS\Pictures\Natural\quiz.jpg"/>
          <p:cNvPicPr>
            <a:picLocks noChangeAspect="1" noChangeArrowheads="1"/>
          </p:cNvPicPr>
          <p:nvPr/>
        </p:nvPicPr>
        <p:blipFill>
          <a:blip r:embed="rId2"/>
          <a:srcRect/>
          <a:stretch>
            <a:fillRect/>
          </a:stretch>
        </p:blipFill>
        <p:spPr bwMode="auto">
          <a:xfrm>
            <a:off x="0" y="0"/>
            <a:ext cx="9143999" cy="6858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 Diagram (Level-0)</a:t>
            </a:r>
            <a:endParaRPr lang="en-IN" dirty="0"/>
          </a:p>
        </p:txBody>
      </p:sp>
      <p:pic>
        <p:nvPicPr>
          <p:cNvPr id="4" name="image5.jpeg" descr="G:\project\dfd level 0.PNG"/>
          <p:cNvPicPr>
            <a:picLocks noGrp="1"/>
          </p:cNvPicPr>
          <p:nvPr>
            <p:ph idx="1"/>
          </p:nvPr>
        </p:nvPicPr>
        <p:blipFill>
          <a:blip r:embed="rId2" cstate="print"/>
          <a:stretch>
            <a:fillRect/>
          </a:stretch>
        </p:blipFill>
        <p:spPr>
          <a:xfrm>
            <a:off x="457200" y="3207089"/>
            <a:ext cx="8229600" cy="184558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Data Flow Diagram(Level-1) for Admin</a:t>
            </a:r>
            <a:endParaRPr lang="en-IN" dirty="0"/>
          </a:p>
        </p:txBody>
      </p:sp>
      <p:pic>
        <p:nvPicPr>
          <p:cNvPr id="4" name="image6.jpeg" descr="H:\project\DFD level 1 Admin.PNG"/>
          <p:cNvPicPr>
            <a:picLocks noGrp="1"/>
          </p:cNvPicPr>
          <p:nvPr>
            <p:ph idx="1"/>
          </p:nvPr>
        </p:nvPicPr>
        <p:blipFill>
          <a:blip r:embed="rId2" cstate="print"/>
          <a:stretch>
            <a:fillRect/>
          </a:stretch>
        </p:blipFill>
        <p:spPr>
          <a:xfrm>
            <a:off x="0" y="1935163"/>
            <a:ext cx="8929718" cy="492283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Data Flow Diagram(Level-1) for Student</a:t>
            </a:r>
            <a:endParaRPr lang="en-IN" dirty="0"/>
          </a:p>
        </p:txBody>
      </p:sp>
      <p:pic>
        <p:nvPicPr>
          <p:cNvPr id="4" name="image7.jpeg" descr="H:\project\DFD level 1 Student.PNG"/>
          <p:cNvPicPr>
            <a:picLocks noGrp="1"/>
          </p:cNvPicPr>
          <p:nvPr>
            <p:ph idx="1"/>
          </p:nvPr>
        </p:nvPicPr>
        <p:blipFill>
          <a:blip r:embed="rId2" cstate="print"/>
          <a:stretch>
            <a:fillRect/>
          </a:stretch>
        </p:blipFill>
        <p:spPr>
          <a:xfrm>
            <a:off x="0" y="1935163"/>
            <a:ext cx="8858280" cy="492283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a:t>
            </a:r>
            <a:endParaRPr lang="en-IN" dirty="0"/>
          </a:p>
        </p:txBody>
      </p:sp>
      <p:pic>
        <p:nvPicPr>
          <p:cNvPr id="4" name="image8.png" descr="H:\project\sequence diagram.PNG"/>
          <p:cNvPicPr>
            <a:picLocks noGrp="1"/>
          </p:cNvPicPr>
          <p:nvPr>
            <p:ph idx="1"/>
          </p:nvPr>
        </p:nvPicPr>
        <p:blipFill>
          <a:blip r:embed="rId2" cstate="print"/>
          <a:stretch>
            <a:fillRect/>
          </a:stretch>
        </p:blipFill>
        <p:spPr>
          <a:xfrm>
            <a:off x="0" y="1928802"/>
            <a:ext cx="8611387" cy="471488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Diagram for Admin</a:t>
            </a:r>
            <a:endParaRPr lang="en-IN" dirty="0"/>
          </a:p>
        </p:txBody>
      </p:sp>
      <p:pic>
        <p:nvPicPr>
          <p:cNvPr id="4" name="image9.png"/>
          <p:cNvPicPr>
            <a:picLocks noGrp="1"/>
          </p:cNvPicPr>
          <p:nvPr>
            <p:ph idx="1"/>
          </p:nvPr>
        </p:nvPicPr>
        <p:blipFill>
          <a:blip r:embed="rId2" cstate="print"/>
          <a:stretch>
            <a:fillRect/>
          </a:stretch>
        </p:blipFill>
        <p:spPr>
          <a:xfrm>
            <a:off x="357158" y="1935163"/>
            <a:ext cx="8572560" cy="470854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Diagram for Student</a:t>
            </a:r>
            <a:endParaRPr lang="en-IN" dirty="0"/>
          </a:p>
        </p:txBody>
      </p:sp>
      <p:pic>
        <p:nvPicPr>
          <p:cNvPr id="4" name="image10.png" descr="H:\project\student activity.PNG"/>
          <p:cNvPicPr>
            <a:picLocks noGrp="1"/>
          </p:cNvPicPr>
          <p:nvPr>
            <p:ph idx="1"/>
          </p:nvPr>
        </p:nvPicPr>
        <p:blipFill>
          <a:blip r:embed="rId2" cstate="print"/>
          <a:stretch>
            <a:fillRect/>
          </a:stretch>
        </p:blipFill>
        <p:spPr>
          <a:xfrm>
            <a:off x="357158" y="1928802"/>
            <a:ext cx="8072494" cy="438943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Dictionary</a:t>
            </a:r>
            <a:endParaRPr lang="en-IN" dirty="0"/>
          </a:p>
        </p:txBody>
      </p:sp>
      <p:sp>
        <p:nvSpPr>
          <p:cNvPr id="3" name="Content Placeholder 2"/>
          <p:cNvSpPr>
            <a:spLocks noGrp="1"/>
          </p:cNvSpPr>
          <p:nvPr>
            <p:ph idx="1"/>
          </p:nvPr>
        </p:nvSpPr>
        <p:spPr/>
        <p:txBody>
          <a:bodyPr/>
          <a:lstStyle/>
          <a:p>
            <a:r>
              <a:rPr lang="en-IN" dirty="0" smtClean="0"/>
              <a:t>Login</a:t>
            </a:r>
          </a:p>
          <a:p>
            <a:pPr>
              <a:buNone/>
            </a:pPr>
            <a:endParaRPr lang="en-IN" dirty="0"/>
          </a:p>
        </p:txBody>
      </p:sp>
      <p:graphicFrame>
        <p:nvGraphicFramePr>
          <p:cNvPr id="7" name="Table 6"/>
          <p:cNvGraphicFramePr>
            <a:graphicFrameLocks noGrp="1"/>
          </p:cNvGraphicFramePr>
          <p:nvPr/>
        </p:nvGraphicFramePr>
        <p:xfrm>
          <a:off x="857224" y="2571744"/>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t>Field Name</a:t>
                      </a:r>
                      <a:endParaRPr lang="en-IN" dirty="0"/>
                    </a:p>
                  </a:txBody>
                  <a:tcPr/>
                </a:tc>
                <a:tc>
                  <a:txBody>
                    <a:bodyPr/>
                    <a:lstStyle/>
                    <a:p>
                      <a:r>
                        <a:rPr lang="en-IN" dirty="0" smtClean="0"/>
                        <a:t>Datatype</a:t>
                      </a:r>
                      <a:endParaRPr lang="en-IN" dirty="0"/>
                    </a:p>
                  </a:txBody>
                  <a:tcPr/>
                </a:tc>
                <a:tc>
                  <a:txBody>
                    <a:bodyPr/>
                    <a:lstStyle/>
                    <a:p>
                      <a:r>
                        <a:rPr lang="en-IN" dirty="0" smtClean="0"/>
                        <a:t>Constrain</a:t>
                      </a:r>
                      <a:endParaRPr lang="en-IN" dirty="0"/>
                    </a:p>
                  </a:txBody>
                  <a:tcPr/>
                </a:tc>
              </a:tr>
              <a:tr h="370840">
                <a:tc>
                  <a:txBody>
                    <a:bodyPr/>
                    <a:lstStyle/>
                    <a:p>
                      <a:r>
                        <a:rPr lang="en-IN" dirty="0" err="1" smtClean="0"/>
                        <a:t>Uid</a:t>
                      </a:r>
                      <a:endParaRPr lang="en-IN" dirty="0"/>
                    </a:p>
                  </a:txBody>
                  <a:tcPr/>
                </a:tc>
                <a:tc>
                  <a:txBody>
                    <a:bodyPr/>
                    <a:lstStyle/>
                    <a:p>
                      <a:r>
                        <a:rPr lang="en-IN" dirty="0" err="1" smtClean="0"/>
                        <a:t>Int</a:t>
                      </a:r>
                      <a:r>
                        <a:rPr lang="en-IN" dirty="0" smtClean="0"/>
                        <a:t>(10)</a:t>
                      </a:r>
                      <a:endParaRPr lang="en-IN" dirty="0"/>
                    </a:p>
                  </a:txBody>
                  <a:tcPr/>
                </a:tc>
                <a:tc>
                  <a:txBody>
                    <a:bodyPr/>
                    <a:lstStyle/>
                    <a:p>
                      <a:r>
                        <a:rPr lang="en-IN" dirty="0" err="1" smtClean="0"/>
                        <a:t>PrimaryKey</a:t>
                      </a:r>
                      <a:endParaRPr lang="en-IN" dirty="0"/>
                    </a:p>
                  </a:txBody>
                  <a:tcPr/>
                </a:tc>
              </a:tr>
              <a:tr h="370840">
                <a:tc>
                  <a:txBody>
                    <a:bodyPr/>
                    <a:lstStyle/>
                    <a:p>
                      <a:r>
                        <a:rPr lang="en-IN" dirty="0" smtClean="0"/>
                        <a:t>Username</a:t>
                      </a:r>
                      <a:endParaRPr lang="en-IN" dirty="0"/>
                    </a:p>
                  </a:txBody>
                  <a:tcPr/>
                </a:tc>
                <a:tc>
                  <a:txBody>
                    <a:bodyPr/>
                    <a:lstStyle/>
                    <a:p>
                      <a:r>
                        <a:rPr lang="en-IN" dirty="0" err="1" smtClean="0"/>
                        <a:t>Varchar</a:t>
                      </a:r>
                      <a:r>
                        <a:rPr lang="en-IN" dirty="0" smtClean="0"/>
                        <a:t>(50)</a:t>
                      </a:r>
                      <a:endParaRPr lang="en-IN" dirty="0"/>
                    </a:p>
                  </a:txBody>
                  <a:tcPr/>
                </a:tc>
                <a:tc>
                  <a:txBody>
                    <a:bodyPr/>
                    <a:lstStyle/>
                    <a:p>
                      <a:r>
                        <a:rPr lang="en-IN" dirty="0" err="1" smtClean="0"/>
                        <a:t>UniqueKey</a:t>
                      </a:r>
                      <a:endParaRPr lang="en-IN" dirty="0"/>
                    </a:p>
                  </a:txBody>
                  <a:tcPr/>
                </a:tc>
              </a:tr>
              <a:tr h="370840">
                <a:tc>
                  <a:txBody>
                    <a:bodyPr/>
                    <a:lstStyle/>
                    <a:p>
                      <a:r>
                        <a:rPr lang="en-IN" dirty="0" smtClean="0"/>
                        <a:t>Password</a:t>
                      </a:r>
                      <a:endParaRPr lang="en-IN" dirty="0"/>
                    </a:p>
                  </a:txBody>
                  <a:tcPr/>
                </a:tc>
                <a:tc>
                  <a:txBody>
                    <a:bodyPr/>
                    <a:lstStyle/>
                    <a:p>
                      <a:r>
                        <a:rPr lang="en-IN" dirty="0" err="1" smtClean="0"/>
                        <a:t>Varchar</a:t>
                      </a:r>
                      <a:r>
                        <a:rPr lang="en-IN" dirty="0" smtClean="0"/>
                        <a:t>(50)</a:t>
                      </a:r>
                      <a:endParaRPr lang="en-IN" dirty="0"/>
                    </a:p>
                  </a:txBody>
                  <a:tcPr/>
                </a:tc>
                <a:tc>
                  <a:txBody>
                    <a:bodyPr/>
                    <a:lstStyle/>
                    <a:p>
                      <a:r>
                        <a:rPr lang="en-IN" dirty="0" err="1" smtClean="0"/>
                        <a:t>NotNull</a:t>
                      </a:r>
                      <a:endParaRPr lang="en-IN"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Registration</a:t>
            </a:r>
            <a:endParaRPr lang="en-IN" dirty="0"/>
          </a:p>
        </p:txBody>
      </p:sp>
      <p:graphicFrame>
        <p:nvGraphicFramePr>
          <p:cNvPr id="4" name="Content Placeholder 3"/>
          <p:cNvGraphicFramePr>
            <a:graphicFrameLocks noGrp="1"/>
          </p:cNvGraphicFramePr>
          <p:nvPr>
            <p:ph idx="1"/>
          </p:nvPr>
        </p:nvGraphicFramePr>
        <p:xfrm>
          <a:off x="500034" y="2143116"/>
          <a:ext cx="8286776" cy="2966720"/>
        </p:xfrm>
        <a:graphic>
          <a:graphicData uri="http://schemas.openxmlformats.org/drawingml/2006/table">
            <a:tbl>
              <a:tblPr firstRow="1" bandRow="1">
                <a:tableStyleId>{5C22544A-7EE6-4342-B048-85BDC9FD1C3A}</a:tableStyleId>
              </a:tblPr>
              <a:tblGrid>
                <a:gridCol w="2800376"/>
                <a:gridCol w="2743200"/>
                <a:gridCol w="2743200"/>
              </a:tblGrid>
              <a:tr h="370840">
                <a:tc>
                  <a:txBody>
                    <a:bodyPr/>
                    <a:lstStyle/>
                    <a:p>
                      <a:r>
                        <a:rPr lang="en-IN" dirty="0" smtClean="0"/>
                        <a:t>Field Name</a:t>
                      </a:r>
                      <a:endParaRPr lang="en-IN" dirty="0"/>
                    </a:p>
                  </a:txBody>
                  <a:tcPr/>
                </a:tc>
                <a:tc>
                  <a:txBody>
                    <a:bodyPr/>
                    <a:lstStyle/>
                    <a:p>
                      <a:r>
                        <a:rPr lang="en-IN" dirty="0" smtClean="0"/>
                        <a:t>Datatype</a:t>
                      </a:r>
                      <a:endParaRPr lang="en-IN" dirty="0"/>
                    </a:p>
                  </a:txBody>
                  <a:tcPr/>
                </a:tc>
                <a:tc>
                  <a:txBody>
                    <a:bodyPr/>
                    <a:lstStyle/>
                    <a:p>
                      <a:r>
                        <a:rPr lang="en-IN" dirty="0" smtClean="0"/>
                        <a:t>Constrain</a:t>
                      </a:r>
                      <a:endParaRPr lang="en-IN" dirty="0"/>
                    </a:p>
                  </a:txBody>
                  <a:tcPr/>
                </a:tc>
              </a:tr>
              <a:tr h="370840">
                <a:tc>
                  <a:txBody>
                    <a:bodyPr/>
                    <a:lstStyle/>
                    <a:p>
                      <a:r>
                        <a:rPr lang="en-IN" dirty="0" err="1" smtClean="0"/>
                        <a:t>User_id</a:t>
                      </a:r>
                      <a:endParaRPr lang="en-IN" dirty="0"/>
                    </a:p>
                  </a:txBody>
                  <a:tcPr/>
                </a:tc>
                <a:tc>
                  <a:txBody>
                    <a:bodyPr/>
                    <a:lstStyle/>
                    <a:p>
                      <a:r>
                        <a:rPr lang="en-IN" dirty="0" err="1" smtClean="0"/>
                        <a:t>Int</a:t>
                      </a:r>
                      <a:r>
                        <a:rPr lang="en-IN" dirty="0" smtClean="0"/>
                        <a:t>(10)</a:t>
                      </a:r>
                      <a:endParaRPr lang="en-IN" dirty="0"/>
                    </a:p>
                  </a:txBody>
                  <a:tcPr/>
                </a:tc>
                <a:tc>
                  <a:txBody>
                    <a:bodyPr/>
                    <a:lstStyle/>
                    <a:p>
                      <a:r>
                        <a:rPr lang="en-IN" dirty="0" err="1" smtClean="0"/>
                        <a:t>PrimaryKey</a:t>
                      </a:r>
                      <a:endParaRPr lang="en-IN" dirty="0"/>
                    </a:p>
                  </a:txBody>
                  <a:tcPr/>
                </a:tc>
              </a:tr>
              <a:tr h="370840">
                <a:tc>
                  <a:txBody>
                    <a:bodyPr/>
                    <a:lstStyle/>
                    <a:p>
                      <a:r>
                        <a:rPr lang="en-IN" dirty="0" smtClean="0"/>
                        <a:t>Name</a:t>
                      </a:r>
                      <a:endParaRPr lang="en-IN" dirty="0"/>
                    </a:p>
                  </a:txBody>
                  <a:tcPr/>
                </a:tc>
                <a:tc>
                  <a:txBody>
                    <a:bodyPr/>
                    <a:lstStyle/>
                    <a:p>
                      <a:r>
                        <a:rPr lang="en-IN" dirty="0" err="1" smtClean="0"/>
                        <a:t>Varchar</a:t>
                      </a:r>
                      <a:r>
                        <a:rPr lang="en-IN" dirty="0" smtClean="0"/>
                        <a:t>(50)</a:t>
                      </a:r>
                      <a:endParaRPr lang="en-IN" dirty="0"/>
                    </a:p>
                  </a:txBody>
                  <a:tcPr/>
                </a:tc>
                <a:tc>
                  <a:txBody>
                    <a:bodyPr/>
                    <a:lstStyle/>
                    <a:p>
                      <a:r>
                        <a:rPr lang="en-IN" dirty="0" err="1" smtClean="0"/>
                        <a:t>NotNull</a:t>
                      </a:r>
                      <a:endParaRPr lang="en-IN" dirty="0"/>
                    </a:p>
                  </a:txBody>
                  <a:tcPr/>
                </a:tc>
              </a:tr>
              <a:tr h="370840">
                <a:tc>
                  <a:txBody>
                    <a:bodyPr/>
                    <a:lstStyle/>
                    <a:p>
                      <a:r>
                        <a:rPr lang="en-IN" dirty="0" smtClean="0"/>
                        <a:t>Gender</a:t>
                      </a:r>
                      <a:endParaRPr lang="en-IN" dirty="0"/>
                    </a:p>
                  </a:txBody>
                  <a:tcPr/>
                </a:tc>
                <a:tc>
                  <a:txBody>
                    <a:bodyPr/>
                    <a:lstStyle/>
                    <a:p>
                      <a:r>
                        <a:rPr lang="en-IN" dirty="0" err="1" smtClean="0"/>
                        <a:t>Varchar</a:t>
                      </a:r>
                      <a:r>
                        <a:rPr lang="en-IN" dirty="0" smtClean="0"/>
                        <a:t>(50)</a:t>
                      </a:r>
                      <a:endParaRPr lang="en-IN" dirty="0"/>
                    </a:p>
                  </a:txBody>
                  <a:tcPr/>
                </a:tc>
                <a:tc>
                  <a:txBody>
                    <a:bodyPr/>
                    <a:lstStyle/>
                    <a:p>
                      <a:r>
                        <a:rPr lang="en-IN" dirty="0" err="1" smtClean="0"/>
                        <a:t>NotNull</a:t>
                      </a:r>
                      <a:endParaRPr lang="en-IN" dirty="0"/>
                    </a:p>
                  </a:txBody>
                  <a:tcPr/>
                </a:tc>
              </a:tr>
              <a:tr h="370840">
                <a:tc>
                  <a:txBody>
                    <a:bodyPr/>
                    <a:lstStyle/>
                    <a:p>
                      <a:r>
                        <a:rPr lang="en-IN" dirty="0" smtClean="0"/>
                        <a:t>College</a:t>
                      </a:r>
                      <a:endParaRPr lang="en-IN" dirty="0"/>
                    </a:p>
                  </a:txBody>
                  <a:tcPr/>
                </a:tc>
                <a:tc>
                  <a:txBody>
                    <a:bodyPr/>
                    <a:lstStyle/>
                    <a:p>
                      <a:r>
                        <a:rPr lang="en-IN" dirty="0" err="1" smtClean="0"/>
                        <a:t>Varchar</a:t>
                      </a:r>
                      <a:r>
                        <a:rPr lang="en-IN" dirty="0" smtClean="0"/>
                        <a:t>(50)</a:t>
                      </a:r>
                      <a:endParaRPr lang="en-IN" dirty="0"/>
                    </a:p>
                  </a:txBody>
                  <a:tcPr/>
                </a:tc>
                <a:tc>
                  <a:txBody>
                    <a:bodyPr/>
                    <a:lstStyle/>
                    <a:p>
                      <a:r>
                        <a:rPr lang="en-IN" dirty="0" err="1" smtClean="0"/>
                        <a:t>NotNull</a:t>
                      </a:r>
                      <a:endParaRPr lang="en-IN" dirty="0"/>
                    </a:p>
                  </a:txBody>
                  <a:tcPr/>
                </a:tc>
              </a:tr>
              <a:tr h="370840">
                <a:tc>
                  <a:txBody>
                    <a:bodyPr/>
                    <a:lstStyle/>
                    <a:p>
                      <a:r>
                        <a:rPr lang="en-IN" dirty="0" smtClean="0"/>
                        <a:t>Email</a:t>
                      </a:r>
                      <a:endParaRPr lang="en-IN" dirty="0"/>
                    </a:p>
                  </a:txBody>
                  <a:tcPr/>
                </a:tc>
                <a:tc>
                  <a:txBody>
                    <a:bodyPr/>
                    <a:lstStyle/>
                    <a:p>
                      <a:r>
                        <a:rPr lang="en-IN" dirty="0" err="1" smtClean="0"/>
                        <a:t>Varchar</a:t>
                      </a:r>
                      <a:r>
                        <a:rPr lang="en-IN" dirty="0" smtClean="0"/>
                        <a:t>(50)</a:t>
                      </a:r>
                      <a:endParaRPr lang="en-IN" dirty="0"/>
                    </a:p>
                  </a:txBody>
                  <a:tcPr/>
                </a:tc>
                <a:tc>
                  <a:txBody>
                    <a:bodyPr/>
                    <a:lstStyle/>
                    <a:p>
                      <a:r>
                        <a:rPr lang="en-IN" dirty="0" err="1" smtClean="0"/>
                        <a:t>UniqueKey</a:t>
                      </a:r>
                      <a:r>
                        <a:rPr lang="en-IN" dirty="0" smtClean="0"/>
                        <a:t> </a:t>
                      </a:r>
                      <a:endParaRPr lang="en-IN" dirty="0"/>
                    </a:p>
                  </a:txBody>
                  <a:tcPr/>
                </a:tc>
              </a:tr>
              <a:tr h="370840">
                <a:tc>
                  <a:txBody>
                    <a:bodyPr/>
                    <a:lstStyle/>
                    <a:p>
                      <a:r>
                        <a:rPr lang="en-IN" dirty="0" err="1" smtClean="0"/>
                        <a:t>Moblie</a:t>
                      </a:r>
                      <a:endParaRPr lang="en-IN" dirty="0"/>
                    </a:p>
                  </a:txBody>
                  <a:tcPr/>
                </a:tc>
                <a:tc>
                  <a:txBody>
                    <a:bodyPr/>
                    <a:lstStyle/>
                    <a:p>
                      <a:r>
                        <a:rPr lang="en-IN" dirty="0" err="1" smtClean="0"/>
                        <a:t>Varchar</a:t>
                      </a:r>
                      <a:r>
                        <a:rPr lang="en-IN" dirty="0" smtClean="0"/>
                        <a:t>(50)</a:t>
                      </a:r>
                      <a:endParaRPr lang="en-IN" dirty="0"/>
                    </a:p>
                  </a:txBody>
                  <a:tcPr/>
                </a:tc>
                <a:tc>
                  <a:txBody>
                    <a:bodyPr/>
                    <a:lstStyle/>
                    <a:p>
                      <a:r>
                        <a:rPr lang="en-IN" dirty="0" err="1" smtClean="0"/>
                        <a:t>UniqueKey</a:t>
                      </a:r>
                      <a:r>
                        <a:rPr lang="en-IN" dirty="0" smtClean="0"/>
                        <a:t> </a:t>
                      </a:r>
                      <a:endParaRPr lang="en-IN" dirty="0"/>
                    </a:p>
                  </a:txBody>
                  <a:tcPr/>
                </a:tc>
              </a:tr>
              <a:tr h="370840">
                <a:tc>
                  <a:txBody>
                    <a:bodyPr/>
                    <a:lstStyle/>
                    <a:p>
                      <a:r>
                        <a:rPr lang="en-IN" dirty="0" smtClean="0"/>
                        <a:t>Password</a:t>
                      </a:r>
                      <a:endParaRPr lang="en-IN" dirty="0"/>
                    </a:p>
                  </a:txBody>
                  <a:tcPr/>
                </a:tc>
                <a:tc>
                  <a:txBody>
                    <a:bodyPr/>
                    <a:lstStyle/>
                    <a:p>
                      <a:r>
                        <a:rPr lang="en-IN" dirty="0" err="1" smtClean="0"/>
                        <a:t>Varchar</a:t>
                      </a:r>
                      <a:r>
                        <a:rPr lang="en-IN" dirty="0" smtClean="0"/>
                        <a:t>(50)</a:t>
                      </a:r>
                      <a:endParaRPr lang="en-IN" dirty="0"/>
                    </a:p>
                  </a:txBody>
                  <a:tcPr/>
                </a:tc>
                <a:tc>
                  <a:txBody>
                    <a:bodyPr/>
                    <a:lstStyle/>
                    <a:p>
                      <a:r>
                        <a:rPr lang="en-IN" dirty="0" err="1" smtClean="0"/>
                        <a:t>NotNull</a:t>
                      </a:r>
                      <a:endParaRPr lang="en-IN"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Category_info	</a:t>
            </a:r>
            <a:endParaRPr lang="en-IN" dirty="0"/>
          </a:p>
        </p:txBody>
      </p:sp>
      <p:graphicFrame>
        <p:nvGraphicFramePr>
          <p:cNvPr id="4" name="Content Placeholder 3"/>
          <p:cNvGraphicFramePr>
            <a:graphicFrameLocks noGrp="1"/>
          </p:cNvGraphicFramePr>
          <p:nvPr>
            <p:ph idx="1"/>
          </p:nvPr>
        </p:nvGraphicFramePr>
        <p:xfrm>
          <a:off x="571472" y="2428868"/>
          <a:ext cx="8229600" cy="14833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IN" dirty="0" smtClean="0"/>
                        <a:t>Field Name</a:t>
                      </a:r>
                      <a:endParaRPr lang="en-IN" dirty="0"/>
                    </a:p>
                  </a:txBody>
                  <a:tcPr/>
                </a:tc>
                <a:tc>
                  <a:txBody>
                    <a:bodyPr/>
                    <a:lstStyle/>
                    <a:p>
                      <a:r>
                        <a:rPr lang="en-IN" dirty="0" smtClean="0"/>
                        <a:t>Datatype</a:t>
                      </a:r>
                      <a:endParaRPr lang="en-IN" dirty="0"/>
                    </a:p>
                  </a:txBody>
                  <a:tcPr/>
                </a:tc>
                <a:tc>
                  <a:txBody>
                    <a:bodyPr/>
                    <a:lstStyle/>
                    <a:p>
                      <a:r>
                        <a:rPr lang="en-IN" dirty="0" smtClean="0"/>
                        <a:t>Constrain</a:t>
                      </a:r>
                      <a:endParaRPr lang="en-IN" dirty="0"/>
                    </a:p>
                  </a:txBody>
                  <a:tcPr/>
                </a:tc>
              </a:tr>
              <a:tr h="370840">
                <a:tc>
                  <a:txBody>
                    <a:bodyPr/>
                    <a:lstStyle/>
                    <a:p>
                      <a:r>
                        <a:rPr lang="en-IN" dirty="0" err="1" smtClean="0"/>
                        <a:t>C_id</a:t>
                      </a:r>
                      <a:endParaRPr lang="en-IN" dirty="0"/>
                    </a:p>
                  </a:txBody>
                  <a:tcPr/>
                </a:tc>
                <a:tc>
                  <a:txBody>
                    <a:bodyPr/>
                    <a:lstStyle/>
                    <a:p>
                      <a:r>
                        <a:rPr lang="en-IN" dirty="0" smtClean="0"/>
                        <a:t>Int(10)</a:t>
                      </a:r>
                      <a:endParaRPr lang="en-IN" dirty="0"/>
                    </a:p>
                  </a:txBody>
                  <a:tcPr/>
                </a:tc>
                <a:tc>
                  <a:txBody>
                    <a:bodyPr/>
                    <a:lstStyle/>
                    <a:p>
                      <a:r>
                        <a:rPr lang="en-IN" dirty="0" err="1" smtClean="0"/>
                        <a:t>PrimaryKey</a:t>
                      </a:r>
                      <a:endParaRPr lang="en-IN" dirty="0"/>
                    </a:p>
                  </a:txBody>
                  <a:tcPr/>
                </a:tc>
              </a:tr>
              <a:tr h="370840">
                <a:tc>
                  <a:txBody>
                    <a:bodyPr/>
                    <a:lstStyle/>
                    <a:p>
                      <a:r>
                        <a:rPr lang="en-IN" dirty="0" err="1" smtClean="0"/>
                        <a:t>Category_Name</a:t>
                      </a:r>
                      <a:endParaRPr lang="en-IN" dirty="0"/>
                    </a:p>
                  </a:txBody>
                  <a:tcPr/>
                </a:tc>
                <a:tc>
                  <a:txBody>
                    <a:bodyPr/>
                    <a:lstStyle/>
                    <a:p>
                      <a:r>
                        <a:rPr lang="en-IN" dirty="0" err="1" smtClean="0"/>
                        <a:t>Varcher</a:t>
                      </a:r>
                      <a:r>
                        <a:rPr lang="en-IN" dirty="0" smtClean="0"/>
                        <a:t>(50)</a:t>
                      </a:r>
                      <a:endParaRPr lang="en-IN" dirty="0"/>
                    </a:p>
                  </a:txBody>
                  <a:tcPr/>
                </a:tc>
                <a:tc>
                  <a:txBody>
                    <a:bodyPr/>
                    <a:lstStyle/>
                    <a:p>
                      <a:r>
                        <a:rPr lang="en-IN" dirty="0" err="1" smtClean="0"/>
                        <a:t>NotNull</a:t>
                      </a:r>
                      <a:endParaRPr lang="en-IN" dirty="0"/>
                    </a:p>
                  </a:txBody>
                  <a:tcPr/>
                </a:tc>
              </a:tr>
              <a:tr h="370840">
                <a:tc>
                  <a:txBody>
                    <a:bodyPr/>
                    <a:lstStyle/>
                    <a:p>
                      <a:r>
                        <a:rPr lang="en-IN" dirty="0" err="1" smtClean="0"/>
                        <a:t>Category_Image</a:t>
                      </a:r>
                      <a:endParaRPr lang="en-IN" dirty="0"/>
                    </a:p>
                  </a:txBody>
                  <a:tcPr/>
                </a:tc>
                <a:tc>
                  <a:txBody>
                    <a:bodyPr/>
                    <a:lstStyle/>
                    <a:p>
                      <a:r>
                        <a:rPr lang="en-IN" dirty="0" smtClean="0"/>
                        <a:t>Text</a:t>
                      </a:r>
                      <a:endParaRPr lang="en-IN" dirty="0"/>
                    </a:p>
                  </a:txBody>
                  <a:tcPr/>
                </a:tc>
                <a:tc>
                  <a:txBody>
                    <a:bodyPr/>
                    <a:lstStyle/>
                    <a:p>
                      <a:r>
                        <a:rPr lang="en-IN" dirty="0" err="1" smtClean="0"/>
                        <a:t>NotNull</a:t>
                      </a:r>
                      <a:endParaRPr lang="en-IN"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Subcategory_info</a:t>
            </a:r>
            <a:endParaRPr lang="en-IN" dirty="0"/>
          </a:p>
        </p:txBody>
      </p:sp>
      <p:graphicFrame>
        <p:nvGraphicFramePr>
          <p:cNvPr id="4" name="Content Placeholder 3"/>
          <p:cNvGraphicFramePr>
            <a:graphicFrameLocks noGrp="1"/>
          </p:cNvGraphicFramePr>
          <p:nvPr>
            <p:ph idx="1"/>
          </p:nvPr>
        </p:nvGraphicFramePr>
        <p:xfrm>
          <a:off x="642910" y="2357430"/>
          <a:ext cx="8229600" cy="14833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IN" dirty="0" smtClean="0"/>
                        <a:t>Field Name</a:t>
                      </a:r>
                      <a:endParaRPr lang="en-IN" dirty="0"/>
                    </a:p>
                  </a:txBody>
                  <a:tcPr/>
                </a:tc>
                <a:tc>
                  <a:txBody>
                    <a:bodyPr/>
                    <a:lstStyle/>
                    <a:p>
                      <a:r>
                        <a:rPr lang="en-IN" dirty="0" smtClean="0"/>
                        <a:t>Datatype</a:t>
                      </a:r>
                      <a:endParaRPr lang="en-IN" dirty="0"/>
                    </a:p>
                  </a:txBody>
                  <a:tcPr/>
                </a:tc>
                <a:tc>
                  <a:txBody>
                    <a:bodyPr/>
                    <a:lstStyle/>
                    <a:p>
                      <a:r>
                        <a:rPr lang="en-IN" dirty="0" smtClean="0"/>
                        <a:t>Constrain</a:t>
                      </a:r>
                      <a:endParaRPr lang="en-IN" dirty="0"/>
                    </a:p>
                  </a:txBody>
                  <a:tcPr/>
                </a:tc>
              </a:tr>
              <a:tr h="370840">
                <a:tc>
                  <a:txBody>
                    <a:bodyPr/>
                    <a:lstStyle/>
                    <a:p>
                      <a:r>
                        <a:rPr lang="en-IN" dirty="0" err="1" smtClean="0"/>
                        <a:t>S_cid</a:t>
                      </a:r>
                      <a:endParaRPr lang="en-IN" dirty="0"/>
                    </a:p>
                  </a:txBody>
                  <a:tcPr/>
                </a:tc>
                <a:tc>
                  <a:txBody>
                    <a:bodyPr/>
                    <a:lstStyle/>
                    <a:p>
                      <a:r>
                        <a:rPr lang="en-IN" dirty="0" smtClean="0"/>
                        <a:t>Int(10)</a:t>
                      </a:r>
                      <a:endParaRPr lang="en-IN" dirty="0"/>
                    </a:p>
                  </a:txBody>
                  <a:tcPr/>
                </a:tc>
                <a:tc>
                  <a:txBody>
                    <a:bodyPr/>
                    <a:lstStyle/>
                    <a:p>
                      <a:r>
                        <a:rPr lang="en-IN" dirty="0" err="1" smtClean="0"/>
                        <a:t>PrimaryKey</a:t>
                      </a:r>
                      <a:endParaRPr lang="en-IN" dirty="0"/>
                    </a:p>
                  </a:txBody>
                  <a:tcPr/>
                </a:tc>
              </a:tr>
              <a:tr h="370840">
                <a:tc>
                  <a:txBody>
                    <a:bodyPr/>
                    <a:lstStyle/>
                    <a:p>
                      <a:r>
                        <a:rPr lang="en-IN" dirty="0" err="1" smtClean="0"/>
                        <a:t>Subcategory_Name</a:t>
                      </a:r>
                      <a:endParaRPr lang="en-IN" dirty="0"/>
                    </a:p>
                  </a:txBody>
                  <a:tcPr/>
                </a:tc>
                <a:tc>
                  <a:txBody>
                    <a:bodyPr/>
                    <a:lstStyle/>
                    <a:p>
                      <a:r>
                        <a:rPr lang="en-IN" dirty="0" err="1" smtClean="0"/>
                        <a:t>Varcher</a:t>
                      </a:r>
                      <a:r>
                        <a:rPr lang="en-IN" dirty="0" smtClean="0"/>
                        <a:t>(50)</a:t>
                      </a:r>
                      <a:endParaRPr lang="en-IN" dirty="0"/>
                    </a:p>
                  </a:txBody>
                  <a:tcPr/>
                </a:tc>
                <a:tc>
                  <a:txBody>
                    <a:bodyPr/>
                    <a:lstStyle/>
                    <a:p>
                      <a:r>
                        <a:rPr lang="en-IN" dirty="0" err="1" smtClean="0"/>
                        <a:t>NotNull</a:t>
                      </a:r>
                      <a:endParaRPr lang="en-IN" dirty="0"/>
                    </a:p>
                  </a:txBody>
                  <a:tcPr/>
                </a:tc>
              </a:tr>
              <a:tr h="370840">
                <a:tc>
                  <a:txBody>
                    <a:bodyPr/>
                    <a:lstStyle/>
                    <a:p>
                      <a:r>
                        <a:rPr lang="en-IN" dirty="0" err="1" smtClean="0"/>
                        <a:t>Subcategory_Image</a:t>
                      </a:r>
                      <a:endParaRPr lang="en-IN" dirty="0"/>
                    </a:p>
                  </a:txBody>
                  <a:tcPr/>
                </a:tc>
                <a:tc>
                  <a:txBody>
                    <a:bodyPr/>
                    <a:lstStyle/>
                    <a:p>
                      <a:r>
                        <a:rPr lang="en-IN" dirty="0" smtClean="0"/>
                        <a:t>Text</a:t>
                      </a:r>
                      <a:endParaRPr lang="en-IN" dirty="0"/>
                    </a:p>
                  </a:txBody>
                  <a:tcPr/>
                </a:tc>
                <a:tc>
                  <a:txBody>
                    <a:bodyPr/>
                    <a:lstStyle/>
                    <a:p>
                      <a:r>
                        <a:rPr lang="en-IN" dirty="0" err="1" smtClean="0"/>
                        <a:t>NotNull</a:t>
                      </a:r>
                      <a:endParaRPr lang="en-IN"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Online Quiz</a:t>
            </a:r>
            <a:endParaRPr lang="en-IN" dirty="0"/>
          </a:p>
        </p:txBody>
      </p:sp>
      <p:sp>
        <p:nvSpPr>
          <p:cNvPr id="3" name="Content Placeholder 2"/>
          <p:cNvSpPr>
            <a:spLocks noGrp="1"/>
          </p:cNvSpPr>
          <p:nvPr>
            <p:ph idx="1"/>
          </p:nvPr>
        </p:nvSpPr>
        <p:spPr/>
        <p:txBody>
          <a:bodyPr/>
          <a:lstStyle/>
          <a:p>
            <a:pPr>
              <a:buNone/>
            </a:pPr>
            <a:r>
              <a:rPr lang="en-IN" dirty="0" smtClean="0"/>
              <a:t>			</a:t>
            </a:r>
            <a:r>
              <a:rPr lang="en-IN" sz="2000" dirty="0" smtClean="0"/>
              <a:t>Tank Dipali (176020307107)</a:t>
            </a:r>
          </a:p>
          <a:p>
            <a:pPr>
              <a:buNone/>
            </a:pPr>
            <a:r>
              <a:rPr lang="en-IN" sz="2000" dirty="0" smtClean="0"/>
              <a:t>    			Mardiya Mitali (176020307061)</a:t>
            </a:r>
          </a:p>
          <a:p>
            <a:pPr>
              <a:buNone/>
            </a:pPr>
            <a:r>
              <a:rPr lang="en-IN" sz="2000" dirty="0" smtClean="0"/>
              <a:t>			Bundela Tulsi(176020307512)</a:t>
            </a:r>
          </a:p>
          <a:p>
            <a:pPr>
              <a:buNone/>
            </a:pPr>
            <a:r>
              <a:rPr lang="en-IN" sz="2000" dirty="0" smtClean="0"/>
              <a:t>      	               Chudasama Nikita (176020307024)</a:t>
            </a:r>
          </a:p>
          <a:p>
            <a:pPr>
              <a:buNone/>
            </a:pPr>
            <a:r>
              <a:rPr lang="en-IN" sz="2000" dirty="0" smtClean="0"/>
              <a:t> </a:t>
            </a:r>
          </a:p>
          <a:p>
            <a:pPr>
              <a:buNone/>
            </a:pPr>
            <a:endParaRPr lang="en-IN" dirty="0" smtClean="0"/>
          </a:p>
          <a:p>
            <a:pPr marL="0" lvl="0" indent="0" fontAlgn="base">
              <a:spcBef>
                <a:spcPct val="0"/>
              </a:spcBef>
              <a:spcAft>
                <a:spcPct val="0"/>
              </a:spcAft>
              <a:buClrTx/>
              <a:buSzTx/>
              <a:buNone/>
            </a:pPr>
            <a:r>
              <a:rPr lang="en-IN" dirty="0" smtClean="0"/>
              <a:t>			</a:t>
            </a:r>
          </a:p>
          <a:p>
            <a:pPr marL="0" lvl="0" indent="0" fontAlgn="base">
              <a:spcBef>
                <a:spcPct val="0"/>
              </a:spcBef>
              <a:spcAft>
                <a:spcPct val="0"/>
              </a:spcAft>
              <a:buClrTx/>
              <a:buSzTx/>
              <a:buNone/>
            </a:pPr>
            <a:r>
              <a:rPr lang="en-IN" sz="2000" dirty="0" smtClean="0">
                <a:latin typeface="Book Antiqua" pitchFamily="18" charset="0"/>
                <a:ea typeface="Times New Roman" pitchFamily="18" charset="0"/>
                <a:cs typeface="Times New Roman" pitchFamily="18" charset="0"/>
              </a:rPr>
              <a:t>		</a:t>
            </a:r>
          </a:p>
          <a:p>
            <a:pPr marL="0" lvl="0" indent="0" fontAlgn="base">
              <a:spcBef>
                <a:spcPct val="0"/>
              </a:spcBef>
              <a:spcAft>
                <a:spcPct val="0"/>
              </a:spcAft>
              <a:buClrTx/>
              <a:buSzTx/>
              <a:buNone/>
            </a:pPr>
            <a:r>
              <a:rPr lang="en-IN" sz="2000" dirty="0" smtClean="0">
                <a:latin typeface="Book Antiqua" pitchFamily="18" charset="0"/>
                <a:ea typeface="Times New Roman" pitchFamily="18" charset="0"/>
                <a:cs typeface="Times New Roman" pitchFamily="18" charset="0"/>
              </a:rPr>
              <a:t>		</a:t>
            </a:r>
            <a:r>
              <a:rPr lang="en-US" sz="2000" dirty="0" smtClean="0">
                <a:latin typeface="Book Antiqua" pitchFamily="18" charset="0"/>
                <a:ea typeface="Times New Roman" pitchFamily="18" charset="0"/>
                <a:cs typeface="Times New Roman" pitchFamily="18" charset="0"/>
              </a:rPr>
              <a:t>Department of Computer Engineering</a:t>
            </a:r>
            <a:endParaRPr lang="en-US" sz="105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en-US" sz="2000" dirty="0" smtClean="0">
                <a:latin typeface="Book Antiqua" pitchFamily="18" charset="0"/>
                <a:ea typeface="Times New Roman" pitchFamily="18" charset="0"/>
                <a:cs typeface="Times New Roman" pitchFamily="18" charset="0"/>
              </a:rPr>
              <a:t>		A.V Parekh Technical Institute, Rajkot</a:t>
            </a:r>
            <a:endParaRPr lang="en-US" sz="105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en-US" sz="2000" dirty="0" smtClean="0">
                <a:latin typeface="Book Antiqua" pitchFamily="18" charset="0"/>
                <a:ea typeface="Times New Roman" pitchFamily="18" charset="0"/>
                <a:cs typeface="Times New Roman" pitchFamily="18" charset="0"/>
              </a:rPr>
              <a:t>		(Affiliated to Gujarat Technological University)</a:t>
            </a:r>
            <a:endParaRPr lang="en-US" sz="2800" dirty="0" smtClean="0">
              <a:latin typeface="Arial" pitchFamily="34" charset="0"/>
              <a:cs typeface="Arial" pitchFamily="34" charset="0"/>
            </a:endParaRPr>
          </a:p>
          <a:p>
            <a:pPr>
              <a:buNone/>
            </a:pPr>
            <a:endParaRPr lang="en-IN"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 name="rectole0000000000"/>
          <p:cNvGraphicFramePr>
            <a:graphicFrameLocks noChangeAspect="1"/>
          </p:cNvGraphicFramePr>
          <p:nvPr/>
        </p:nvGraphicFramePr>
        <p:xfrm>
          <a:off x="3643313" y="3786188"/>
          <a:ext cx="1143000" cy="928687"/>
        </p:xfrm>
        <a:graphic>
          <a:graphicData uri="http://schemas.openxmlformats.org/presentationml/2006/ole">
            <p:oleObj spid="_x0000_s1026" name="Picture" r:id="rId3" imgW="0" imgH="0" progId="StaticMetafile">
              <p:embed/>
            </p:oleObj>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Test_info</a:t>
            </a:r>
            <a:endParaRPr lang="en-IN" dirty="0"/>
          </a:p>
        </p:txBody>
      </p:sp>
      <p:graphicFrame>
        <p:nvGraphicFramePr>
          <p:cNvPr id="4" name="Content Placeholder 3"/>
          <p:cNvGraphicFramePr>
            <a:graphicFrameLocks noGrp="1"/>
          </p:cNvGraphicFramePr>
          <p:nvPr>
            <p:ph idx="1"/>
          </p:nvPr>
        </p:nvGraphicFramePr>
        <p:xfrm>
          <a:off x="571472" y="2214554"/>
          <a:ext cx="8229600" cy="14833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IN" dirty="0" smtClean="0"/>
                        <a:t>Field Name</a:t>
                      </a:r>
                      <a:endParaRPr lang="en-IN" dirty="0"/>
                    </a:p>
                  </a:txBody>
                  <a:tcPr/>
                </a:tc>
                <a:tc>
                  <a:txBody>
                    <a:bodyPr/>
                    <a:lstStyle/>
                    <a:p>
                      <a:r>
                        <a:rPr lang="en-IN" dirty="0" smtClean="0"/>
                        <a:t>Datatype</a:t>
                      </a:r>
                      <a:endParaRPr lang="en-IN" dirty="0"/>
                    </a:p>
                  </a:txBody>
                  <a:tcPr/>
                </a:tc>
                <a:tc>
                  <a:txBody>
                    <a:bodyPr/>
                    <a:lstStyle/>
                    <a:p>
                      <a:r>
                        <a:rPr lang="en-IN" dirty="0" smtClean="0"/>
                        <a:t>Constrain</a:t>
                      </a:r>
                      <a:endParaRPr lang="en-IN" dirty="0"/>
                    </a:p>
                  </a:txBody>
                  <a:tcPr/>
                </a:tc>
              </a:tr>
              <a:tr h="370840">
                <a:tc>
                  <a:txBody>
                    <a:bodyPr/>
                    <a:lstStyle/>
                    <a:p>
                      <a:r>
                        <a:rPr lang="en-IN" dirty="0" err="1" smtClean="0"/>
                        <a:t>Test_id</a:t>
                      </a:r>
                      <a:endParaRPr lang="en-IN" dirty="0"/>
                    </a:p>
                  </a:txBody>
                  <a:tcPr/>
                </a:tc>
                <a:tc>
                  <a:txBody>
                    <a:bodyPr/>
                    <a:lstStyle/>
                    <a:p>
                      <a:r>
                        <a:rPr lang="en-IN" dirty="0" smtClean="0"/>
                        <a:t>Int(10)</a:t>
                      </a:r>
                      <a:endParaRPr lang="en-IN" dirty="0"/>
                    </a:p>
                  </a:txBody>
                  <a:tcPr/>
                </a:tc>
                <a:tc>
                  <a:txBody>
                    <a:bodyPr/>
                    <a:lstStyle/>
                    <a:p>
                      <a:r>
                        <a:rPr lang="en-IN" dirty="0" err="1" smtClean="0"/>
                        <a:t>PrimaryKey</a:t>
                      </a:r>
                      <a:endParaRPr lang="en-IN" dirty="0"/>
                    </a:p>
                  </a:txBody>
                  <a:tcPr/>
                </a:tc>
              </a:tr>
              <a:tr h="370840">
                <a:tc>
                  <a:txBody>
                    <a:bodyPr/>
                    <a:lstStyle/>
                    <a:p>
                      <a:r>
                        <a:rPr lang="en-IN" dirty="0" smtClean="0"/>
                        <a:t>Marks</a:t>
                      </a:r>
                      <a:endParaRPr lang="en-IN" dirty="0"/>
                    </a:p>
                  </a:txBody>
                  <a:tcPr/>
                </a:tc>
                <a:tc>
                  <a:txBody>
                    <a:bodyPr/>
                    <a:lstStyle/>
                    <a:p>
                      <a:r>
                        <a:rPr lang="en-IN" dirty="0" smtClean="0"/>
                        <a:t>Int(100)</a:t>
                      </a:r>
                      <a:endParaRPr lang="en-IN" dirty="0"/>
                    </a:p>
                  </a:txBody>
                  <a:tcPr/>
                </a:tc>
                <a:tc>
                  <a:txBody>
                    <a:bodyPr/>
                    <a:lstStyle/>
                    <a:p>
                      <a:r>
                        <a:rPr lang="en-IN" dirty="0" err="1" smtClean="0"/>
                        <a:t>NotNull</a:t>
                      </a:r>
                      <a:endParaRPr lang="en-IN" dirty="0"/>
                    </a:p>
                  </a:txBody>
                  <a:tcPr/>
                </a:tc>
              </a:tr>
              <a:tr h="370840">
                <a:tc>
                  <a:txBody>
                    <a:bodyPr/>
                    <a:lstStyle/>
                    <a:p>
                      <a:r>
                        <a:rPr lang="en-IN" dirty="0" smtClean="0"/>
                        <a:t>Question</a:t>
                      </a:r>
                      <a:endParaRPr lang="en-IN" dirty="0"/>
                    </a:p>
                  </a:txBody>
                  <a:tcPr/>
                </a:tc>
                <a:tc>
                  <a:txBody>
                    <a:bodyPr/>
                    <a:lstStyle/>
                    <a:p>
                      <a:r>
                        <a:rPr lang="en-IN" dirty="0" smtClean="0"/>
                        <a:t>Text</a:t>
                      </a:r>
                      <a:endParaRPr lang="en-IN" dirty="0"/>
                    </a:p>
                  </a:txBody>
                  <a:tcPr/>
                </a:tc>
                <a:tc>
                  <a:txBody>
                    <a:bodyPr/>
                    <a:lstStyle/>
                    <a:p>
                      <a:r>
                        <a:rPr lang="en-IN" dirty="0" err="1" smtClean="0"/>
                        <a:t>NotNull</a:t>
                      </a:r>
                      <a:endParaRPr lang="en-IN"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a:t>
            </a:r>
            <a:endParaRPr lang="en-IN" dirty="0"/>
          </a:p>
        </p:txBody>
      </p:sp>
      <p:graphicFrame>
        <p:nvGraphicFramePr>
          <p:cNvPr id="6" name="Content Placeholder 5"/>
          <p:cNvGraphicFramePr>
            <a:graphicFrameLocks noGrp="1"/>
          </p:cNvGraphicFramePr>
          <p:nvPr>
            <p:ph idx="1"/>
          </p:nvPr>
        </p:nvGraphicFramePr>
        <p:xfrm>
          <a:off x="457200" y="1935163"/>
          <a:ext cx="8229600" cy="33375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IN" dirty="0" smtClean="0"/>
                        <a:t>Field Name</a:t>
                      </a:r>
                      <a:endParaRPr lang="en-IN" dirty="0"/>
                    </a:p>
                  </a:txBody>
                  <a:tcPr/>
                </a:tc>
                <a:tc>
                  <a:txBody>
                    <a:bodyPr/>
                    <a:lstStyle/>
                    <a:p>
                      <a:r>
                        <a:rPr lang="en-IN" dirty="0" smtClean="0"/>
                        <a:t>Datatype</a:t>
                      </a:r>
                      <a:endParaRPr lang="en-IN" dirty="0"/>
                    </a:p>
                  </a:txBody>
                  <a:tcPr/>
                </a:tc>
                <a:tc>
                  <a:txBody>
                    <a:bodyPr/>
                    <a:lstStyle/>
                    <a:p>
                      <a:r>
                        <a:rPr lang="en-IN" dirty="0" smtClean="0"/>
                        <a:t>Constrain</a:t>
                      </a:r>
                      <a:endParaRPr lang="en-IN" dirty="0"/>
                    </a:p>
                  </a:txBody>
                  <a:tcPr/>
                </a:tc>
              </a:tr>
              <a:tr h="370840">
                <a:tc>
                  <a:txBody>
                    <a:bodyPr/>
                    <a:lstStyle/>
                    <a:p>
                      <a:r>
                        <a:rPr lang="en-IN" dirty="0" err="1" smtClean="0"/>
                        <a:t>Q_id</a:t>
                      </a:r>
                      <a:endParaRPr lang="en-IN" dirty="0"/>
                    </a:p>
                  </a:txBody>
                  <a:tcPr/>
                </a:tc>
                <a:tc>
                  <a:txBody>
                    <a:bodyPr/>
                    <a:lstStyle/>
                    <a:p>
                      <a:r>
                        <a:rPr lang="en-IN" dirty="0" smtClean="0"/>
                        <a:t>Int(10)</a:t>
                      </a:r>
                      <a:endParaRPr lang="en-IN" dirty="0"/>
                    </a:p>
                  </a:txBody>
                  <a:tcPr/>
                </a:tc>
                <a:tc>
                  <a:txBody>
                    <a:bodyPr/>
                    <a:lstStyle/>
                    <a:p>
                      <a:r>
                        <a:rPr lang="en-IN" dirty="0" err="1" smtClean="0"/>
                        <a:t>PrimaryKey</a:t>
                      </a:r>
                      <a:endParaRPr lang="en-IN" dirty="0"/>
                    </a:p>
                  </a:txBody>
                  <a:tcPr/>
                </a:tc>
              </a:tr>
              <a:tr h="370840">
                <a:tc>
                  <a:txBody>
                    <a:bodyPr/>
                    <a:lstStyle/>
                    <a:p>
                      <a:r>
                        <a:rPr lang="en-IN" dirty="0" err="1" smtClean="0"/>
                        <a:t>Question_Title</a:t>
                      </a:r>
                      <a:endParaRPr lang="en-IN" dirty="0"/>
                    </a:p>
                  </a:txBody>
                  <a:tcPr/>
                </a:tc>
                <a:tc>
                  <a:txBody>
                    <a:bodyPr/>
                    <a:lstStyle/>
                    <a:p>
                      <a:r>
                        <a:rPr lang="en-IN" dirty="0" smtClean="0"/>
                        <a:t>Text</a:t>
                      </a:r>
                      <a:endParaRPr lang="en-IN" dirty="0"/>
                    </a:p>
                  </a:txBody>
                  <a:tcPr/>
                </a:tc>
                <a:tc>
                  <a:txBody>
                    <a:bodyPr/>
                    <a:lstStyle/>
                    <a:p>
                      <a:r>
                        <a:rPr lang="en-IN" dirty="0" err="1" smtClean="0"/>
                        <a:t>NotNull</a:t>
                      </a:r>
                      <a:endParaRPr lang="en-IN" dirty="0"/>
                    </a:p>
                  </a:txBody>
                  <a:tcPr/>
                </a:tc>
              </a:tr>
              <a:tr h="370840">
                <a:tc>
                  <a:txBody>
                    <a:bodyPr/>
                    <a:lstStyle/>
                    <a:p>
                      <a:r>
                        <a:rPr lang="en-IN" dirty="0" smtClean="0"/>
                        <a:t>Question</a:t>
                      </a:r>
                      <a:endParaRPr lang="en-IN" dirty="0"/>
                    </a:p>
                  </a:txBody>
                  <a:tcPr/>
                </a:tc>
                <a:tc>
                  <a:txBody>
                    <a:bodyPr/>
                    <a:lstStyle/>
                    <a:p>
                      <a:r>
                        <a:rPr lang="en-IN" dirty="0" smtClean="0"/>
                        <a:t>Text</a:t>
                      </a:r>
                      <a:endParaRPr lang="en-IN" dirty="0"/>
                    </a:p>
                  </a:txBody>
                  <a:tcPr/>
                </a:tc>
                <a:tc>
                  <a:txBody>
                    <a:bodyPr/>
                    <a:lstStyle/>
                    <a:p>
                      <a:r>
                        <a:rPr lang="en-IN" dirty="0" err="1" smtClean="0"/>
                        <a:t>NotNull</a:t>
                      </a:r>
                      <a:endParaRPr lang="en-IN" dirty="0"/>
                    </a:p>
                  </a:txBody>
                  <a:tcPr/>
                </a:tc>
              </a:tr>
              <a:tr h="370840">
                <a:tc>
                  <a:txBody>
                    <a:bodyPr/>
                    <a:lstStyle/>
                    <a:p>
                      <a:r>
                        <a:rPr lang="en-IN" dirty="0" smtClean="0"/>
                        <a:t>Option 1</a:t>
                      </a:r>
                      <a:endParaRPr lang="en-IN" dirty="0"/>
                    </a:p>
                  </a:txBody>
                  <a:tcPr/>
                </a:tc>
                <a:tc>
                  <a:txBody>
                    <a:bodyPr/>
                    <a:lstStyle/>
                    <a:p>
                      <a:r>
                        <a:rPr lang="en-IN" dirty="0" smtClean="0"/>
                        <a:t>Text</a:t>
                      </a:r>
                      <a:endParaRPr lang="en-IN" dirty="0"/>
                    </a:p>
                  </a:txBody>
                  <a:tcPr/>
                </a:tc>
                <a:tc>
                  <a:txBody>
                    <a:bodyPr/>
                    <a:lstStyle/>
                    <a:p>
                      <a:r>
                        <a:rPr lang="en-IN" dirty="0" err="1" smtClean="0"/>
                        <a:t>NotNull</a:t>
                      </a:r>
                      <a:endParaRPr lang="en-IN" dirty="0"/>
                    </a:p>
                  </a:txBody>
                  <a:tcPr/>
                </a:tc>
              </a:tr>
              <a:tr h="370840">
                <a:tc>
                  <a:txBody>
                    <a:bodyPr/>
                    <a:lstStyle/>
                    <a:p>
                      <a:r>
                        <a:rPr lang="en-IN" dirty="0" smtClean="0"/>
                        <a:t>Option 2</a:t>
                      </a:r>
                      <a:endParaRPr lang="en-IN" dirty="0"/>
                    </a:p>
                  </a:txBody>
                  <a:tcPr/>
                </a:tc>
                <a:tc>
                  <a:txBody>
                    <a:bodyPr/>
                    <a:lstStyle/>
                    <a:p>
                      <a:r>
                        <a:rPr lang="en-IN" dirty="0" smtClean="0"/>
                        <a:t>Text</a:t>
                      </a:r>
                      <a:endParaRPr lang="en-IN" dirty="0"/>
                    </a:p>
                  </a:txBody>
                  <a:tcPr/>
                </a:tc>
                <a:tc>
                  <a:txBody>
                    <a:bodyPr/>
                    <a:lstStyle/>
                    <a:p>
                      <a:r>
                        <a:rPr lang="en-IN" dirty="0" err="1" smtClean="0"/>
                        <a:t>NotNull</a:t>
                      </a:r>
                      <a:endParaRPr lang="en-IN" dirty="0"/>
                    </a:p>
                  </a:txBody>
                  <a:tcPr/>
                </a:tc>
              </a:tr>
              <a:tr h="370840">
                <a:tc>
                  <a:txBody>
                    <a:bodyPr/>
                    <a:lstStyle/>
                    <a:p>
                      <a:r>
                        <a:rPr lang="en-IN" dirty="0" smtClean="0"/>
                        <a:t>Option 3</a:t>
                      </a:r>
                      <a:endParaRPr lang="en-IN" dirty="0"/>
                    </a:p>
                  </a:txBody>
                  <a:tcPr/>
                </a:tc>
                <a:tc>
                  <a:txBody>
                    <a:bodyPr/>
                    <a:lstStyle/>
                    <a:p>
                      <a:r>
                        <a:rPr lang="en-IN" dirty="0" smtClean="0"/>
                        <a:t>Text</a:t>
                      </a:r>
                      <a:endParaRPr lang="en-IN" dirty="0"/>
                    </a:p>
                  </a:txBody>
                  <a:tcPr/>
                </a:tc>
                <a:tc>
                  <a:txBody>
                    <a:bodyPr/>
                    <a:lstStyle/>
                    <a:p>
                      <a:r>
                        <a:rPr lang="en-IN" dirty="0" err="1" smtClean="0"/>
                        <a:t>NotNull</a:t>
                      </a:r>
                      <a:endParaRPr lang="en-IN" dirty="0"/>
                    </a:p>
                  </a:txBody>
                  <a:tcPr/>
                </a:tc>
              </a:tr>
              <a:tr h="370840">
                <a:tc>
                  <a:txBody>
                    <a:bodyPr/>
                    <a:lstStyle/>
                    <a:p>
                      <a:r>
                        <a:rPr lang="en-IN" dirty="0" smtClean="0"/>
                        <a:t>Option 4</a:t>
                      </a:r>
                      <a:endParaRPr lang="en-IN" dirty="0"/>
                    </a:p>
                  </a:txBody>
                  <a:tcPr/>
                </a:tc>
                <a:tc>
                  <a:txBody>
                    <a:bodyPr/>
                    <a:lstStyle/>
                    <a:p>
                      <a:r>
                        <a:rPr lang="en-IN" dirty="0" smtClean="0"/>
                        <a:t>Text</a:t>
                      </a:r>
                      <a:endParaRPr lang="en-IN" dirty="0"/>
                    </a:p>
                  </a:txBody>
                  <a:tcPr/>
                </a:tc>
                <a:tc>
                  <a:txBody>
                    <a:bodyPr/>
                    <a:lstStyle/>
                    <a:p>
                      <a:r>
                        <a:rPr lang="en-IN" dirty="0" err="1" smtClean="0"/>
                        <a:t>NotNull</a:t>
                      </a:r>
                      <a:endParaRPr lang="en-IN" dirty="0"/>
                    </a:p>
                  </a:txBody>
                  <a:tcPr/>
                </a:tc>
              </a:tr>
              <a:tr h="370840">
                <a:tc>
                  <a:txBody>
                    <a:bodyPr/>
                    <a:lstStyle/>
                    <a:p>
                      <a:r>
                        <a:rPr lang="en-IN" dirty="0" smtClean="0"/>
                        <a:t>Answer</a:t>
                      </a:r>
                      <a:endParaRPr lang="en-IN" dirty="0"/>
                    </a:p>
                  </a:txBody>
                  <a:tcPr/>
                </a:tc>
                <a:tc>
                  <a:txBody>
                    <a:bodyPr/>
                    <a:lstStyle/>
                    <a:p>
                      <a:r>
                        <a:rPr lang="en-IN" dirty="0" smtClean="0"/>
                        <a:t>Text</a:t>
                      </a:r>
                      <a:endParaRPr lang="en-IN" dirty="0"/>
                    </a:p>
                  </a:txBody>
                  <a:tcPr/>
                </a:tc>
                <a:tc>
                  <a:txBody>
                    <a:bodyPr/>
                    <a:lstStyle/>
                    <a:p>
                      <a:r>
                        <a:rPr lang="en-IN" dirty="0" err="1" smtClean="0"/>
                        <a:t>NotNull</a:t>
                      </a:r>
                      <a:endParaRPr lang="en-IN"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Result_info</a:t>
            </a:r>
            <a:endParaRPr lang="en-IN" dirty="0"/>
          </a:p>
        </p:txBody>
      </p:sp>
      <p:graphicFrame>
        <p:nvGraphicFramePr>
          <p:cNvPr id="4" name="Content Placeholder 3"/>
          <p:cNvGraphicFramePr>
            <a:graphicFrameLocks noGrp="1"/>
          </p:cNvGraphicFramePr>
          <p:nvPr>
            <p:ph idx="1"/>
          </p:nvPr>
        </p:nvGraphicFramePr>
        <p:xfrm>
          <a:off x="500034" y="2143116"/>
          <a:ext cx="8229600" cy="33375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IN" dirty="0" smtClean="0"/>
                        <a:t>Field Name</a:t>
                      </a:r>
                      <a:endParaRPr lang="en-IN" dirty="0"/>
                    </a:p>
                  </a:txBody>
                  <a:tcPr/>
                </a:tc>
                <a:tc>
                  <a:txBody>
                    <a:bodyPr/>
                    <a:lstStyle/>
                    <a:p>
                      <a:r>
                        <a:rPr lang="en-IN" dirty="0" smtClean="0"/>
                        <a:t>Datatype</a:t>
                      </a:r>
                      <a:endParaRPr lang="en-IN" dirty="0"/>
                    </a:p>
                  </a:txBody>
                  <a:tcPr/>
                </a:tc>
                <a:tc>
                  <a:txBody>
                    <a:bodyPr/>
                    <a:lstStyle/>
                    <a:p>
                      <a:r>
                        <a:rPr lang="en-IN" dirty="0" smtClean="0"/>
                        <a:t>Constrain</a:t>
                      </a:r>
                      <a:endParaRPr lang="en-IN" dirty="0"/>
                    </a:p>
                  </a:txBody>
                  <a:tcPr/>
                </a:tc>
              </a:tr>
              <a:tr h="370840">
                <a:tc>
                  <a:txBody>
                    <a:bodyPr/>
                    <a:lstStyle/>
                    <a:p>
                      <a:r>
                        <a:rPr lang="en-IN" dirty="0" err="1" smtClean="0"/>
                        <a:t>Res_id</a:t>
                      </a:r>
                      <a:endParaRPr lang="en-IN" dirty="0"/>
                    </a:p>
                  </a:txBody>
                  <a:tcPr/>
                </a:tc>
                <a:tc>
                  <a:txBody>
                    <a:bodyPr/>
                    <a:lstStyle/>
                    <a:p>
                      <a:r>
                        <a:rPr lang="en-IN" dirty="0" smtClean="0"/>
                        <a:t>Int(10)</a:t>
                      </a:r>
                      <a:endParaRPr lang="en-IN" dirty="0"/>
                    </a:p>
                  </a:txBody>
                  <a:tcPr/>
                </a:tc>
                <a:tc>
                  <a:txBody>
                    <a:bodyPr/>
                    <a:lstStyle/>
                    <a:p>
                      <a:r>
                        <a:rPr lang="en-IN" dirty="0" err="1" smtClean="0"/>
                        <a:t>PrimaryKey</a:t>
                      </a:r>
                      <a:endParaRPr lang="en-IN" dirty="0"/>
                    </a:p>
                  </a:txBody>
                  <a:tcPr/>
                </a:tc>
              </a:tr>
              <a:tr h="370840">
                <a:tc>
                  <a:txBody>
                    <a:bodyPr/>
                    <a:lstStyle/>
                    <a:p>
                      <a:r>
                        <a:rPr lang="en-IN" dirty="0" err="1" smtClean="0"/>
                        <a:t>Student_Rollno</a:t>
                      </a:r>
                      <a:r>
                        <a:rPr lang="en-IN" dirty="0" smtClean="0"/>
                        <a:t>.</a:t>
                      </a:r>
                      <a:endParaRPr lang="en-IN" dirty="0"/>
                    </a:p>
                  </a:txBody>
                  <a:tcPr/>
                </a:tc>
                <a:tc>
                  <a:txBody>
                    <a:bodyPr/>
                    <a:lstStyle/>
                    <a:p>
                      <a:r>
                        <a:rPr lang="en-IN" dirty="0" smtClean="0"/>
                        <a:t>Int(10)</a:t>
                      </a:r>
                      <a:endParaRPr lang="en-IN" dirty="0"/>
                    </a:p>
                  </a:txBody>
                  <a:tcPr/>
                </a:tc>
                <a:tc>
                  <a:txBody>
                    <a:bodyPr/>
                    <a:lstStyle/>
                    <a:p>
                      <a:r>
                        <a:rPr lang="en-IN" dirty="0" err="1" smtClean="0"/>
                        <a:t>UniqueKey</a:t>
                      </a:r>
                      <a:endParaRPr lang="en-IN" dirty="0"/>
                    </a:p>
                  </a:txBody>
                  <a:tcPr/>
                </a:tc>
              </a:tr>
              <a:tr h="370840">
                <a:tc>
                  <a:txBody>
                    <a:bodyPr/>
                    <a:lstStyle/>
                    <a:p>
                      <a:r>
                        <a:rPr lang="en-IN" dirty="0" err="1" smtClean="0"/>
                        <a:t>Student_Name</a:t>
                      </a:r>
                      <a:endParaRPr lang="en-IN" dirty="0"/>
                    </a:p>
                  </a:txBody>
                  <a:tcPr/>
                </a:tc>
                <a:tc>
                  <a:txBody>
                    <a:bodyPr/>
                    <a:lstStyle/>
                    <a:p>
                      <a:r>
                        <a:rPr lang="en-IN" dirty="0" smtClean="0"/>
                        <a:t>Varchar(50)</a:t>
                      </a:r>
                      <a:endParaRPr lang="en-IN" dirty="0"/>
                    </a:p>
                  </a:txBody>
                  <a:tcPr/>
                </a:tc>
                <a:tc>
                  <a:txBody>
                    <a:bodyPr/>
                    <a:lstStyle/>
                    <a:p>
                      <a:r>
                        <a:rPr lang="en-IN" dirty="0" err="1" smtClean="0"/>
                        <a:t>NotNull</a:t>
                      </a:r>
                      <a:endParaRPr lang="en-IN" dirty="0"/>
                    </a:p>
                  </a:txBody>
                  <a:tcPr/>
                </a:tc>
              </a:tr>
              <a:tr h="370840">
                <a:tc>
                  <a:txBody>
                    <a:bodyPr/>
                    <a:lstStyle/>
                    <a:p>
                      <a:r>
                        <a:rPr lang="en-IN" dirty="0" err="1" smtClean="0"/>
                        <a:t>Category_Name</a:t>
                      </a:r>
                      <a:endParaRPr lang="en-IN" dirty="0"/>
                    </a:p>
                  </a:txBody>
                  <a:tcPr/>
                </a:tc>
                <a:tc>
                  <a:txBody>
                    <a:bodyPr/>
                    <a:lstStyle/>
                    <a:p>
                      <a:r>
                        <a:rPr lang="en-IN" dirty="0" smtClean="0"/>
                        <a:t>Varchar(50)</a:t>
                      </a:r>
                      <a:endParaRPr lang="en-IN" dirty="0"/>
                    </a:p>
                  </a:txBody>
                  <a:tcPr/>
                </a:tc>
                <a:tc>
                  <a:txBody>
                    <a:bodyPr/>
                    <a:lstStyle/>
                    <a:p>
                      <a:r>
                        <a:rPr lang="en-IN" dirty="0" err="1" smtClean="0"/>
                        <a:t>NotNull</a:t>
                      </a:r>
                      <a:endParaRPr lang="en-IN" dirty="0"/>
                    </a:p>
                  </a:txBody>
                  <a:tcPr/>
                </a:tc>
              </a:tr>
              <a:tr h="370840">
                <a:tc>
                  <a:txBody>
                    <a:bodyPr/>
                    <a:lstStyle/>
                    <a:p>
                      <a:r>
                        <a:rPr lang="en-IN" dirty="0" smtClean="0"/>
                        <a:t>Percentage</a:t>
                      </a:r>
                      <a:endParaRPr lang="en-IN" dirty="0"/>
                    </a:p>
                  </a:txBody>
                  <a:tcPr/>
                </a:tc>
                <a:tc>
                  <a:txBody>
                    <a:bodyPr/>
                    <a:lstStyle/>
                    <a:p>
                      <a:r>
                        <a:rPr lang="en-IN" dirty="0" smtClean="0"/>
                        <a:t>Text</a:t>
                      </a:r>
                      <a:endParaRPr lang="en-IN" dirty="0"/>
                    </a:p>
                  </a:txBody>
                  <a:tcPr/>
                </a:tc>
                <a:tc>
                  <a:txBody>
                    <a:bodyPr/>
                    <a:lstStyle/>
                    <a:p>
                      <a:r>
                        <a:rPr lang="en-IN" dirty="0" err="1" smtClean="0"/>
                        <a:t>NotNull</a:t>
                      </a:r>
                      <a:endParaRPr lang="en-IN" dirty="0"/>
                    </a:p>
                  </a:txBody>
                  <a:tcPr/>
                </a:tc>
              </a:tr>
              <a:tr h="370840">
                <a:tc>
                  <a:txBody>
                    <a:bodyPr/>
                    <a:lstStyle/>
                    <a:p>
                      <a:r>
                        <a:rPr lang="en-IN" dirty="0" smtClean="0"/>
                        <a:t>Rank</a:t>
                      </a:r>
                      <a:endParaRPr lang="en-IN" dirty="0"/>
                    </a:p>
                  </a:txBody>
                  <a:tcPr/>
                </a:tc>
                <a:tc>
                  <a:txBody>
                    <a:bodyPr/>
                    <a:lstStyle/>
                    <a:p>
                      <a:r>
                        <a:rPr lang="en-IN" dirty="0" smtClean="0"/>
                        <a:t>Text</a:t>
                      </a:r>
                      <a:endParaRPr lang="en-IN" dirty="0"/>
                    </a:p>
                  </a:txBody>
                  <a:tcPr/>
                </a:tc>
                <a:tc>
                  <a:txBody>
                    <a:bodyPr/>
                    <a:lstStyle/>
                    <a:p>
                      <a:r>
                        <a:rPr lang="en-IN" dirty="0" err="1" smtClean="0"/>
                        <a:t>NotNull</a:t>
                      </a:r>
                      <a:endParaRPr lang="en-IN" dirty="0"/>
                    </a:p>
                  </a:txBody>
                  <a:tcPr/>
                </a:tc>
              </a:tr>
              <a:tr h="370840">
                <a:tc>
                  <a:txBody>
                    <a:bodyPr/>
                    <a:lstStyle/>
                    <a:p>
                      <a:r>
                        <a:rPr lang="en-IN" dirty="0" err="1" smtClean="0"/>
                        <a:t>Declaration_Date</a:t>
                      </a:r>
                      <a:endParaRPr lang="en-IN" dirty="0"/>
                    </a:p>
                  </a:txBody>
                  <a:tcPr/>
                </a:tc>
                <a:tc>
                  <a:txBody>
                    <a:bodyPr/>
                    <a:lstStyle/>
                    <a:p>
                      <a:r>
                        <a:rPr lang="en-IN" dirty="0" smtClean="0"/>
                        <a:t>Date</a:t>
                      </a:r>
                      <a:endParaRPr lang="en-IN" dirty="0"/>
                    </a:p>
                  </a:txBody>
                  <a:tcPr/>
                </a:tc>
                <a:tc>
                  <a:txBody>
                    <a:bodyPr/>
                    <a:lstStyle/>
                    <a:p>
                      <a:r>
                        <a:rPr lang="en-IN" dirty="0" err="1" smtClean="0"/>
                        <a:t>NotNull</a:t>
                      </a:r>
                      <a:endParaRPr lang="en-IN" dirty="0"/>
                    </a:p>
                  </a:txBody>
                  <a:tcPr/>
                </a:tc>
              </a:tr>
              <a:tr h="370840">
                <a:tc>
                  <a:txBody>
                    <a:bodyPr/>
                    <a:lstStyle/>
                    <a:p>
                      <a:r>
                        <a:rPr lang="en-IN" dirty="0" smtClean="0"/>
                        <a:t>Total</a:t>
                      </a:r>
                      <a:endParaRPr lang="en-IN" dirty="0"/>
                    </a:p>
                  </a:txBody>
                  <a:tcPr/>
                </a:tc>
                <a:tc>
                  <a:txBody>
                    <a:bodyPr/>
                    <a:lstStyle/>
                    <a:p>
                      <a:r>
                        <a:rPr lang="en-IN" dirty="0" smtClean="0"/>
                        <a:t>Int(50)</a:t>
                      </a:r>
                      <a:endParaRPr lang="en-IN" dirty="0"/>
                    </a:p>
                  </a:txBody>
                  <a:tcPr/>
                </a:tc>
                <a:tc>
                  <a:txBody>
                    <a:bodyPr/>
                    <a:lstStyle/>
                    <a:p>
                      <a:r>
                        <a:rPr lang="en-IN" dirty="0" err="1" smtClean="0"/>
                        <a:t>NotNull</a:t>
                      </a:r>
                      <a:endParaRPr lang="en-IN"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Report_info</a:t>
            </a:r>
            <a:endParaRPr lang="en-IN" dirty="0"/>
          </a:p>
        </p:txBody>
      </p:sp>
      <p:graphicFrame>
        <p:nvGraphicFramePr>
          <p:cNvPr id="4" name="Content Placeholder 3"/>
          <p:cNvGraphicFramePr>
            <a:graphicFrameLocks noGrp="1"/>
          </p:cNvGraphicFramePr>
          <p:nvPr>
            <p:ph idx="1"/>
          </p:nvPr>
        </p:nvGraphicFramePr>
        <p:xfrm>
          <a:off x="571472" y="2071678"/>
          <a:ext cx="8229600" cy="1854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IN" dirty="0" smtClean="0"/>
                        <a:t>Field Name</a:t>
                      </a:r>
                      <a:endParaRPr lang="en-IN" dirty="0"/>
                    </a:p>
                  </a:txBody>
                  <a:tcPr/>
                </a:tc>
                <a:tc>
                  <a:txBody>
                    <a:bodyPr/>
                    <a:lstStyle/>
                    <a:p>
                      <a:r>
                        <a:rPr lang="en-IN" dirty="0" smtClean="0"/>
                        <a:t>Datatype</a:t>
                      </a:r>
                      <a:endParaRPr lang="en-IN" dirty="0"/>
                    </a:p>
                  </a:txBody>
                  <a:tcPr/>
                </a:tc>
                <a:tc>
                  <a:txBody>
                    <a:bodyPr/>
                    <a:lstStyle/>
                    <a:p>
                      <a:r>
                        <a:rPr lang="en-IN" dirty="0" smtClean="0"/>
                        <a:t>Constrain</a:t>
                      </a:r>
                      <a:endParaRPr lang="en-IN" dirty="0"/>
                    </a:p>
                  </a:txBody>
                  <a:tcPr/>
                </a:tc>
              </a:tr>
              <a:tr h="370840">
                <a:tc>
                  <a:txBody>
                    <a:bodyPr/>
                    <a:lstStyle/>
                    <a:p>
                      <a:r>
                        <a:rPr lang="en-IN" dirty="0" err="1" smtClean="0"/>
                        <a:t>Rep_id</a:t>
                      </a:r>
                      <a:endParaRPr lang="en-IN" dirty="0"/>
                    </a:p>
                  </a:txBody>
                  <a:tcPr/>
                </a:tc>
                <a:tc>
                  <a:txBody>
                    <a:bodyPr/>
                    <a:lstStyle/>
                    <a:p>
                      <a:r>
                        <a:rPr lang="en-IN" dirty="0" smtClean="0"/>
                        <a:t>Int(10)</a:t>
                      </a:r>
                      <a:endParaRPr lang="en-IN" dirty="0"/>
                    </a:p>
                  </a:txBody>
                  <a:tcPr/>
                </a:tc>
                <a:tc>
                  <a:txBody>
                    <a:bodyPr/>
                    <a:lstStyle/>
                    <a:p>
                      <a:r>
                        <a:rPr lang="en-IN" dirty="0" err="1" smtClean="0"/>
                        <a:t>PrimaryKey</a:t>
                      </a:r>
                      <a:endParaRPr lang="en-IN" dirty="0"/>
                    </a:p>
                  </a:txBody>
                  <a:tcPr/>
                </a:tc>
              </a:tr>
              <a:tr h="370840">
                <a:tc>
                  <a:txBody>
                    <a:bodyPr/>
                    <a:lstStyle/>
                    <a:p>
                      <a:r>
                        <a:rPr lang="en-IN" dirty="0" err="1" smtClean="0"/>
                        <a:t>Student_Name</a:t>
                      </a:r>
                      <a:endParaRPr lang="en-IN" dirty="0"/>
                    </a:p>
                  </a:txBody>
                  <a:tcPr/>
                </a:tc>
                <a:tc>
                  <a:txBody>
                    <a:bodyPr/>
                    <a:lstStyle/>
                    <a:p>
                      <a:r>
                        <a:rPr lang="en-IN" dirty="0" smtClean="0"/>
                        <a:t>Varchar(50)</a:t>
                      </a:r>
                      <a:endParaRPr lang="en-IN" dirty="0"/>
                    </a:p>
                  </a:txBody>
                  <a:tcPr/>
                </a:tc>
                <a:tc>
                  <a:txBody>
                    <a:bodyPr/>
                    <a:lstStyle/>
                    <a:p>
                      <a:r>
                        <a:rPr lang="en-IN" dirty="0" err="1" smtClean="0"/>
                        <a:t>NotNull</a:t>
                      </a:r>
                      <a:endParaRPr lang="en-IN" dirty="0"/>
                    </a:p>
                  </a:txBody>
                  <a:tcPr/>
                </a:tc>
              </a:tr>
              <a:tr h="370840">
                <a:tc>
                  <a:txBody>
                    <a:bodyPr/>
                    <a:lstStyle/>
                    <a:p>
                      <a:r>
                        <a:rPr lang="en-IN" dirty="0" err="1" smtClean="0"/>
                        <a:t>Category_Name</a:t>
                      </a:r>
                      <a:endParaRPr lang="en-IN" dirty="0"/>
                    </a:p>
                  </a:txBody>
                  <a:tcPr/>
                </a:tc>
                <a:tc>
                  <a:txBody>
                    <a:bodyPr/>
                    <a:lstStyle/>
                    <a:p>
                      <a:r>
                        <a:rPr lang="en-IN" dirty="0" smtClean="0"/>
                        <a:t>Text</a:t>
                      </a:r>
                      <a:endParaRPr lang="en-IN" dirty="0"/>
                    </a:p>
                  </a:txBody>
                  <a:tcPr/>
                </a:tc>
                <a:tc>
                  <a:txBody>
                    <a:bodyPr/>
                    <a:lstStyle/>
                    <a:p>
                      <a:r>
                        <a:rPr lang="en-IN" dirty="0" err="1" smtClean="0"/>
                        <a:t>NotNull</a:t>
                      </a:r>
                      <a:endParaRPr lang="en-IN" dirty="0"/>
                    </a:p>
                  </a:txBody>
                  <a:tcPr/>
                </a:tc>
              </a:tr>
              <a:tr h="370840">
                <a:tc>
                  <a:txBody>
                    <a:bodyPr/>
                    <a:lstStyle/>
                    <a:p>
                      <a:r>
                        <a:rPr lang="en-IN" dirty="0" smtClean="0"/>
                        <a:t>Rank</a:t>
                      </a:r>
                      <a:endParaRPr lang="en-IN" dirty="0"/>
                    </a:p>
                  </a:txBody>
                  <a:tcPr/>
                </a:tc>
                <a:tc>
                  <a:txBody>
                    <a:bodyPr/>
                    <a:lstStyle/>
                    <a:p>
                      <a:r>
                        <a:rPr lang="en-IN" dirty="0" smtClean="0"/>
                        <a:t>Text</a:t>
                      </a:r>
                      <a:endParaRPr lang="en-IN" dirty="0"/>
                    </a:p>
                  </a:txBody>
                  <a:tcPr/>
                </a:tc>
                <a:tc>
                  <a:txBody>
                    <a:bodyPr/>
                    <a:lstStyle/>
                    <a:p>
                      <a:r>
                        <a:rPr lang="en-IN" dirty="0" err="1" smtClean="0"/>
                        <a:t>NotNull</a:t>
                      </a:r>
                      <a:endParaRPr lang="en-IN"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Feedback</a:t>
            </a:r>
            <a:endParaRPr lang="en-IN" dirty="0"/>
          </a:p>
        </p:txBody>
      </p:sp>
      <p:graphicFrame>
        <p:nvGraphicFramePr>
          <p:cNvPr id="4" name="Content Placeholder 3"/>
          <p:cNvGraphicFramePr>
            <a:graphicFrameLocks noGrp="1"/>
          </p:cNvGraphicFramePr>
          <p:nvPr>
            <p:ph idx="1"/>
          </p:nvPr>
        </p:nvGraphicFramePr>
        <p:xfrm>
          <a:off x="457200" y="1935163"/>
          <a:ext cx="8229600" cy="29667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IN" dirty="0" smtClean="0"/>
                        <a:t>Field Name</a:t>
                      </a:r>
                      <a:endParaRPr lang="en-IN" dirty="0"/>
                    </a:p>
                  </a:txBody>
                  <a:tcPr/>
                </a:tc>
                <a:tc>
                  <a:txBody>
                    <a:bodyPr/>
                    <a:lstStyle/>
                    <a:p>
                      <a:r>
                        <a:rPr lang="en-IN" dirty="0" smtClean="0"/>
                        <a:t>Datatype</a:t>
                      </a:r>
                      <a:endParaRPr lang="en-IN" dirty="0"/>
                    </a:p>
                  </a:txBody>
                  <a:tcPr/>
                </a:tc>
                <a:tc>
                  <a:txBody>
                    <a:bodyPr/>
                    <a:lstStyle/>
                    <a:p>
                      <a:r>
                        <a:rPr lang="en-IN" dirty="0" smtClean="0"/>
                        <a:t>Constrain</a:t>
                      </a:r>
                      <a:endParaRPr lang="en-IN" dirty="0"/>
                    </a:p>
                  </a:txBody>
                  <a:tcPr/>
                </a:tc>
              </a:tr>
              <a:tr h="370840">
                <a:tc>
                  <a:txBody>
                    <a:bodyPr/>
                    <a:lstStyle/>
                    <a:p>
                      <a:r>
                        <a:rPr lang="en-IN" dirty="0" smtClean="0"/>
                        <a:t>Fid</a:t>
                      </a:r>
                      <a:endParaRPr lang="en-IN" dirty="0"/>
                    </a:p>
                  </a:txBody>
                  <a:tcPr/>
                </a:tc>
                <a:tc>
                  <a:txBody>
                    <a:bodyPr/>
                    <a:lstStyle/>
                    <a:p>
                      <a:r>
                        <a:rPr lang="en-IN" dirty="0" smtClean="0"/>
                        <a:t>Int(10)</a:t>
                      </a:r>
                      <a:endParaRPr lang="en-IN" dirty="0"/>
                    </a:p>
                  </a:txBody>
                  <a:tcPr/>
                </a:tc>
                <a:tc>
                  <a:txBody>
                    <a:bodyPr/>
                    <a:lstStyle/>
                    <a:p>
                      <a:r>
                        <a:rPr lang="en-IN" dirty="0" err="1" smtClean="0"/>
                        <a:t>PrimaryKey</a:t>
                      </a:r>
                      <a:endParaRPr lang="en-IN" dirty="0"/>
                    </a:p>
                  </a:txBody>
                  <a:tcPr/>
                </a:tc>
              </a:tr>
              <a:tr h="370840">
                <a:tc>
                  <a:txBody>
                    <a:bodyPr/>
                    <a:lstStyle/>
                    <a:p>
                      <a:r>
                        <a:rPr lang="en-IN" dirty="0" smtClean="0"/>
                        <a:t>Name</a:t>
                      </a:r>
                      <a:endParaRPr lang="en-IN" dirty="0"/>
                    </a:p>
                  </a:txBody>
                  <a:tcPr/>
                </a:tc>
                <a:tc>
                  <a:txBody>
                    <a:bodyPr/>
                    <a:lstStyle/>
                    <a:p>
                      <a:r>
                        <a:rPr lang="en-IN" dirty="0" err="1" smtClean="0"/>
                        <a:t>Varchar</a:t>
                      </a:r>
                      <a:r>
                        <a:rPr lang="en-IN" dirty="0" smtClean="0"/>
                        <a:t>(100)</a:t>
                      </a:r>
                      <a:endParaRPr lang="en-IN" dirty="0"/>
                    </a:p>
                  </a:txBody>
                  <a:tcPr/>
                </a:tc>
                <a:tc>
                  <a:txBody>
                    <a:bodyPr/>
                    <a:lstStyle/>
                    <a:p>
                      <a:r>
                        <a:rPr lang="en-IN" dirty="0" err="1" smtClean="0"/>
                        <a:t>NotNull</a:t>
                      </a:r>
                      <a:endParaRPr lang="en-IN" dirty="0"/>
                    </a:p>
                  </a:txBody>
                  <a:tcPr/>
                </a:tc>
              </a:tr>
              <a:tr h="370840">
                <a:tc>
                  <a:txBody>
                    <a:bodyPr/>
                    <a:lstStyle/>
                    <a:p>
                      <a:r>
                        <a:rPr lang="en-IN" dirty="0" smtClean="0"/>
                        <a:t>Subject</a:t>
                      </a:r>
                      <a:endParaRPr lang="en-IN" dirty="0"/>
                    </a:p>
                  </a:txBody>
                  <a:tcPr/>
                </a:tc>
                <a:tc>
                  <a:txBody>
                    <a:bodyPr/>
                    <a:lstStyle/>
                    <a:p>
                      <a:r>
                        <a:rPr lang="en-IN" dirty="0" err="1" smtClean="0"/>
                        <a:t>Varchar</a:t>
                      </a:r>
                      <a:r>
                        <a:rPr lang="en-IN" dirty="0" smtClean="0"/>
                        <a:t>(100)</a:t>
                      </a:r>
                      <a:endParaRPr lang="en-IN" dirty="0"/>
                    </a:p>
                  </a:txBody>
                  <a:tcPr/>
                </a:tc>
                <a:tc>
                  <a:txBody>
                    <a:bodyPr/>
                    <a:lstStyle/>
                    <a:p>
                      <a:r>
                        <a:rPr lang="en-IN" dirty="0" err="1" smtClean="0"/>
                        <a:t>NotNull</a:t>
                      </a:r>
                      <a:endParaRPr lang="en-IN" dirty="0"/>
                    </a:p>
                  </a:txBody>
                  <a:tcPr/>
                </a:tc>
              </a:tr>
              <a:tr h="370840">
                <a:tc>
                  <a:txBody>
                    <a:bodyPr/>
                    <a:lstStyle/>
                    <a:p>
                      <a:r>
                        <a:rPr lang="en-IN" dirty="0" smtClean="0"/>
                        <a:t>Email</a:t>
                      </a:r>
                      <a:endParaRPr lang="en-IN" dirty="0"/>
                    </a:p>
                  </a:txBody>
                  <a:tcPr/>
                </a:tc>
                <a:tc>
                  <a:txBody>
                    <a:bodyPr/>
                    <a:lstStyle/>
                    <a:p>
                      <a:r>
                        <a:rPr lang="en-IN" dirty="0" smtClean="0"/>
                        <a:t>Varchar(100)</a:t>
                      </a:r>
                      <a:endParaRPr lang="en-IN" dirty="0"/>
                    </a:p>
                  </a:txBody>
                  <a:tcPr/>
                </a:tc>
                <a:tc>
                  <a:txBody>
                    <a:bodyPr/>
                    <a:lstStyle/>
                    <a:p>
                      <a:r>
                        <a:rPr lang="en-IN" dirty="0" err="1" smtClean="0"/>
                        <a:t>UniqueKey</a:t>
                      </a:r>
                      <a:endParaRPr lang="en-IN" dirty="0"/>
                    </a:p>
                  </a:txBody>
                  <a:tcPr/>
                </a:tc>
              </a:tr>
              <a:tr h="370840">
                <a:tc>
                  <a:txBody>
                    <a:bodyPr/>
                    <a:lstStyle/>
                    <a:p>
                      <a:r>
                        <a:rPr lang="en-IN" dirty="0" smtClean="0"/>
                        <a:t>Feedback</a:t>
                      </a:r>
                      <a:endParaRPr lang="en-IN" dirty="0"/>
                    </a:p>
                  </a:txBody>
                  <a:tcPr/>
                </a:tc>
                <a:tc>
                  <a:txBody>
                    <a:bodyPr/>
                    <a:lstStyle/>
                    <a:p>
                      <a:r>
                        <a:rPr lang="en-IN" dirty="0" smtClean="0"/>
                        <a:t>Varchar(100)</a:t>
                      </a:r>
                      <a:endParaRPr lang="en-IN" dirty="0"/>
                    </a:p>
                  </a:txBody>
                  <a:tcPr/>
                </a:tc>
                <a:tc>
                  <a:txBody>
                    <a:bodyPr/>
                    <a:lstStyle/>
                    <a:p>
                      <a:r>
                        <a:rPr lang="en-IN" dirty="0" err="1" smtClean="0"/>
                        <a:t>NotNull</a:t>
                      </a:r>
                      <a:endParaRPr lang="en-IN" dirty="0"/>
                    </a:p>
                  </a:txBody>
                  <a:tcPr/>
                </a:tc>
              </a:tr>
              <a:tr h="370840">
                <a:tc>
                  <a:txBody>
                    <a:bodyPr/>
                    <a:lstStyle/>
                    <a:p>
                      <a:r>
                        <a:rPr lang="en-IN" dirty="0" smtClean="0"/>
                        <a:t>Date</a:t>
                      </a:r>
                      <a:endParaRPr lang="en-IN" dirty="0"/>
                    </a:p>
                  </a:txBody>
                  <a:tcPr/>
                </a:tc>
                <a:tc>
                  <a:txBody>
                    <a:bodyPr/>
                    <a:lstStyle/>
                    <a:p>
                      <a:r>
                        <a:rPr lang="en-IN" dirty="0" smtClean="0"/>
                        <a:t>Date</a:t>
                      </a:r>
                      <a:endParaRPr lang="en-IN" dirty="0"/>
                    </a:p>
                  </a:txBody>
                  <a:tcPr/>
                </a:tc>
                <a:tc>
                  <a:txBody>
                    <a:bodyPr/>
                    <a:lstStyle/>
                    <a:p>
                      <a:r>
                        <a:rPr lang="en-IN" dirty="0" err="1" smtClean="0"/>
                        <a:t>NotNull</a:t>
                      </a:r>
                      <a:endParaRPr lang="en-IN" dirty="0"/>
                    </a:p>
                  </a:txBody>
                  <a:tcPr/>
                </a:tc>
              </a:tr>
              <a:tr h="370840">
                <a:tc>
                  <a:txBody>
                    <a:bodyPr/>
                    <a:lstStyle/>
                    <a:p>
                      <a:r>
                        <a:rPr lang="en-IN" dirty="0" smtClean="0"/>
                        <a:t>Time</a:t>
                      </a:r>
                      <a:endParaRPr lang="en-IN" dirty="0"/>
                    </a:p>
                  </a:txBody>
                  <a:tcPr/>
                </a:tc>
                <a:tc>
                  <a:txBody>
                    <a:bodyPr/>
                    <a:lstStyle/>
                    <a:p>
                      <a:r>
                        <a:rPr lang="en-IN" dirty="0" smtClean="0"/>
                        <a:t>Varchar(100)</a:t>
                      </a:r>
                      <a:endParaRPr lang="en-IN" dirty="0"/>
                    </a:p>
                  </a:txBody>
                  <a:tcPr/>
                </a:tc>
                <a:tc>
                  <a:txBody>
                    <a:bodyPr/>
                    <a:lstStyle/>
                    <a:p>
                      <a:r>
                        <a:rPr lang="en-IN" dirty="0" err="1" smtClean="0"/>
                        <a:t>NotNull</a:t>
                      </a:r>
                      <a:endParaRPr lang="en-IN"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Screen short </a:t>
            </a:r>
            <a:br>
              <a:rPr lang="en-IN" dirty="0" smtClean="0"/>
            </a:br>
            <a:r>
              <a:rPr lang="en-IN" dirty="0" smtClean="0"/>
              <a:t> </a:t>
            </a:r>
            <a:endParaRPr lang="en-IN" dirty="0"/>
          </a:p>
        </p:txBody>
      </p:sp>
      <p:sp>
        <p:nvSpPr>
          <p:cNvPr id="5" name="Text Placeholder 4"/>
          <p:cNvSpPr>
            <a:spLocks noGrp="1"/>
          </p:cNvSpPr>
          <p:nvPr>
            <p:ph type="body" idx="1"/>
          </p:nvPr>
        </p:nvSpPr>
        <p:spPr>
          <a:xfrm>
            <a:off x="530352" y="1785926"/>
            <a:ext cx="7772400" cy="571504"/>
          </a:xfrm>
        </p:spPr>
        <p:txBody>
          <a:bodyPr/>
          <a:lstStyle/>
          <a:p>
            <a:r>
              <a:rPr lang="en-IN" dirty="0" smtClean="0"/>
              <a:t>Admin Login</a:t>
            </a:r>
            <a:endParaRPr lang="en-IN" dirty="0"/>
          </a:p>
        </p:txBody>
      </p:sp>
      <p:pic>
        <p:nvPicPr>
          <p:cNvPr id="1026" name="Picture 2" descr="C:\Users\BAPS\Pictures\Project\ALogin.PNG"/>
          <p:cNvPicPr>
            <a:picLocks noGrp="1" noChangeAspect="1" noChangeArrowheads="1"/>
          </p:cNvPicPr>
          <p:nvPr>
            <p:ph idx="4294967295"/>
          </p:nvPr>
        </p:nvPicPr>
        <p:blipFill>
          <a:blip r:embed="rId2"/>
          <a:srcRect/>
          <a:stretch>
            <a:fillRect/>
          </a:stretch>
        </p:blipFill>
        <p:spPr bwMode="auto">
          <a:xfrm>
            <a:off x="1500166" y="2357430"/>
            <a:ext cx="6143668" cy="428628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Welcome Page of Admin</a:t>
            </a:r>
            <a:endParaRPr lang="en-IN" dirty="0"/>
          </a:p>
        </p:txBody>
      </p:sp>
      <p:pic>
        <p:nvPicPr>
          <p:cNvPr id="2050" name="Picture 2" descr="C:\Users\BAPS\Pictures\Project\Adesh.PNG"/>
          <p:cNvPicPr>
            <a:picLocks noGrp="1" noChangeAspect="1" noChangeArrowheads="1"/>
          </p:cNvPicPr>
          <p:nvPr>
            <p:ph idx="1"/>
          </p:nvPr>
        </p:nvPicPr>
        <p:blipFill>
          <a:blip r:embed="rId2"/>
          <a:srcRect/>
          <a:stretch>
            <a:fillRect/>
          </a:stretch>
        </p:blipFill>
        <p:spPr bwMode="auto">
          <a:xfrm>
            <a:off x="457200" y="2287869"/>
            <a:ext cx="8229600" cy="3927213"/>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Student Registration</a:t>
            </a:r>
            <a:endParaRPr lang="en-IN" dirty="0"/>
          </a:p>
        </p:txBody>
      </p:sp>
      <p:pic>
        <p:nvPicPr>
          <p:cNvPr id="3077" name="Picture 5" descr="C:\Users\BAPS\Pictures\Project\Sreg.PNG"/>
          <p:cNvPicPr>
            <a:picLocks noGrp="1" noChangeAspect="1" noChangeArrowheads="1"/>
          </p:cNvPicPr>
          <p:nvPr>
            <p:ph idx="1"/>
          </p:nvPr>
        </p:nvPicPr>
        <p:blipFill>
          <a:blip r:embed="rId2"/>
          <a:srcRect/>
          <a:stretch>
            <a:fillRect/>
          </a:stretch>
        </p:blipFill>
        <p:spPr bwMode="auto">
          <a:xfrm>
            <a:off x="571472" y="2000240"/>
            <a:ext cx="7786742" cy="4389437"/>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Student Login</a:t>
            </a:r>
            <a:endParaRPr lang="en-IN" dirty="0"/>
          </a:p>
        </p:txBody>
      </p:sp>
      <p:pic>
        <p:nvPicPr>
          <p:cNvPr id="4099" name="Picture 3" descr="C:\Users\BAPS\Pictures\Project\slog.PNG"/>
          <p:cNvPicPr>
            <a:picLocks noGrp="1" noChangeAspect="1" noChangeArrowheads="1"/>
          </p:cNvPicPr>
          <p:nvPr>
            <p:ph idx="1"/>
          </p:nvPr>
        </p:nvPicPr>
        <p:blipFill>
          <a:blip r:embed="rId2"/>
          <a:srcRect/>
          <a:stretch>
            <a:fillRect/>
          </a:stretch>
        </p:blipFill>
        <p:spPr bwMode="auto">
          <a:xfrm>
            <a:off x="285720" y="1785926"/>
            <a:ext cx="8358246" cy="4572032"/>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Quiz</a:t>
            </a:r>
            <a:endParaRPr lang="en-IN" dirty="0"/>
          </a:p>
        </p:txBody>
      </p:sp>
      <p:pic>
        <p:nvPicPr>
          <p:cNvPr id="5122" name="Picture 2" descr="C:\Users\BAPS\Pictures\Project\IMG-20200526-WA0011.jpg"/>
          <p:cNvPicPr>
            <a:picLocks noGrp="1" noChangeAspect="1" noChangeArrowheads="1"/>
          </p:cNvPicPr>
          <p:nvPr>
            <p:ph idx="1"/>
          </p:nvPr>
        </p:nvPicPr>
        <p:blipFill>
          <a:blip r:embed="rId2"/>
          <a:srcRect/>
          <a:stretch>
            <a:fillRect/>
          </a:stretch>
        </p:blipFill>
        <p:spPr bwMode="auto">
          <a:xfrm>
            <a:off x="2000232" y="1785926"/>
            <a:ext cx="5572170" cy="438943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Online Quiz system is web based application for technical evaluation.</a:t>
            </a:r>
          </a:p>
          <a:p>
            <a:r>
              <a:rPr lang="en-IN" dirty="0" smtClean="0"/>
              <a:t>It is very useful for an </a:t>
            </a:r>
            <a:r>
              <a:rPr lang="en-IN" dirty="0" err="1" smtClean="0"/>
              <a:t>Institue</a:t>
            </a:r>
            <a:r>
              <a:rPr lang="en-IN" dirty="0" smtClean="0"/>
              <a:t> to test its students continuously for their mutual development.</a:t>
            </a:r>
          </a:p>
          <a:p>
            <a:r>
              <a:rPr lang="en-IN" dirty="0" smtClean="0"/>
              <a:t>This system is helpful for conducting (M.C.) Multi Choice examinations which can be conducted regularly as well as for surprise test and provides immediate results saving the time of faculties to check the papers and prepare </a:t>
            </a:r>
            <a:r>
              <a:rPr lang="en-IN" dirty="0" err="1" smtClean="0"/>
              <a:t>marksheets</a:t>
            </a:r>
            <a:r>
              <a:rPr lang="en-IN" dirty="0" smtClean="0"/>
              <a:t>.</a:t>
            </a:r>
          </a:p>
          <a:p>
            <a:r>
              <a:rPr lang="en-IN" dirty="0" smtClean="0"/>
              <a:t>Students can give exam without the need of going to any physical destination. They can view the result at the same time. </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8195" name="Picture 3" descr="C:\Users\BAPS\Pictures\Project\Result.PNG"/>
          <p:cNvPicPr>
            <a:picLocks noGrp="1" noChangeAspect="1" noChangeArrowheads="1"/>
          </p:cNvPicPr>
          <p:nvPr>
            <p:ph idx="1"/>
          </p:nvPr>
        </p:nvPicPr>
        <p:blipFill>
          <a:blip r:embed="rId2"/>
          <a:srcRect/>
          <a:stretch>
            <a:fillRect/>
          </a:stretch>
        </p:blipFill>
        <p:spPr bwMode="auto">
          <a:xfrm>
            <a:off x="285720" y="2071678"/>
            <a:ext cx="8643998" cy="4286279"/>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Report</a:t>
            </a:r>
            <a:endParaRPr lang="en-IN" dirty="0"/>
          </a:p>
        </p:txBody>
      </p:sp>
      <p:pic>
        <p:nvPicPr>
          <p:cNvPr id="10242" name="Picture 2" descr="C:\Users\BAPS\Pictures\Project\report.PNG"/>
          <p:cNvPicPr>
            <a:picLocks noGrp="1" noChangeAspect="1" noChangeArrowheads="1"/>
          </p:cNvPicPr>
          <p:nvPr>
            <p:ph idx="1"/>
          </p:nvPr>
        </p:nvPicPr>
        <p:blipFill>
          <a:blip r:embed="rId2"/>
          <a:srcRect/>
          <a:stretch>
            <a:fillRect/>
          </a:stretch>
        </p:blipFill>
        <p:spPr bwMode="auto">
          <a:xfrm>
            <a:off x="0" y="1857364"/>
            <a:ext cx="9144000" cy="5000636"/>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Feedback </a:t>
            </a:r>
            <a:endParaRPr lang="en-IN" dirty="0"/>
          </a:p>
        </p:txBody>
      </p:sp>
      <p:pic>
        <p:nvPicPr>
          <p:cNvPr id="7170" name="Picture 2" descr="C:\Users\BAPS\Pictures\Project\feedback.PNG"/>
          <p:cNvPicPr>
            <a:picLocks noGrp="1" noChangeAspect="1" noChangeArrowheads="1"/>
          </p:cNvPicPr>
          <p:nvPr>
            <p:ph idx="1"/>
          </p:nvPr>
        </p:nvPicPr>
        <p:blipFill>
          <a:blip r:embed="rId2"/>
          <a:srcRect/>
          <a:stretch>
            <a:fillRect/>
          </a:stretch>
        </p:blipFill>
        <p:spPr bwMode="auto">
          <a:xfrm>
            <a:off x="1333047" y="1967404"/>
            <a:ext cx="6477905" cy="4324954"/>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a:t>
            </a:r>
            <a:endParaRPr lang="en-IN" dirty="0"/>
          </a:p>
        </p:txBody>
      </p:sp>
      <p:sp>
        <p:nvSpPr>
          <p:cNvPr id="3" name="Content Placeholder 2"/>
          <p:cNvSpPr>
            <a:spLocks noGrp="1"/>
          </p:cNvSpPr>
          <p:nvPr>
            <p:ph idx="1"/>
          </p:nvPr>
        </p:nvSpPr>
        <p:spPr/>
        <p:txBody>
          <a:bodyPr>
            <a:normAutofit fontScale="85000" lnSpcReduction="20000"/>
          </a:bodyPr>
          <a:lstStyle/>
          <a:p>
            <a:pPr lvl="0"/>
            <a:r>
              <a:rPr lang="en-US" dirty="0" smtClean="0"/>
              <a:t>Online Quiz system is widely used as compared to other </a:t>
            </a:r>
            <a:r>
              <a:rPr lang="en-IN" dirty="0" smtClean="0"/>
              <a:t> </a:t>
            </a:r>
            <a:r>
              <a:rPr lang="en-US" dirty="0" smtClean="0"/>
              <a:t>exams. Online quiz system can be used in </a:t>
            </a:r>
            <a:r>
              <a:rPr lang="en-US" smtClean="0"/>
              <a:t>private institutes </a:t>
            </a:r>
            <a:r>
              <a:rPr lang="en-US" dirty="0" smtClean="0"/>
              <a:t>as well as educational institution. As it is user friendly web base application it can be used anywhere and anytime. </a:t>
            </a:r>
            <a:endParaRPr lang="en-IN" dirty="0" smtClean="0"/>
          </a:p>
          <a:p>
            <a:pPr lvl="0"/>
            <a:r>
              <a:rPr lang="en-US" dirty="0" smtClean="0"/>
              <a:t>We will Provide Online Facility.</a:t>
            </a:r>
            <a:endParaRPr lang="en-IN" dirty="0" smtClean="0"/>
          </a:p>
          <a:p>
            <a:r>
              <a:rPr lang="en-US" dirty="0" smtClean="0"/>
              <a:t> This application avoids the manual work and the problems concern with it. It is an easy  way to obtain the information regarding the different scheduled examinations information that are Currently issued </a:t>
            </a:r>
            <a:endParaRPr lang="en-IN" dirty="0" smtClean="0"/>
          </a:p>
          <a:p>
            <a:pPr lvl="0"/>
            <a:r>
              <a:rPr lang="en-US" dirty="0" smtClean="0"/>
              <a:t>Still ,we found out that the project can be done in a better way. Primarily, when we request information about a particular schedules it just shows the exam date and platform. So, after getting the information we can get access to the online exam.</a:t>
            </a:r>
            <a:endParaRPr lang="en-IN" dirty="0" smtClean="0"/>
          </a:p>
          <a:p>
            <a:pPr lvl="0"/>
            <a:r>
              <a:rPr lang="en-US" dirty="0" smtClean="0"/>
              <a:t>The enhancement that we can add the searching option. We can directly search to the particular student details from this site.</a:t>
            </a:r>
            <a:endParaRPr lang="en-IN" dirty="0" smtClean="0"/>
          </a:p>
          <a:p>
            <a:pPr>
              <a:buNone/>
            </a:pPr>
            <a:endParaRPr lang="en-IN"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282" y="1928802"/>
            <a:ext cx="8548718" cy="1643074"/>
          </a:xfrm>
        </p:spPr>
        <p:txBody>
          <a:bodyPr/>
          <a:lstStyle/>
          <a:p>
            <a:r>
              <a:rPr lang="en-IN" dirty="0" smtClean="0"/>
              <a:t> 			Thank You</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Online Quiz system is Multiple Choice Questions(M.C.Q) based examination system. It provides an easy to use </a:t>
            </a:r>
            <a:r>
              <a:rPr lang="en-IN" dirty="0" err="1" smtClean="0"/>
              <a:t>enviroment</a:t>
            </a:r>
            <a:r>
              <a:rPr lang="en-IN" dirty="0" smtClean="0"/>
              <a:t> for both test conductors and students appearing for examination. The main objective of online quiz system is  </a:t>
            </a:r>
            <a:r>
              <a:rPr lang="en-IN" dirty="0" err="1" smtClean="0"/>
              <a:t>porvide</a:t>
            </a:r>
            <a:r>
              <a:rPr lang="en-IN" dirty="0" smtClean="0"/>
              <a:t>  all the features that an examination system.</a:t>
            </a:r>
          </a:p>
          <a:p>
            <a:r>
              <a:rPr lang="en-IN" dirty="0" smtClean="0"/>
              <a:t>The online quiz is web application for to take online test in an </a:t>
            </a:r>
            <a:r>
              <a:rPr lang="en-IN" dirty="0" err="1" smtClean="0"/>
              <a:t>effcient</a:t>
            </a:r>
            <a:r>
              <a:rPr lang="en-IN" dirty="0" smtClean="0"/>
              <a:t> manner and no time wasting for checking the paper.</a:t>
            </a:r>
          </a:p>
          <a:p>
            <a:r>
              <a:rPr lang="en-IN" dirty="0" smtClean="0"/>
              <a:t>The main objective of online quiz is to efficiently evaluate the candidate thoroughly through a fully automated system that not only saves lot of time but also gives fast results.</a:t>
            </a:r>
          </a:p>
          <a:p>
            <a:r>
              <a:rPr lang="en-IN" dirty="0" smtClean="0"/>
              <a:t>For students they give papers according to their convenience and time and there is no need of using extra thing like paper ,  pen etc. </a:t>
            </a:r>
          </a:p>
          <a:p>
            <a:r>
              <a:rPr lang="en-IN" dirty="0" smtClean="0"/>
              <a:t>This can be used in educational institutions as well as in corporate world.</a:t>
            </a:r>
          </a:p>
          <a:p>
            <a:r>
              <a:rPr lang="en-IN" dirty="0" smtClean="0"/>
              <a:t>Can be used any where any time as it is a web based application.</a:t>
            </a:r>
          </a:p>
          <a:p>
            <a:r>
              <a:rPr lang="en-IN" dirty="0" smtClean="0"/>
              <a:t>No restriction that examiner has to be present when the candidate takes the test.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a:t>
            </a:r>
            <a:endParaRPr lang="en-IN" dirty="0"/>
          </a:p>
        </p:txBody>
      </p:sp>
      <p:sp>
        <p:nvSpPr>
          <p:cNvPr id="3" name="Content Placeholder 2"/>
          <p:cNvSpPr>
            <a:spLocks noGrp="1"/>
          </p:cNvSpPr>
          <p:nvPr>
            <p:ph idx="1"/>
          </p:nvPr>
        </p:nvSpPr>
        <p:spPr/>
        <p:txBody>
          <a:bodyPr>
            <a:normAutofit fontScale="55000" lnSpcReduction="20000"/>
          </a:bodyPr>
          <a:lstStyle/>
          <a:p>
            <a:pPr lvl="0"/>
            <a:r>
              <a:rPr lang="en-US" sz="2800" b="1" u="heavy" dirty="0" smtClean="0"/>
              <a:t>Admin:-</a:t>
            </a:r>
            <a:endParaRPr lang="en-IN" sz="2000" dirty="0" smtClean="0"/>
          </a:p>
          <a:p>
            <a:pPr>
              <a:buNone/>
            </a:pPr>
            <a:r>
              <a:rPr lang="en-US" sz="2800" b="1" dirty="0" smtClean="0"/>
              <a:t> </a:t>
            </a:r>
            <a:endParaRPr lang="en-IN" sz="2800" dirty="0" smtClean="0"/>
          </a:p>
          <a:p>
            <a:pPr lvl="1"/>
            <a:r>
              <a:rPr lang="en-US" dirty="0" smtClean="0"/>
              <a:t>Admin will login to the site using his user name and password.</a:t>
            </a:r>
            <a:endParaRPr lang="en-IN" sz="2000" dirty="0" smtClean="0"/>
          </a:p>
          <a:p>
            <a:pPr lvl="1"/>
            <a:r>
              <a:rPr lang="en-US" dirty="0" smtClean="0"/>
              <a:t>Admin will view all registrations and logins of all Students.</a:t>
            </a:r>
            <a:endParaRPr lang="en-IN" sz="2000" dirty="0" smtClean="0"/>
          </a:p>
          <a:p>
            <a:pPr lvl="1"/>
            <a:r>
              <a:rPr lang="en-US" dirty="0" smtClean="0"/>
              <a:t>Admin can manage all categories and subcategories and can even add or modify a category.</a:t>
            </a:r>
            <a:endParaRPr lang="en-IN" sz="2000" dirty="0" smtClean="0"/>
          </a:p>
          <a:p>
            <a:pPr lvl="1"/>
            <a:r>
              <a:rPr lang="en-US" dirty="0" smtClean="0"/>
              <a:t>Admin can manage the test and display the question.</a:t>
            </a:r>
            <a:endParaRPr lang="en-IN" sz="2000" dirty="0" smtClean="0"/>
          </a:p>
          <a:p>
            <a:pPr lvl="1"/>
            <a:r>
              <a:rPr lang="en-US" dirty="0" smtClean="0"/>
              <a:t>Admin will manage all results of the students.</a:t>
            </a:r>
            <a:endParaRPr lang="en-IN" sz="2000" dirty="0" smtClean="0"/>
          </a:p>
          <a:p>
            <a:pPr lvl="1"/>
            <a:r>
              <a:rPr lang="en-US" dirty="0" smtClean="0"/>
              <a:t>Admin will view all the feedback and replay the feels.</a:t>
            </a:r>
            <a:r>
              <a:rPr lang="en-US" sz="2800" dirty="0" smtClean="0"/>
              <a:t> </a:t>
            </a:r>
            <a:endParaRPr lang="en-IN" sz="1400" dirty="0" smtClean="0"/>
          </a:p>
          <a:p>
            <a:pPr lvl="0"/>
            <a:endParaRPr lang="en-US" sz="2800" b="1" u="heavy" dirty="0" smtClean="0"/>
          </a:p>
          <a:p>
            <a:pPr lvl="0"/>
            <a:endParaRPr lang="en-US" sz="2800" b="1" u="heavy" dirty="0" smtClean="0"/>
          </a:p>
          <a:p>
            <a:pPr lvl="0"/>
            <a:r>
              <a:rPr lang="en-US" sz="2800" b="1" u="heavy" dirty="0" smtClean="0"/>
              <a:t>Student:-</a:t>
            </a:r>
            <a:endParaRPr lang="en-IN" sz="2800" b="1" u="sng" dirty="0" smtClean="0"/>
          </a:p>
          <a:p>
            <a:pPr>
              <a:buNone/>
            </a:pPr>
            <a:endParaRPr lang="en-IN" sz="3200" dirty="0" smtClean="0"/>
          </a:p>
          <a:p>
            <a:pPr lvl="1"/>
            <a:r>
              <a:rPr lang="en-US" dirty="0" smtClean="0"/>
              <a:t>Student will register using his personal information like  name,  email,  DOB,  mobile no, gender etc.</a:t>
            </a:r>
            <a:endParaRPr lang="en-IN" sz="2000" dirty="0" smtClean="0"/>
          </a:p>
          <a:p>
            <a:pPr lvl="1"/>
            <a:r>
              <a:rPr lang="en-US" dirty="0" smtClean="0"/>
              <a:t>Student will login using his user name and password</a:t>
            </a:r>
            <a:endParaRPr lang="en-IN" sz="2000" dirty="0" smtClean="0"/>
          </a:p>
          <a:p>
            <a:pPr lvl="1"/>
            <a:r>
              <a:rPr lang="en-US" dirty="0" smtClean="0"/>
              <a:t>Student will choose a particular category as per their course.</a:t>
            </a:r>
            <a:endParaRPr lang="en-IN" sz="2000" dirty="0" smtClean="0"/>
          </a:p>
          <a:p>
            <a:pPr lvl="1"/>
            <a:r>
              <a:rPr lang="en-US" dirty="0" smtClean="0"/>
              <a:t>Student can apply test from this course.</a:t>
            </a:r>
            <a:endParaRPr lang="en-IN" sz="2000" dirty="0" smtClean="0"/>
          </a:p>
          <a:p>
            <a:pPr lvl="1"/>
            <a:r>
              <a:rPr lang="en-US" dirty="0" smtClean="0"/>
              <a:t>Student will view all result.</a:t>
            </a:r>
            <a:endParaRPr lang="en-IN" sz="2000" dirty="0" smtClean="0"/>
          </a:p>
          <a:p>
            <a:pPr lvl="1"/>
            <a:r>
              <a:rPr lang="en-US" dirty="0" smtClean="0"/>
              <a:t>Student can give any feedbacks and complaints.</a:t>
            </a:r>
            <a:endParaRPr lang="en-IN" sz="2000" dirty="0" smtClean="0"/>
          </a:p>
          <a:p>
            <a:pPr>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normAutofit fontScale="85000" lnSpcReduction="10000"/>
          </a:bodyPr>
          <a:lstStyle/>
          <a:p>
            <a:pPr lvl="1"/>
            <a:r>
              <a:rPr lang="en-US" dirty="0" smtClean="0"/>
              <a:t>Physical presence at a given location is absolutely not necessary.</a:t>
            </a:r>
            <a:endParaRPr lang="en-IN" sz="2000" dirty="0" smtClean="0"/>
          </a:p>
          <a:p>
            <a:pPr lvl="1"/>
            <a:endParaRPr lang="en-US" dirty="0" smtClean="0"/>
          </a:p>
          <a:p>
            <a:pPr lvl="1"/>
            <a:r>
              <a:rPr lang="en-US" dirty="0" smtClean="0"/>
              <a:t>No time is spent on evaluation.</a:t>
            </a:r>
            <a:endParaRPr lang="en-IN" sz="2000" dirty="0" smtClean="0"/>
          </a:p>
          <a:p>
            <a:pPr lvl="1"/>
            <a:endParaRPr lang="en-US" dirty="0" smtClean="0"/>
          </a:p>
          <a:p>
            <a:pPr lvl="1"/>
            <a:r>
              <a:rPr lang="en-US" dirty="0" smtClean="0"/>
              <a:t>Results are available instantly.</a:t>
            </a:r>
            <a:endParaRPr lang="en-IN" sz="2000" dirty="0" smtClean="0"/>
          </a:p>
          <a:p>
            <a:pPr lvl="1"/>
            <a:endParaRPr lang="en-US" dirty="0" smtClean="0"/>
          </a:p>
          <a:p>
            <a:pPr lvl="1"/>
            <a:r>
              <a:rPr lang="en-US" dirty="0" smtClean="0"/>
              <a:t>Can be easily accessed over the open test period.</a:t>
            </a:r>
            <a:endParaRPr lang="en-IN" sz="2000" dirty="0" smtClean="0"/>
          </a:p>
          <a:p>
            <a:pPr lvl="1"/>
            <a:endParaRPr lang="en-US" dirty="0" smtClean="0"/>
          </a:p>
          <a:p>
            <a:pPr lvl="1"/>
            <a:r>
              <a:rPr lang="en-US" dirty="0" smtClean="0"/>
              <a:t>Secure because of authentication.</a:t>
            </a:r>
            <a:endParaRPr lang="en-IN" sz="2000" dirty="0" smtClean="0"/>
          </a:p>
          <a:p>
            <a:pPr lvl="1"/>
            <a:endParaRPr lang="en-US" dirty="0" smtClean="0"/>
          </a:p>
          <a:p>
            <a:pPr lvl="1"/>
            <a:r>
              <a:rPr lang="en-US" dirty="0" smtClean="0"/>
              <a:t>Available at a reduced cost.</a:t>
            </a:r>
            <a:endParaRPr lang="en-IN" sz="2000" dirty="0" smtClean="0"/>
          </a:p>
          <a:p>
            <a:pPr lvl="1"/>
            <a:endParaRPr lang="en-US" dirty="0" smtClean="0"/>
          </a:p>
          <a:p>
            <a:pPr lvl="1"/>
            <a:r>
              <a:rPr lang="en-US" dirty="0" smtClean="0"/>
              <a:t>Accuracy in checking the answer, calculating result.</a:t>
            </a:r>
            <a:endParaRPr lang="en-IN" sz="2000"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Diagram For Admin</a:t>
            </a:r>
            <a:endParaRPr lang="en-IN" dirty="0"/>
          </a:p>
        </p:txBody>
      </p:sp>
      <p:pic>
        <p:nvPicPr>
          <p:cNvPr id="4" name="image2.png"/>
          <p:cNvPicPr>
            <a:picLocks noGrp="1"/>
          </p:cNvPicPr>
          <p:nvPr>
            <p:ph idx="1"/>
          </p:nvPr>
        </p:nvPicPr>
        <p:blipFill>
          <a:blip r:embed="rId2" cstate="print"/>
          <a:stretch>
            <a:fillRect/>
          </a:stretch>
        </p:blipFill>
        <p:spPr>
          <a:xfrm>
            <a:off x="1142976" y="2000239"/>
            <a:ext cx="6500858" cy="485776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Diagram For Student</a:t>
            </a:r>
            <a:endParaRPr lang="en-IN" dirty="0"/>
          </a:p>
        </p:txBody>
      </p:sp>
      <p:pic>
        <p:nvPicPr>
          <p:cNvPr id="4" name="image3.png"/>
          <p:cNvPicPr>
            <a:picLocks noGrp="1"/>
          </p:cNvPicPr>
          <p:nvPr>
            <p:ph idx="1"/>
          </p:nvPr>
        </p:nvPicPr>
        <p:blipFill>
          <a:blip r:embed="rId2" cstate="print"/>
          <a:stretch>
            <a:fillRect/>
          </a:stretch>
        </p:blipFill>
        <p:spPr>
          <a:xfrm>
            <a:off x="857224" y="1935163"/>
            <a:ext cx="7072362" cy="492283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 Diagram</a:t>
            </a:r>
            <a:endParaRPr lang="en-IN" dirty="0"/>
          </a:p>
        </p:txBody>
      </p:sp>
      <p:pic>
        <p:nvPicPr>
          <p:cNvPr id="4" name="image4.jpeg" descr="H:\project\ER Diagram.PNG"/>
          <p:cNvPicPr>
            <a:picLocks noGrp="1"/>
          </p:cNvPicPr>
          <p:nvPr>
            <p:ph idx="1"/>
          </p:nvPr>
        </p:nvPicPr>
        <p:blipFill>
          <a:blip r:embed="rId2" cstate="print"/>
          <a:stretch>
            <a:fillRect/>
          </a:stretch>
        </p:blipFill>
        <p:spPr>
          <a:xfrm>
            <a:off x="711218" y="1935163"/>
            <a:ext cx="7721564" cy="438943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421</TotalTime>
  <Words>679</Words>
  <Application>Microsoft Office PowerPoint</Application>
  <PresentationFormat>On-screen Show (4:3)</PresentationFormat>
  <Paragraphs>280</Paragraphs>
  <Slides>34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Flow</vt:lpstr>
      <vt:lpstr>Picture (Metafile)</vt:lpstr>
      <vt:lpstr>Slide 1</vt:lpstr>
      <vt:lpstr>Online Quiz</vt:lpstr>
      <vt:lpstr>Abstract:</vt:lpstr>
      <vt:lpstr>Introduction:</vt:lpstr>
      <vt:lpstr>Software Requirement:</vt:lpstr>
      <vt:lpstr>Advantages:</vt:lpstr>
      <vt:lpstr>Use Case Diagram For Admin</vt:lpstr>
      <vt:lpstr>Use Case Diagram For Student</vt:lpstr>
      <vt:lpstr>E-R Diagram</vt:lpstr>
      <vt:lpstr>Data Flow Diagram (Level-0)</vt:lpstr>
      <vt:lpstr>Data Flow Diagram(Level-1) for Admin</vt:lpstr>
      <vt:lpstr>Data Flow Diagram(Level-1) for Student</vt:lpstr>
      <vt:lpstr>Sequence Diagram</vt:lpstr>
      <vt:lpstr>Activity Diagram for Admin</vt:lpstr>
      <vt:lpstr>Activity Diagram for Student</vt:lpstr>
      <vt:lpstr>Data Dictionary</vt:lpstr>
      <vt:lpstr>Registration</vt:lpstr>
      <vt:lpstr>Category_info </vt:lpstr>
      <vt:lpstr>Subcategory_info</vt:lpstr>
      <vt:lpstr>Test_info</vt:lpstr>
      <vt:lpstr>Question</vt:lpstr>
      <vt:lpstr>Result_info</vt:lpstr>
      <vt:lpstr>Report_info</vt:lpstr>
      <vt:lpstr>Feedback</vt:lpstr>
      <vt:lpstr>Screen short   </vt:lpstr>
      <vt:lpstr>Welcome Page of Admin</vt:lpstr>
      <vt:lpstr>Student Registration</vt:lpstr>
      <vt:lpstr>Student Login</vt:lpstr>
      <vt:lpstr>Quiz</vt:lpstr>
      <vt:lpstr>Result</vt:lpstr>
      <vt:lpstr>Report</vt:lpstr>
      <vt:lpstr>Feedback </vt:lpstr>
      <vt:lpstr>Future Enhancement</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BAPS</dc:creator>
  <cp:lastModifiedBy>BAPS</cp:lastModifiedBy>
  <cp:revision>45</cp:revision>
  <dcterms:created xsi:type="dcterms:W3CDTF">2020-05-26T13:50:01Z</dcterms:created>
  <dcterms:modified xsi:type="dcterms:W3CDTF">2020-05-28T14:48:23Z</dcterms:modified>
</cp:coreProperties>
</file>