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hTiDF3Z/9LzyeAmwbhnDG1VDiO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8"/>
          <p:cNvSpPr txBox="1"/>
          <p:nvPr>
            <p:ph type="ctrTitle"/>
          </p:nvPr>
        </p:nvSpPr>
        <p:spPr>
          <a:xfrm>
            <a:off x="1595269" y="1122363"/>
            <a:ext cx="9001462"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4800"/>
              <a:buFont typeface="Bookman Old Styl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8"/>
          <p:cNvSpPr txBox="1"/>
          <p:nvPr>
            <p:ph idx="1" type="subTitle"/>
          </p:nvPr>
        </p:nvSpPr>
        <p:spPr>
          <a:xfrm>
            <a:off x="1595269" y="3602038"/>
            <a:ext cx="9001462" cy="1655762"/>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1000"/>
              </a:spcBef>
              <a:spcAft>
                <a:spcPts val="0"/>
              </a:spcAft>
              <a:buClr>
                <a:schemeClr val="lt1"/>
              </a:buClr>
              <a:buSzPts val="2400"/>
              <a:buNone/>
              <a:defRPr sz="2400"/>
            </a:lvl1pPr>
            <a:lvl2pPr lvl="1" algn="ctr">
              <a:lnSpc>
                <a:spcPct val="120000"/>
              </a:lnSpc>
              <a:spcBef>
                <a:spcPts val="500"/>
              </a:spcBef>
              <a:spcAft>
                <a:spcPts val="0"/>
              </a:spcAft>
              <a:buClr>
                <a:schemeClr val="lt1"/>
              </a:buClr>
              <a:buSzPts val="2000"/>
              <a:buNone/>
              <a:defRPr sz="2000"/>
            </a:lvl2pPr>
            <a:lvl3pPr lvl="2" algn="ctr">
              <a:lnSpc>
                <a:spcPct val="120000"/>
              </a:lnSpc>
              <a:spcBef>
                <a:spcPts val="500"/>
              </a:spcBef>
              <a:spcAft>
                <a:spcPts val="0"/>
              </a:spcAft>
              <a:buClr>
                <a:schemeClr val="lt1"/>
              </a:buClr>
              <a:buSzPts val="1800"/>
              <a:buNone/>
              <a:defRPr sz="1800"/>
            </a:lvl3pPr>
            <a:lvl4pPr lvl="3" algn="ctr">
              <a:lnSpc>
                <a:spcPct val="120000"/>
              </a:lnSpc>
              <a:spcBef>
                <a:spcPts val="500"/>
              </a:spcBef>
              <a:spcAft>
                <a:spcPts val="0"/>
              </a:spcAft>
              <a:buClr>
                <a:schemeClr val="lt1"/>
              </a:buClr>
              <a:buSzPts val="1600"/>
              <a:buNone/>
              <a:defRPr sz="1600"/>
            </a:lvl4pPr>
            <a:lvl5pPr lvl="4" algn="ctr">
              <a:lnSpc>
                <a:spcPct val="120000"/>
              </a:lnSpc>
              <a:spcBef>
                <a:spcPts val="500"/>
              </a:spcBef>
              <a:spcAft>
                <a:spcPts val="0"/>
              </a:spcAft>
              <a:buClr>
                <a:schemeClr val="lt1"/>
              </a:buClr>
              <a:buSzPts val="1600"/>
              <a:buNone/>
              <a:defRPr sz="1600"/>
            </a:lvl5pPr>
            <a:lvl6pPr lvl="5" algn="ctr">
              <a:lnSpc>
                <a:spcPct val="120000"/>
              </a:lnSpc>
              <a:spcBef>
                <a:spcPts val="500"/>
              </a:spcBef>
              <a:spcAft>
                <a:spcPts val="0"/>
              </a:spcAft>
              <a:buClr>
                <a:schemeClr val="lt1"/>
              </a:buClr>
              <a:buSzPts val="1600"/>
              <a:buNone/>
              <a:defRPr sz="1600"/>
            </a:lvl6pPr>
            <a:lvl7pPr lvl="6" algn="ctr">
              <a:lnSpc>
                <a:spcPct val="120000"/>
              </a:lnSpc>
              <a:spcBef>
                <a:spcPts val="500"/>
              </a:spcBef>
              <a:spcAft>
                <a:spcPts val="0"/>
              </a:spcAft>
              <a:buClr>
                <a:schemeClr val="lt1"/>
              </a:buClr>
              <a:buSzPts val="1600"/>
              <a:buNone/>
              <a:defRPr sz="1600"/>
            </a:lvl7pPr>
            <a:lvl8pPr lvl="7" algn="ctr">
              <a:lnSpc>
                <a:spcPct val="120000"/>
              </a:lnSpc>
              <a:spcBef>
                <a:spcPts val="500"/>
              </a:spcBef>
              <a:spcAft>
                <a:spcPts val="0"/>
              </a:spcAft>
              <a:buClr>
                <a:schemeClr val="lt1"/>
              </a:buClr>
              <a:buSzPts val="1600"/>
              <a:buNone/>
              <a:defRPr sz="1600"/>
            </a:lvl8pPr>
            <a:lvl9pPr lvl="8" algn="ctr">
              <a:lnSpc>
                <a:spcPct val="120000"/>
              </a:lnSpc>
              <a:spcBef>
                <a:spcPts val="500"/>
              </a:spcBef>
              <a:spcAft>
                <a:spcPts val="0"/>
              </a:spcAft>
              <a:buClr>
                <a:schemeClr val="lt1"/>
              </a:buClr>
              <a:buSzPts val="1600"/>
              <a:buNone/>
              <a:defRPr sz="1600"/>
            </a:lvl9pPr>
          </a:lstStyle>
          <a:p/>
        </p:txBody>
      </p:sp>
      <p:sp>
        <p:nvSpPr>
          <p:cNvPr id="14" name="Google Shape;14;p1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8"/>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68" name="Shape 68"/>
        <p:cNvGrpSpPr/>
        <p:nvPr/>
      </p:nvGrpSpPr>
      <p:grpSpPr>
        <a:xfrm>
          <a:off x="0" y="0"/>
          <a:ext cx="0" cy="0"/>
          <a:chOff x="0" y="0"/>
          <a:chExt cx="0" cy="0"/>
        </a:xfrm>
      </p:grpSpPr>
      <p:sp>
        <p:nvSpPr>
          <p:cNvPr id="69" name="Google Shape;69;p27"/>
          <p:cNvSpPr txBox="1"/>
          <p:nvPr>
            <p:ph type="title"/>
          </p:nvPr>
        </p:nvSpPr>
        <p:spPr>
          <a:xfrm>
            <a:off x="913806" y="4289372"/>
            <a:ext cx="10367564" cy="81935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2800"/>
              <a:buFont typeface="Bookman Old Style"/>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7"/>
          <p:cNvSpPr/>
          <p:nvPr>
            <p:ph idx="2" type="pic"/>
          </p:nvPr>
        </p:nvSpPr>
        <p:spPr>
          <a:xfrm>
            <a:off x="913806" y="621321"/>
            <a:ext cx="10367564" cy="3379735"/>
          </a:xfrm>
          <a:prstGeom prst="rect">
            <a:avLst/>
          </a:prstGeom>
          <a:no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71" name="Google Shape;71;p27"/>
          <p:cNvSpPr txBox="1"/>
          <p:nvPr>
            <p:ph idx="1" type="body"/>
          </p:nvPr>
        </p:nvSpPr>
        <p:spPr>
          <a:xfrm>
            <a:off x="913795" y="5108728"/>
            <a:ext cx="10365998" cy="682472"/>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800"/>
              <a:buNone/>
              <a:defRPr sz="18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72" name="Google Shape;72;p2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75" name="Shape 75"/>
        <p:cNvGrpSpPr/>
        <p:nvPr/>
      </p:nvGrpSpPr>
      <p:grpSpPr>
        <a:xfrm>
          <a:off x="0" y="0"/>
          <a:ext cx="0" cy="0"/>
          <a:chOff x="0" y="0"/>
          <a:chExt cx="0" cy="0"/>
        </a:xfrm>
      </p:grpSpPr>
      <p:sp>
        <p:nvSpPr>
          <p:cNvPr id="76" name="Google Shape;76;p28"/>
          <p:cNvSpPr txBox="1"/>
          <p:nvPr>
            <p:ph type="title"/>
          </p:nvPr>
        </p:nvSpPr>
        <p:spPr>
          <a:xfrm>
            <a:off x="913795" y="609600"/>
            <a:ext cx="10353762" cy="3424859"/>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8"/>
          <p:cNvSpPr txBox="1"/>
          <p:nvPr>
            <p:ph idx="1" type="body"/>
          </p:nvPr>
        </p:nvSpPr>
        <p:spPr>
          <a:xfrm>
            <a:off x="913795" y="4204820"/>
            <a:ext cx="10353761" cy="1592186"/>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78" name="Google Shape;78;p2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8"/>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1" name="Shape 81"/>
        <p:cNvGrpSpPr/>
        <p:nvPr/>
      </p:nvGrpSpPr>
      <p:grpSpPr>
        <a:xfrm>
          <a:off x="0" y="0"/>
          <a:ext cx="0" cy="0"/>
          <a:chOff x="0" y="0"/>
          <a:chExt cx="0" cy="0"/>
        </a:xfrm>
      </p:grpSpPr>
      <p:sp>
        <p:nvSpPr>
          <p:cNvPr id="82" name="Google Shape;82;p29"/>
          <p:cNvSpPr txBox="1"/>
          <p:nvPr>
            <p:ph type="title"/>
          </p:nvPr>
        </p:nvSpPr>
        <p:spPr>
          <a:xfrm>
            <a:off x="1446212" y="609600"/>
            <a:ext cx="9302752" cy="299290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29"/>
          <p:cNvSpPr txBox="1"/>
          <p:nvPr>
            <p:ph idx="1" type="body"/>
          </p:nvPr>
        </p:nvSpPr>
        <p:spPr>
          <a:xfrm>
            <a:off x="1720644" y="3610032"/>
            <a:ext cx="8752299" cy="426812"/>
          </a:xfrm>
          <a:prstGeom prst="rect">
            <a:avLst/>
          </a:prstGeom>
          <a:noFill/>
          <a:ln>
            <a:noFill/>
          </a:ln>
        </p:spPr>
        <p:txBody>
          <a:bodyPr anchorCtr="0" anchor="t" bIns="45700" lIns="91425" spcFirstLastPara="1" rIns="91425" wrap="square" tIns="45700">
            <a:normAutofit/>
          </a:bodyPr>
          <a:lstStyle>
            <a:lvl1pPr indent="-228600" lvl="0" marL="457200" algn="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84" name="Google Shape;84;p29"/>
          <p:cNvSpPr txBox="1"/>
          <p:nvPr>
            <p:ph idx="2" type="body"/>
          </p:nvPr>
        </p:nvSpPr>
        <p:spPr>
          <a:xfrm>
            <a:off x="913794" y="4204821"/>
            <a:ext cx="10353762" cy="1586380"/>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85" name="Google Shape;85;p2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9"/>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88" name="Google Shape;88;p29"/>
          <p:cNvSpPr txBox="1"/>
          <p:nvPr/>
        </p:nvSpPr>
        <p:spPr>
          <a:xfrm>
            <a:off x="836612" y="73524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Rockwell"/>
              <a:buNone/>
            </a:pPr>
            <a:r>
              <a:rPr b="0" lang="en-IN" sz="8000" cap="none">
                <a:solidFill>
                  <a:schemeClr val="lt1"/>
                </a:solidFill>
                <a:latin typeface="Rockwell"/>
                <a:ea typeface="Rockwell"/>
                <a:cs typeface="Rockwell"/>
                <a:sym typeface="Rockwell"/>
              </a:rPr>
              <a:t>“</a:t>
            </a:r>
            <a:endParaRPr/>
          </a:p>
        </p:txBody>
      </p:sp>
      <p:sp>
        <p:nvSpPr>
          <p:cNvPr id="89" name="Google Shape;89;p29"/>
          <p:cNvSpPr txBox="1"/>
          <p:nvPr/>
        </p:nvSpPr>
        <p:spPr>
          <a:xfrm>
            <a:off x="10657956" y="2972093"/>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Rockwell"/>
              <a:buNone/>
            </a:pPr>
            <a:r>
              <a:rPr b="0" lang="en-IN" sz="8000" cap="none">
                <a:solidFill>
                  <a:schemeClr val="lt1"/>
                </a:solidFill>
                <a:latin typeface="Rockwell"/>
                <a:ea typeface="Rockwell"/>
                <a:cs typeface="Rockwell"/>
                <a:sym typeface="Rockwel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0" name="Shape 90"/>
        <p:cNvGrpSpPr/>
        <p:nvPr/>
      </p:nvGrpSpPr>
      <p:grpSpPr>
        <a:xfrm>
          <a:off x="0" y="0"/>
          <a:ext cx="0" cy="0"/>
          <a:chOff x="0" y="0"/>
          <a:chExt cx="0" cy="0"/>
        </a:xfrm>
      </p:grpSpPr>
      <p:sp>
        <p:nvSpPr>
          <p:cNvPr id="91" name="Google Shape;91;p30"/>
          <p:cNvSpPr txBox="1"/>
          <p:nvPr>
            <p:ph type="title"/>
          </p:nvPr>
        </p:nvSpPr>
        <p:spPr>
          <a:xfrm>
            <a:off x="913806" y="2126942"/>
            <a:ext cx="10355327" cy="251183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30"/>
          <p:cNvSpPr txBox="1"/>
          <p:nvPr>
            <p:ph idx="1" type="body"/>
          </p:nvPr>
        </p:nvSpPr>
        <p:spPr>
          <a:xfrm>
            <a:off x="913794" y="4650556"/>
            <a:ext cx="10353763" cy="1140644"/>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93" name="Google Shape;93;p3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0"/>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96" name="Shape 96"/>
        <p:cNvGrpSpPr/>
        <p:nvPr/>
      </p:nvGrpSpPr>
      <p:grpSpPr>
        <a:xfrm>
          <a:off x="0" y="0"/>
          <a:ext cx="0" cy="0"/>
          <a:chOff x="0" y="0"/>
          <a:chExt cx="0" cy="0"/>
        </a:xfrm>
      </p:grpSpPr>
      <p:sp>
        <p:nvSpPr>
          <p:cNvPr id="97" name="Google Shape;97;p31"/>
          <p:cNvSpPr txBox="1"/>
          <p:nvPr>
            <p:ph type="title"/>
          </p:nvPr>
        </p:nvSpPr>
        <p:spPr>
          <a:xfrm>
            <a:off x="913794" y="609600"/>
            <a:ext cx="10353762"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31"/>
          <p:cNvSpPr txBox="1"/>
          <p:nvPr>
            <p:ph idx="1" type="body"/>
          </p:nvPr>
        </p:nvSpPr>
        <p:spPr>
          <a:xfrm>
            <a:off x="913794" y="2088319"/>
            <a:ext cx="3298956" cy="823305"/>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400"/>
              <a:buNone/>
              <a:defRPr b="0" sz="24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99" name="Google Shape;99;p31"/>
          <p:cNvSpPr txBox="1"/>
          <p:nvPr>
            <p:ph idx="2" type="body"/>
          </p:nvPr>
        </p:nvSpPr>
        <p:spPr>
          <a:xfrm>
            <a:off x="913794" y="2911624"/>
            <a:ext cx="3298956"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00" name="Google Shape;100;p31"/>
          <p:cNvSpPr txBox="1"/>
          <p:nvPr>
            <p:ph idx="3" type="body"/>
          </p:nvPr>
        </p:nvSpPr>
        <p:spPr>
          <a:xfrm>
            <a:off x="4444878" y="2088320"/>
            <a:ext cx="3298558" cy="823304"/>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400"/>
              <a:buNone/>
              <a:defRPr b="0" sz="24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01" name="Google Shape;101;p31"/>
          <p:cNvSpPr txBox="1"/>
          <p:nvPr>
            <p:ph idx="4" type="body"/>
          </p:nvPr>
        </p:nvSpPr>
        <p:spPr>
          <a:xfrm>
            <a:off x="4444878" y="2911624"/>
            <a:ext cx="3299821"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02" name="Google Shape;102;p31"/>
          <p:cNvSpPr txBox="1"/>
          <p:nvPr>
            <p:ph idx="5" type="body"/>
          </p:nvPr>
        </p:nvSpPr>
        <p:spPr>
          <a:xfrm>
            <a:off x="7973298" y="2088320"/>
            <a:ext cx="3291211" cy="823304"/>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400"/>
              <a:buNone/>
              <a:defRPr b="0" sz="24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03" name="Google Shape;103;p31"/>
          <p:cNvSpPr txBox="1"/>
          <p:nvPr>
            <p:ph idx="6" type="body"/>
          </p:nvPr>
        </p:nvSpPr>
        <p:spPr>
          <a:xfrm>
            <a:off x="7976346" y="2911624"/>
            <a:ext cx="3291211"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04" name="Google Shape;104;p3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1"/>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07" name="Shape 107"/>
        <p:cNvGrpSpPr/>
        <p:nvPr/>
      </p:nvGrpSpPr>
      <p:grpSpPr>
        <a:xfrm>
          <a:off x="0" y="0"/>
          <a:ext cx="0" cy="0"/>
          <a:chOff x="0" y="0"/>
          <a:chExt cx="0" cy="0"/>
        </a:xfrm>
      </p:grpSpPr>
      <p:sp>
        <p:nvSpPr>
          <p:cNvPr id="108" name="Google Shape;108;p32"/>
          <p:cNvSpPr txBox="1"/>
          <p:nvPr>
            <p:ph type="title"/>
          </p:nvPr>
        </p:nvSpPr>
        <p:spPr>
          <a:xfrm>
            <a:off x="913795" y="609600"/>
            <a:ext cx="10353762"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32"/>
          <p:cNvSpPr txBox="1"/>
          <p:nvPr>
            <p:ph idx="1" type="body"/>
          </p:nvPr>
        </p:nvSpPr>
        <p:spPr>
          <a:xfrm>
            <a:off x="913795" y="4195899"/>
            <a:ext cx="3298955"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000"/>
              <a:buNone/>
              <a:defRPr b="0" sz="20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10" name="Google Shape;110;p32"/>
          <p:cNvSpPr/>
          <p:nvPr>
            <p:ph idx="2" type="pic"/>
          </p:nvPr>
        </p:nvSpPr>
        <p:spPr>
          <a:xfrm>
            <a:off x="1092020" y="2298987"/>
            <a:ext cx="2940050"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111" name="Google Shape;111;p32"/>
          <p:cNvSpPr txBox="1"/>
          <p:nvPr>
            <p:ph idx="3" type="body"/>
          </p:nvPr>
        </p:nvSpPr>
        <p:spPr>
          <a:xfrm>
            <a:off x="913795" y="4772161"/>
            <a:ext cx="3298955" cy="101903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12" name="Google Shape;112;p32"/>
          <p:cNvSpPr txBox="1"/>
          <p:nvPr>
            <p:ph idx="4" type="body"/>
          </p:nvPr>
        </p:nvSpPr>
        <p:spPr>
          <a:xfrm>
            <a:off x="4442701" y="4195899"/>
            <a:ext cx="3298983"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000"/>
              <a:buNone/>
              <a:defRPr b="0" sz="20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13" name="Google Shape;113;p32"/>
          <p:cNvSpPr/>
          <p:nvPr>
            <p:ph idx="5" type="pic"/>
          </p:nvPr>
        </p:nvSpPr>
        <p:spPr>
          <a:xfrm>
            <a:off x="4568996" y="2298987"/>
            <a:ext cx="2930525"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114" name="Google Shape;114;p32"/>
          <p:cNvSpPr txBox="1"/>
          <p:nvPr>
            <p:ph idx="6" type="body"/>
          </p:nvPr>
        </p:nvSpPr>
        <p:spPr>
          <a:xfrm>
            <a:off x="4441348" y="4772160"/>
            <a:ext cx="3300336" cy="101903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15" name="Google Shape;115;p32"/>
          <p:cNvSpPr txBox="1"/>
          <p:nvPr>
            <p:ph idx="7" type="body"/>
          </p:nvPr>
        </p:nvSpPr>
        <p:spPr>
          <a:xfrm>
            <a:off x="7973423" y="4195899"/>
            <a:ext cx="3289900"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000"/>
              <a:buNone/>
              <a:defRPr b="0" sz="20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16" name="Google Shape;116;p32"/>
          <p:cNvSpPr/>
          <p:nvPr>
            <p:ph idx="8" type="pic"/>
          </p:nvPr>
        </p:nvSpPr>
        <p:spPr>
          <a:xfrm>
            <a:off x="8152803" y="2298987"/>
            <a:ext cx="2932113"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117" name="Google Shape;117;p32"/>
          <p:cNvSpPr txBox="1"/>
          <p:nvPr>
            <p:ph idx="9" type="body"/>
          </p:nvPr>
        </p:nvSpPr>
        <p:spPr>
          <a:xfrm>
            <a:off x="7973298" y="4772161"/>
            <a:ext cx="3294258" cy="101903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18" name="Google Shape;118;p3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2"/>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3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1" name="Shape 121"/>
        <p:cNvGrpSpPr/>
        <p:nvPr/>
      </p:nvGrpSpPr>
      <p:grpSpPr>
        <a:xfrm>
          <a:off x="0" y="0"/>
          <a:ext cx="0" cy="0"/>
          <a:chOff x="0" y="0"/>
          <a:chExt cx="0" cy="0"/>
        </a:xfrm>
      </p:grpSpPr>
      <p:sp>
        <p:nvSpPr>
          <p:cNvPr id="122" name="Google Shape;122;p33"/>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33"/>
          <p:cNvSpPr txBox="1"/>
          <p:nvPr>
            <p:ph idx="1" type="body"/>
          </p:nvPr>
        </p:nvSpPr>
        <p:spPr>
          <a:xfrm rot="5400000">
            <a:off x="4243108" y="-1233249"/>
            <a:ext cx="3695136" cy="1035376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124" name="Google Shape;124;p3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3"/>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7" name="Shape 127"/>
        <p:cNvGrpSpPr/>
        <p:nvPr/>
      </p:nvGrpSpPr>
      <p:grpSpPr>
        <a:xfrm>
          <a:off x="0" y="0"/>
          <a:ext cx="0" cy="0"/>
          <a:chOff x="0" y="0"/>
          <a:chExt cx="0" cy="0"/>
        </a:xfrm>
      </p:grpSpPr>
      <p:sp>
        <p:nvSpPr>
          <p:cNvPr id="128" name="Google Shape;128;p34"/>
          <p:cNvSpPr txBox="1"/>
          <p:nvPr>
            <p:ph type="title"/>
          </p:nvPr>
        </p:nvSpPr>
        <p:spPr>
          <a:xfrm rot="5400000">
            <a:off x="7405428" y="1929071"/>
            <a:ext cx="5181601" cy="254265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400"/>
              <a:buFont typeface="Bookman Old Sty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34"/>
          <p:cNvSpPr txBox="1"/>
          <p:nvPr>
            <p:ph idx="1" type="body"/>
          </p:nvPr>
        </p:nvSpPr>
        <p:spPr>
          <a:xfrm rot="5400000">
            <a:off x="2152346" y="-628953"/>
            <a:ext cx="5181601" cy="765870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130" name="Google Shape;130;p3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4"/>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9"/>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9"/>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20" name="Google Shape;20;p1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9"/>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2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0"/>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1"/>
          <p:cNvSpPr txBox="1"/>
          <p:nvPr>
            <p:ph type="title"/>
          </p:nvPr>
        </p:nvSpPr>
        <p:spPr>
          <a:xfrm>
            <a:off x="1229244" y="657226"/>
            <a:ext cx="9733512" cy="2852737"/>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3400"/>
              <a:buFont typeface="Bookman Old Style"/>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1"/>
          <p:cNvSpPr txBox="1"/>
          <p:nvPr>
            <p:ph idx="1" type="body"/>
          </p:nvPr>
        </p:nvSpPr>
        <p:spPr>
          <a:xfrm>
            <a:off x="1229244" y="3602038"/>
            <a:ext cx="9733512" cy="150018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2400"/>
              <a:buNone/>
              <a:defRPr sz="2400">
                <a:solidFill>
                  <a:schemeClr val="lt1"/>
                </a:solidFill>
              </a:defRPr>
            </a:lvl1pPr>
            <a:lvl2pPr indent="-228600" lvl="1" marL="914400" algn="l">
              <a:lnSpc>
                <a:spcPct val="120000"/>
              </a:lnSpc>
              <a:spcBef>
                <a:spcPts val="500"/>
              </a:spcBef>
              <a:spcAft>
                <a:spcPts val="0"/>
              </a:spcAft>
              <a:buClr>
                <a:schemeClr val="lt1"/>
              </a:buClr>
              <a:buSzPts val="2000"/>
              <a:buNone/>
              <a:defRPr sz="2000">
                <a:solidFill>
                  <a:schemeClr val="lt1"/>
                </a:solidFill>
              </a:defRPr>
            </a:lvl2pPr>
            <a:lvl3pPr indent="-228600" lvl="2" marL="1371600" algn="l">
              <a:lnSpc>
                <a:spcPct val="120000"/>
              </a:lnSpc>
              <a:spcBef>
                <a:spcPts val="500"/>
              </a:spcBef>
              <a:spcAft>
                <a:spcPts val="0"/>
              </a:spcAft>
              <a:buClr>
                <a:schemeClr val="lt1"/>
              </a:buClr>
              <a:buSzPts val="1800"/>
              <a:buNone/>
              <a:defRPr sz="1800">
                <a:solidFill>
                  <a:schemeClr val="lt1"/>
                </a:solidFill>
              </a:defRPr>
            </a:lvl3pPr>
            <a:lvl4pPr indent="-228600" lvl="3" marL="1828800" algn="l">
              <a:lnSpc>
                <a:spcPct val="120000"/>
              </a:lnSpc>
              <a:spcBef>
                <a:spcPts val="500"/>
              </a:spcBef>
              <a:spcAft>
                <a:spcPts val="0"/>
              </a:spcAft>
              <a:buClr>
                <a:schemeClr val="lt1"/>
              </a:buClr>
              <a:buSzPts val="1600"/>
              <a:buNone/>
              <a:defRPr sz="1600">
                <a:solidFill>
                  <a:schemeClr val="lt1"/>
                </a:solidFill>
              </a:defRPr>
            </a:lvl4pPr>
            <a:lvl5pPr indent="-228600" lvl="4" marL="2286000" algn="l">
              <a:lnSpc>
                <a:spcPct val="120000"/>
              </a:lnSpc>
              <a:spcBef>
                <a:spcPts val="500"/>
              </a:spcBef>
              <a:spcAft>
                <a:spcPts val="0"/>
              </a:spcAft>
              <a:buClr>
                <a:schemeClr val="lt1"/>
              </a:buClr>
              <a:buSzPts val="1600"/>
              <a:buNone/>
              <a:defRPr sz="1600">
                <a:solidFill>
                  <a:schemeClr val="lt1"/>
                </a:solidFill>
              </a:defRPr>
            </a:lvl5pPr>
            <a:lvl6pPr indent="-228600" lvl="5" marL="2743200" algn="l">
              <a:lnSpc>
                <a:spcPct val="120000"/>
              </a:lnSpc>
              <a:spcBef>
                <a:spcPts val="500"/>
              </a:spcBef>
              <a:spcAft>
                <a:spcPts val="0"/>
              </a:spcAft>
              <a:buClr>
                <a:schemeClr val="lt1"/>
              </a:buClr>
              <a:buSzPts val="1600"/>
              <a:buNone/>
              <a:defRPr sz="1600">
                <a:solidFill>
                  <a:schemeClr val="lt1"/>
                </a:solidFill>
              </a:defRPr>
            </a:lvl6pPr>
            <a:lvl7pPr indent="-228600" lvl="6" marL="3200400" algn="l">
              <a:lnSpc>
                <a:spcPct val="120000"/>
              </a:lnSpc>
              <a:spcBef>
                <a:spcPts val="500"/>
              </a:spcBef>
              <a:spcAft>
                <a:spcPts val="0"/>
              </a:spcAft>
              <a:buClr>
                <a:schemeClr val="lt1"/>
              </a:buClr>
              <a:buSzPts val="1600"/>
              <a:buNone/>
              <a:defRPr sz="1600">
                <a:solidFill>
                  <a:schemeClr val="lt1"/>
                </a:solidFill>
              </a:defRPr>
            </a:lvl7pPr>
            <a:lvl8pPr indent="-228600" lvl="7" marL="3657600" algn="l">
              <a:lnSpc>
                <a:spcPct val="120000"/>
              </a:lnSpc>
              <a:spcBef>
                <a:spcPts val="500"/>
              </a:spcBef>
              <a:spcAft>
                <a:spcPts val="0"/>
              </a:spcAft>
              <a:buClr>
                <a:schemeClr val="lt1"/>
              </a:buClr>
              <a:buSzPts val="1600"/>
              <a:buNone/>
              <a:defRPr sz="1600">
                <a:solidFill>
                  <a:schemeClr val="lt1"/>
                </a:solidFill>
              </a:defRPr>
            </a:lvl8pPr>
            <a:lvl9pPr indent="-228600" lvl="8" marL="4114800" algn="l">
              <a:lnSpc>
                <a:spcPct val="120000"/>
              </a:lnSpc>
              <a:spcBef>
                <a:spcPts val="500"/>
              </a:spcBef>
              <a:spcAft>
                <a:spcPts val="0"/>
              </a:spcAft>
              <a:buClr>
                <a:schemeClr val="lt1"/>
              </a:buClr>
              <a:buSzPts val="1600"/>
              <a:buNone/>
              <a:defRPr sz="1600">
                <a:solidFill>
                  <a:schemeClr val="lt1"/>
                </a:solidFill>
              </a:defRPr>
            </a:lvl9pPr>
          </a:lstStyle>
          <a:p/>
        </p:txBody>
      </p:sp>
      <p:sp>
        <p:nvSpPr>
          <p:cNvPr id="30" name="Google Shape;30;p2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1"/>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2"/>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2"/>
          <p:cNvSpPr txBox="1"/>
          <p:nvPr>
            <p:ph idx="1" type="body"/>
          </p:nvPr>
        </p:nvSpPr>
        <p:spPr>
          <a:xfrm>
            <a:off x="913795" y="2088319"/>
            <a:ext cx="5106004" cy="370288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36" name="Google Shape;36;p22"/>
          <p:cNvSpPr txBox="1"/>
          <p:nvPr>
            <p:ph idx="2" type="body"/>
          </p:nvPr>
        </p:nvSpPr>
        <p:spPr>
          <a:xfrm>
            <a:off x="6173403" y="2088319"/>
            <a:ext cx="5094154" cy="370288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37" name="Google Shape;37;p2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2"/>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3"/>
          <p:cNvSpPr txBox="1"/>
          <p:nvPr>
            <p:ph type="title"/>
          </p:nvPr>
        </p:nvSpPr>
        <p:spPr>
          <a:xfrm>
            <a:off x="913795" y="609600"/>
            <a:ext cx="10353761"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3"/>
          <p:cNvSpPr txBox="1"/>
          <p:nvPr>
            <p:ph idx="1" type="body"/>
          </p:nvPr>
        </p:nvSpPr>
        <p:spPr>
          <a:xfrm>
            <a:off x="1141804" y="2088320"/>
            <a:ext cx="4879199"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lt1"/>
              </a:buClr>
              <a:buSzPts val="2400"/>
              <a:buNone/>
              <a:defRPr b="1" sz="2400"/>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43" name="Google Shape;43;p23"/>
          <p:cNvSpPr txBox="1"/>
          <p:nvPr>
            <p:ph idx="2" type="body"/>
          </p:nvPr>
        </p:nvSpPr>
        <p:spPr>
          <a:xfrm>
            <a:off x="913795" y="2912232"/>
            <a:ext cx="5107208" cy="287896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44" name="Google Shape;44;p23"/>
          <p:cNvSpPr txBox="1"/>
          <p:nvPr>
            <p:ph idx="3" type="body"/>
          </p:nvPr>
        </p:nvSpPr>
        <p:spPr>
          <a:xfrm>
            <a:off x="6402003" y="2088320"/>
            <a:ext cx="4865554"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lt1"/>
              </a:buClr>
              <a:buSzPts val="2400"/>
              <a:buNone/>
              <a:defRPr b="1" sz="2400"/>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45" name="Google Shape;45;p23"/>
          <p:cNvSpPr txBox="1"/>
          <p:nvPr>
            <p:ph idx="4" type="body"/>
          </p:nvPr>
        </p:nvSpPr>
        <p:spPr>
          <a:xfrm>
            <a:off x="6172200" y="2912232"/>
            <a:ext cx="5095357" cy="287896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46" name="Google Shape;46;p2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3"/>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4"/>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5"/>
          <p:cNvSpPr txBox="1"/>
          <p:nvPr>
            <p:ph type="title"/>
          </p:nvPr>
        </p:nvSpPr>
        <p:spPr>
          <a:xfrm>
            <a:off x="917228" y="609600"/>
            <a:ext cx="3932237" cy="2362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2800"/>
              <a:buFont typeface="Bookman Old Style"/>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5"/>
          <p:cNvSpPr txBox="1"/>
          <p:nvPr>
            <p:ph idx="1" type="body"/>
          </p:nvPr>
        </p:nvSpPr>
        <p:spPr>
          <a:xfrm>
            <a:off x="5078064" y="609600"/>
            <a:ext cx="6189492" cy="5181600"/>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57" name="Google Shape;57;p25"/>
          <p:cNvSpPr txBox="1"/>
          <p:nvPr>
            <p:ph idx="2" type="body"/>
          </p:nvPr>
        </p:nvSpPr>
        <p:spPr>
          <a:xfrm>
            <a:off x="917228" y="2971800"/>
            <a:ext cx="3932237" cy="2819399"/>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58" name="Google Shape;58;p2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5"/>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6"/>
          <p:cNvSpPr txBox="1"/>
          <p:nvPr>
            <p:ph type="title"/>
          </p:nvPr>
        </p:nvSpPr>
        <p:spPr>
          <a:xfrm>
            <a:off x="917227" y="609600"/>
            <a:ext cx="5929773" cy="2362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6"/>
          <p:cNvSpPr/>
          <p:nvPr>
            <p:ph idx="2" type="pic"/>
          </p:nvPr>
        </p:nvSpPr>
        <p:spPr>
          <a:xfrm>
            <a:off x="7424804" y="758881"/>
            <a:ext cx="3255356" cy="4883038"/>
          </a:xfrm>
          <a:prstGeom prst="rect">
            <a:avLst/>
          </a:prstGeom>
          <a:no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64" name="Google Shape;64;p26"/>
          <p:cNvSpPr txBox="1"/>
          <p:nvPr>
            <p:ph idx="1" type="body"/>
          </p:nvPr>
        </p:nvSpPr>
        <p:spPr>
          <a:xfrm>
            <a:off x="913794" y="2971800"/>
            <a:ext cx="5934950" cy="2819400"/>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800"/>
              <a:buNone/>
              <a:defRPr sz="18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65" name="Google Shape;65;p2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6"/>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lt1"/>
              </a:buClr>
              <a:buSzPts val="3400"/>
              <a:buFont typeface="Bookman Old Style"/>
              <a:buNone/>
              <a:defRPr b="1" i="0" sz="3400" u="none" cap="none" strike="noStrike">
                <a:solidFill>
                  <a:schemeClr val="lt1"/>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7"/>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lt1"/>
              </a:buClr>
              <a:buSzPts val="2000"/>
              <a:buFont typeface="Arial"/>
              <a:buChar char="•"/>
              <a:defRPr b="0" i="0" sz="2000" u="none" cap="none" strike="noStrike">
                <a:solidFill>
                  <a:schemeClr val="lt1"/>
                </a:solidFill>
                <a:latin typeface="Rockwell"/>
                <a:ea typeface="Rockwell"/>
                <a:cs typeface="Rockwell"/>
                <a:sym typeface="Rockwell"/>
              </a:defRPr>
            </a:lvl1pPr>
            <a:lvl2pPr indent="-342900" lvl="1" marL="914400" marR="0" rtl="0" algn="l">
              <a:lnSpc>
                <a:spcPct val="120000"/>
              </a:lnSpc>
              <a:spcBef>
                <a:spcPts val="500"/>
              </a:spcBef>
              <a:spcAft>
                <a:spcPts val="0"/>
              </a:spcAft>
              <a:buClr>
                <a:schemeClr val="lt1"/>
              </a:buClr>
              <a:buSzPts val="1800"/>
              <a:buFont typeface="Arial"/>
              <a:buChar char="•"/>
              <a:defRPr b="0" i="0" sz="1800" u="none" cap="none" strike="noStrike">
                <a:solidFill>
                  <a:schemeClr val="lt1"/>
                </a:solidFill>
                <a:latin typeface="Rockwell"/>
                <a:ea typeface="Rockwell"/>
                <a:cs typeface="Rockwell"/>
                <a:sym typeface="Rockwell"/>
              </a:defRPr>
            </a:lvl2pPr>
            <a:lvl3pPr indent="-330200" lvl="2" marL="1371600" marR="0" rtl="0" algn="l">
              <a:lnSpc>
                <a:spcPct val="120000"/>
              </a:lnSpc>
              <a:spcBef>
                <a:spcPts val="500"/>
              </a:spcBef>
              <a:spcAft>
                <a:spcPts val="0"/>
              </a:spcAft>
              <a:buClr>
                <a:schemeClr val="lt1"/>
              </a:buClr>
              <a:buSzPts val="1600"/>
              <a:buFont typeface="Arial"/>
              <a:buChar char="•"/>
              <a:defRPr b="0" i="0" sz="1600" u="none" cap="none" strike="noStrike">
                <a:solidFill>
                  <a:schemeClr val="lt1"/>
                </a:solidFill>
                <a:latin typeface="Rockwell"/>
                <a:ea typeface="Rockwell"/>
                <a:cs typeface="Rockwell"/>
                <a:sym typeface="Rockwell"/>
              </a:defRPr>
            </a:lvl3pPr>
            <a:lvl4pPr indent="-317500" lvl="3" marL="1828800" marR="0" rtl="0" algn="l">
              <a:lnSpc>
                <a:spcPct val="120000"/>
              </a:lnSpc>
              <a:spcBef>
                <a:spcPts val="500"/>
              </a:spcBef>
              <a:spcAft>
                <a:spcPts val="0"/>
              </a:spcAft>
              <a:buClr>
                <a:schemeClr val="lt1"/>
              </a:buClr>
              <a:buSzPts val="1400"/>
              <a:buFont typeface="Arial"/>
              <a:buChar char="•"/>
              <a:defRPr b="0" i="0" sz="1400" u="none" cap="none" strike="noStrike">
                <a:solidFill>
                  <a:schemeClr val="lt1"/>
                </a:solidFill>
                <a:latin typeface="Rockwell"/>
                <a:ea typeface="Rockwell"/>
                <a:cs typeface="Rockwell"/>
                <a:sym typeface="Rockwell"/>
              </a:defRPr>
            </a:lvl4pPr>
            <a:lvl5pPr indent="-304800" lvl="4" marL="22860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5pPr>
            <a:lvl6pPr indent="-304800" lvl="5" marL="27432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6pPr>
            <a:lvl7pPr indent="-304800" lvl="6" marL="32004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7pPr>
            <a:lvl8pPr indent="-304800" lvl="7" marL="36576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8pPr>
            <a:lvl9pPr indent="-304800" lvl="8" marL="41148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9pPr>
          </a:lstStyle>
          <a:p/>
        </p:txBody>
      </p:sp>
      <p:sp>
        <p:nvSpPr>
          <p:cNvPr id="8" name="Google Shape;8;p1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9pPr>
          </a:lstStyle>
          <a:p/>
        </p:txBody>
      </p:sp>
      <p:sp>
        <p:nvSpPr>
          <p:cNvPr id="9" name="Google Shape;9;p17"/>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9pPr>
          </a:lstStyle>
          <a:p/>
        </p:txBody>
      </p:sp>
      <p:sp>
        <p:nvSpPr>
          <p:cNvPr id="10" name="Google Shape;10;p1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Rockwell"/>
                <a:ea typeface="Rockwell"/>
                <a:cs typeface="Rockwell"/>
                <a:sym typeface="Rockwell"/>
              </a:defRPr>
            </a:lvl1pPr>
            <a:lvl2pPr indent="0" lvl="1" marL="0" marR="0" rtl="0" algn="r">
              <a:spcBef>
                <a:spcPts val="0"/>
              </a:spcBef>
              <a:buNone/>
              <a:defRPr b="0" i="0" sz="1000" u="none" cap="none" strike="noStrike">
                <a:solidFill>
                  <a:schemeClr val="lt1"/>
                </a:solidFill>
                <a:latin typeface="Rockwell"/>
                <a:ea typeface="Rockwell"/>
                <a:cs typeface="Rockwell"/>
                <a:sym typeface="Rockwell"/>
              </a:defRPr>
            </a:lvl2pPr>
            <a:lvl3pPr indent="0" lvl="2" marL="0" marR="0" rtl="0" algn="r">
              <a:spcBef>
                <a:spcPts val="0"/>
              </a:spcBef>
              <a:buNone/>
              <a:defRPr b="0" i="0" sz="1000" u="none" cap="none" strike="noStrike">
                <a:solidFill>
                  <a:schemeClr val="lt1"/>
                </a:solidFill>
                <a:latin typeface="Rockwell"/>
                <a:ea typeface="Rockwell"/>
                <a:cs typeface="Rockwell"/>
                <a:sym typeface="Rockwell"/>
              </a:defRPr>
            </a:lvl3pPr>
            <a:lvl4pPr indent="0" lvl="3" marL="0" marR="0" rtl="0" algn="r">
              <a:spcBef>
                <a:spcPts val="0"/>
              </a:spcBef>
              <a:buNone/>
              <a:defRPr b="0" i="0" sz="1000" u="none" cap="none" strike="noStrike">
                <a:solidFill>
                  <a:schemeClr val="lt1"/>
                </a:solidFill>
                <a:latin typeface="Rockwell"/>
                <a:ea typeface="Rockwell"/>
                <a:cs typeface="Rockwell"/>
                <a:sym typeface="Rockwell"/>
              </a:defRPr>
            </a:lvl4pPr>
            <a:lvl5pPr indent="0" lvl="4" marL="0" marR="0" rtl="0" algn="r">
              <a:spcBef>
                <a:spcPts val="0"/>
              </a:spcBef>
              <a:buNone/>
              <a:defRPr b="0" i="0" sz="1000" u="none" cap="none" strike="noStrike">
                <a:solidFill>
                  <a:schemeClr val="lt1"/>
                </a:solidFill>
                <a:latin typeface="Rockwell"/>
                <a:ea typeface="Rockwell"/>
                <a:cs typeface="Rockwell"/>
                <a:sym typeface="Rockwell"/>
              </a:defRPr>
            </a:lvl5pPr>
            <a:lvl6pPr indent="0" lvl="5" marL="0" marR="0" rtl="0" algn="r">
              <a:spcBef>
                <a:spcPts val="0"/>
              </a:spcBef>
              <a:buNone/>
              <a:defRPr b="0" i="0" sz="1000" u="none" cap="none" strike="noStrike">
                <a:solidFill>
                  <a:schemeClr val="lt1"/>
                </a:solidFill>
                <a:latin typeface="Rockwell"/>
                <a:ea typeface="Rockwell"/>
                <a:cs typeface="Rockwell"/>
                <a:sym typeface="Rockwell"/>
              </a:defRPr>
            </a:lvl6pPr>
            <a:lvl7pPr indent="0" lvl="6" marL="0" marR="0" rtl="0" algn="r">
              <a:spcBef>
                <a:spcPts val="0"/>
              </a:spcBef>
              <a:buNone/>
              <a:defRPr b="0" i="0" sz="1000" u="none" cap="none" strike="noStrike">
                <a:solidFill>
                  <a:schemeClr val="lt1"/>
                </a:solidFill>
                <a:latin typeface="Rockwell"/>
                <a:ea typeface="Rockwell"/>
                <a:cs typeface="Rockwell"/>
                <a:sym typeface="Rockwell"/>
              </a:defRPr>
            </a:lvl7pPr>
            <a:lvl8pPr indent="0" lvl="7" marL="0" marR="0" rtl="0" algn="r">
              <a:spcBef>
                <a:spcPts val="0"/>
              </a:spcBef>
              <a:buNone/>
              <a:defRPr b="0" i="0" sz="1000" u="none" cap="none" strike="noStrike">
                <a:solidFill>
                  <a:schemeClr val="lt1"/>
                </a:solidFill>
                <a:latin typeface="Rockwell"/>
                <a:ea typeface="Rockwell"/>
                <a:cs typeface="Rockwell"/>
                <a:sym typeface="Rockwell"/>
              </a:defRPr>
            </a:lvl8pPr>
            <a:lvl9pPr indent="0" lvl="8" marL="0" marR="0" rtl="0" algn="r">
              <a:spcBef>
                <a:spcPts val="0"/>
              </a:spcBef>
              <a:buNone/>
              <a:defRPr b="0" i="0" sz="1000" u="none" cap="none" strike="noStrike">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
          <p:cNvSpPr txBox="1"/>
          <p:nvPr>
            <p:ph type="ctrTitle"/>
          </p:nvPr>
        </p:nvSpPr>
        <p:spPr>
          <a:xfrm>
            <a:off x="1595269" y="1122363"/>
            <a:ext cx="9001462"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Bookman Old Style"/>
              <a:buNone/>
            </a:pPr>
            <a:r>
              <a:rPr lang="en-IN" sz="4000" u="sng"/>
              <a:t>AMAZON SALES AND REVENUE</a:t>
            </a:r>
            <a:endParaRPr/>
          </a:p>
        </p:txBody>
      </p:sp>
      <p:sp>
        <p:nvSpPr>
          <p:cNvPr id="138" name="Google Shape;138;p1"/>
          <p:cNvSpPr txBox="1"/>
          <p:nvPr>
            <p:ph idx="1" type="subTitle"/>
          </p:nvPr>
        </p:nvSpPr>
        <p:spPr>
          <a:xfrm>
            <a:off x="1595269" y="3602038"/>
            <a:ext cx="9001462" cy="1655762"/>
          </a:xfrm>
          <a:prstGeom prst="rect">
            <a:avLst/>
          </a:prstGeom>
          <a:noFill/>
          <a:ln>
            <a:noFill/>
          </a:ln>
        </p:spPr>
        <p:txBody>
          <a:bodyPr anchorCtr="0" anchor="t" bIns="45700" lIns="91425" spcFirstLastPara="1" rIns="91425" wrap="square" tIns="45700">
            <a:normAutofit/>
          </a:bodyPr>
          <a:lstStyle/>
          <a:p>
            <a:pPr indent="0" lvl="0" marL="0" rtl="0" algn="ctr">
              <a:lnSpc>
                <a:spcPct val="120000"/>
              </a:lnSpc>
              <a:spcBef>
                <a:spcPts val="0"/>
              </a:spcBef>
              <a:spcAft>
                <a:spcPts val="0"/>
              </a:spcAft>
              <a:buClr>
                <a:schemeClr val="lt1"/>
              </a:buClr>
              <a:buSzPts val="2400"/>
              <a:buNone/>
            </a:pPr>
            <a:r>
              <a:rPr lang="en-IN"/>
              <a:t>Project Presentation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10"/>
          <p:cNvPicPr preferRelativeResize="0"/>
          <p:nvPr/>
        </p:nvPicPr>
        <p:blipFill rotWithShape="1">
          <a:blip r:embed="rId3">
            <a:alphaModFix/>
          </a:blip>
          <a:srcRect b="0" l="0" r="0" t="0"/>
          <a:stretch/>
        </p:blipFill>
        <p:spPr>
          <a:xfrm>
            <a:off x="548100" y="1835845"/>
            <a:ext cx="4620248" cy="2975342"/>
          </a:xfrm>
          <a:prstGeom prst="rect">
            <a:avLst/>
          </a:prstGeom>
          <a:noFill/>
          <a:ln>
            <a:noFill/>
          </a:ln>
        </p:spPr>
      </p:pic>
      <p:sp>
        <p:nvSpPr>
          <p:cNvPr id="198" name="Google Shape;198;p10"/>
          <p:cNvSpPr txBox="1"/>
          <p:nvPr/>
        </p:nvSpPr>
        <p:spPr>
          <a:xfrm>
            <a:off x="6599583" y="2711137"/>
            <a:ext cx="4885290"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Noto Sans Symbols"/>
              <a:buChar char="⮚"/>
            </a:pPr>
            <a:r>
              <a:rPr lang="en-IN" sz="1800">
                <a:solidFill>
                  <a:schemeClr val="lt1"/>
                </a:solidFill>
                <a:latin typeface="Rockwell"/>
                <a:ea typeface="Rockwell"/>
                <a:cs typeface="Rockwell"/>
                <a:sym typeface="Rockwell"/>
              </a:rPr>
              <a:t>California state is biggest market which generates revenue of $13.7M which is 40% of total revenue.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11"/>
          <p:cNvPicPr preferRelativeResize="0"/>
          <p:nvPr/>
        </p:nvPicPr>
        <p:blipFill rotWithShape="1">
          <a:blip r:embed="rId3">
            <a:alphaModFix/>
          </a:blip>
          <a:srcRect b="0" l="0" r="0" t="0"/>
          <a:stretch/>
        </p:blipFill>
        <p:spPr>
          <a:xfrm>
            <a:off x="548099" y="1603513"/>
            <a:ext cx="4924043" cy="3299791"/>
          </a:xfrm>
          <a:prstGeom prst="rect">
            <a:avLst/>
          </a:prstGeom>
          <a:noFill/>
          <a:ln>
            <a:noFill/>
          </a:ln>
        </p:spPr>
      </p:pic>
      <p:sp>
        <p:nvSpPr>
          <p:cNvPr id="204" name="Google Shape;204;p11"/>
          <p:cNvSpPr txBox="1"/>
          <p:nvPr/>
        </p:nvSpPr>
        <p:spPr>
          <a:xfrm>
            <a:off x="6599583" y="2711137"/>
            <a:ext cx="4885290" cy="120032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Noto Sans Symbols"/>
              <a:buChar char="⮚"/>
            </a:pPr>
            <a:r>
              <a:rPr lang="en-IN" sz="1800">
                <a:solidFill>
                  <a:schemeClr val="lt1"/>
                </a:solidFill>
                <a:latin typeface="Rockwell"/>
                <a:ea typeface="Rockwell"/>
                <a:cs typeface="Rockwell"/>
                <a:sym typeface="Rockwell"/>
              </a:rPr>
              <a:t>San Francisco, Los Angeles and New York City are top 3 cities which generates $18.5M revenue which is 54% of total revenue of $34.5M.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12"/>
          <p:cNvPicPr preferRelativeResize="0"/>
          <p:nvPr/>
        </p:nvPicPr>
        <p:blipFill rotWithShape="1">
          <a:blip r:embed="rId3">
            <a:alphaModFix/>
          </a:blip>
          <a:srcRect b="0" l="0" r="0" t="0"/>
          <a:stretch/>
        </p:blipFill>
        <p:spPr>
          <a:xfrm>
            <a:off x="548100" y="1909769"/>
            <a:ext cx="4620248" cy="2827494"/>
          </a:xfrm>
          <a:prstGeom prst="rect">
            <a:avLst/>
          </a:prstGeom>
          <a:noFill/>
          <a:ln>
            <a:noFill/>
          </a:ln>
        </p:spPr>
      </p:pic>
      <p:sp>
        <p:nvSpPr>
          <p:cNvPr id="210" name="Google Shape;210;p12"/>
          <p:cNvSpPr txBox="1"/>
          <p:nvPr/>
        </p:nvSpPr>
        <p:spPr>
          <a:xfrm>
            <a:off x="6599583" y="2711137"/>
            <a:ext cx="4885290" cy="120032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Noto Sans Symbols"/>
              <a:buChar char="⮚"/>
            </a:pPr>
            <a:r>
              <a:rPr lang="en-IN" sz="1800">
                <a:solidFill>
                  <a:schemeClr val="lt1"/>
                </a:solidFill>
                <a:latin typeface="Rockwell"/>
                <a:ea typeface="Rockwell"/>
                <a:cs typeface="Rockwell"/>
                <a:sym typeface="Rockwell"/>
              </a:rPr>
              <a:t>Laptop, Phone and Monitor are top 3 revenue generating Product Categories and generates $27.6M revenue which is almost 80% of total revenue.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13"/>
          <p:cNvPicPr preferRelativeResize="0"/>
          <p:nvPr/>
        </p:nvPicPr>
        <p:blipFill rotWithShape="1">
          <a:blip r:embed="rId3">
            <a:alphaModFix/>
          </a:blip>
          <a:srcRect b="0" l="0" r="0" t="0"/>
          <a:stretch/>
        </p:blipFill>
        <p:spPr>
          <a:xfrm>
            <a:off x="309560" y="1772478"/>
            <a:ext cx="6051483" cy="3313043"/>
          </a:xfrm>
          <a:prstGeom prst="rect">
            <a:avLst/>
          </a:prstGeom>
          <a:noFill/>
          <a:ln>
            <a:noFill/>
          </a:ln>
        </p:spPr>
      </p:pic>
      <p:sp>
        <p:nvSpPr>
          <p:cNvPr id="216" name="Google Shape;216;p13"/>
          <p:cNvSpPr txBox="1"/>
          <p:nvPr/>
        </p:nvSpPr>
        <p:spPr>
          <a:xfrm>
            <a:off x="6758611" y="2690336"/>
            <a:ext cx="4885290" cy="120032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Noto Sans Symbols"/>
              <a:buChar char="⮚"/>
            </a:pPr>
            <a:r>
              <a:rPr lang="en-IN" sz="1800">
                <a:solidFill>
                  <a:schemeClr val="lt1"/>
                </a:solidFill>
                <a:latin typeface="Rockwell"/>
                <a:ea typeface="Rockwell"/>
                <a:cs typeface="Rockwell"/>
                <a:sym typeface="Rockwell"/>
              </a:rPr>
              <a:t>January, February,  August and September are months which generates least revenue and too much below the average monthly revenue of $2.9M.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4"/>
          <p:cNvSpPr txBox="1"/>
          <p:nvPr>
            <p:ph type="title"/>
          </p:nvPr>
        </p:nvSpPr>
        <p:spPr>
          <a:xfrm>
            <a:off x="817524" y="112644"/>
            <a:ext cx="10353761" cy="119932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Bookman Old Style"/>
              <a:buNone/>
            </a:pPr>
            <a:r>
              <a:rPr lang="en-IN" sz="3600" u="sng"/>
              <a:t>DASHBOARDS</a:t>
            </a:r>
            <a:endParaRPr/>
          </a:p>
        </p:txBody>
      </p:sp>
      <p:pic>
        <p:nvPicPr>
          <p:cNvPr id="222" name="Google Shape;222;p14"/>
          <p:cNvPicPr preferRelativeResize="0"/>
          <p:nvPr>
            <p:ph idx="1" type="body"/>
          </p:nvPr>
        </p:nvPicPr>
        <p:blipFill rotWithShape="1">
          <a:blip r:embed="rId3">
            <a:alphaModFix/>
          </a:blip>
          <a:srcRect b="5121" l="0" r="2406" t="0"/>
          <a:stretch/>
        </p:blipFill>
        <p:spPr>
          <a:xfrm>
            <a:off x="817524" y="1311966"/>
            <a:ext cx="9916737" cy="515509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15"/>
          <p:cNvPicPr preferRelativeResize="0"/>
          <p:nvPr/>
        </p:nvPicPr>
        <p:blipFill rotWithShape="1">
          <a:blip r:embed="rId3">
            <a:alphaModFix/>
          </a:blip>
          <a:srcRect b="5264" l="0" r="2945" t="0"/>
          <a:stretch/>
        </p:blipFill>
        <p:spPr>
          <a:xfrm>
            <a:off x="1292086" y="1033670"/>
            <a:ext cx="9607827" cy="536713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6"/>
          <p:cNvSpPr txBox="1"/>
          <p:nvPr>
            <p:ph type="title"/>
          </p:nvPr>
        </p:nvSpPr>
        <p:spPr>
          <a:xfrm>
            <a:off x="1229244" y="657226"/>
            <a:ext cx="9733512" cy="285273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Bookman Old Style"/>
              <a:buNone/>
            </a:pPr>
            <a:r>
              <a:rPr lang="en-IN" sz="4400"/>
              <a:t>THANK YOU</a:t>
            </a:r>
            <a:endParaRPr/>
          </a:p>
        </p:txBody>
      </p:sp>
      <p:sp>
        <p:nvSpPr>
          <p:cNvPr id="233" name="Google Shape;233;p16"/>
          <p:cNvSpPr txBox="1"/>
          <p:nvPr>
            <p:ph idx="1" type="body"/>
          </p:nvPr>
        </p:nvSpPr>
        <p:spPr>
          <a:xfrm>
            <a:off x="1229244" y="3602038"/>
            <a:ext cx="9733512" cy="1500187"/>
          </a:xfrm>
          <a:prstGeom prst="rect">
            <a:avLst/>
          </a:prstGeom>
          <a:noFill/>
          <a:ln>
            <a:noFill/>
          </a:ln>
        </p:spPr>
        <p:txBody>
          <a:bodyPr anchorCtr="0" anchor="t" bIns="45700" lIns="91425" spcFirstLastPara="1" rIns="91425" wrap="square" tIns="45700">
            <a:normAutofit/>
          </a:bodyPr>
          <a:lstStyle/>
          <a:p>
            <a:pPr indent="0" lvl="0" marL="0" rtl="0" algn="ctr">
              <a:lnSpc>
                <a:spcPct val="120000"/>
              </a:lnSpc>
              <a:spcBef>
                <a:spcPts val="0"/>
              </a:spcBef>
              <a:spcAft>
                <a:spcPts val="0"/>
              </a:spcAft>
              <a:buClr>
                <a:schemeClr val="lt1"/>
              </a:buClr>
              <a:buSzPts val="3200"/>
              <a:buNone/>
            </a:pPr>
            <a:r>
              <a:rPr lang="en-IN" sz="3200"/>
              <a:t>Presentation By :</a:t>
            </a:r>
            <a:r>
              <a:rPr lang="en-IN" sz="3000"/>
              <a:t> Digvijay Singh</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
          <p:cNvSpPr txBox="1"/>
          <p:nvPr>
            <p:ph type="title"/>
          </p:nvPr>
        </p:nvSpPr>
        <p:spPr>
          <a:xfrm>
            <a:off x="919119" y="1007807"/>
            <a:ext cx="10353761" cy="13263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Bookman Old Style"/>
              <a:buNone/>
            </a:pPr>
            <a:r>
              <a:rPr lang="en-IN" sz="3600" u="sng"/>
              <a:t>CONTENT</a:t>
            </a:r>
            <a:endParaRPr/>
          </a:p>
        </p:txBody>
      </p:sp>
      <p:sp>
        <p:nvSpPr>
          <p:cNvPr id="144" name="Google Shape;144;p2"/>
          <p:cNvSpPr txBox="1"/>
          <p:nvPr>
            <p:ph idx="1" type="body"/>
          </p:nvPr>
        </p:nvSpPr>
        <p:spPr>
          <a:xfrm>
            <a:off x="795808" y="3087757"/>
            <a:ext cx="10353762" cy="3411366"/>
          </a:xfrm>
          <a:prstGeom prst="rect">
            <a:avLst/>
          </a:prstGeom>
          <a:noFill/>
          <a:ln>
            <a:noFill/>
          </a:ln>
        </p:spPr>
        <p:txBody>
          <a:bodyPr anchorCtr="0" anchor="t" bIns="45700" lIns="91425" spcFirstLastPara="1" rIns="91425" wrap="square" tIns="45700">
            <a:normAutofit/>
          </a:bodyPr>
          <a:lstStyle/>
          <a:p>
            <a:pPr indent="-228600" lvl="2" marL="1143000" rtl="0" algn="l">
              <a:lnSpc>
                <a:spcPct val="120000"/>
              </a:lnSpc>
              <a:spcBef>
                <a:spcPts val="0"/>
              </a:spcBef>
              <a:spcAft>
                <a:spcPts val="0"/>
              </a:spcAft>
              <a:buClr>
                <a:schemeClr val="lt1"/>
              </a:buClr>
              <a:buSzPts val="2000"/>
              <a:buFont typeface="Noto Sans Symbols"/>
              <a:buChar char="❖"/>
            </a:pPr>
            <a:r>
              <a:rPr lang="en-IN" sz="2000"/>
              <a:t> About the Project</a:t>
            </a:r>
            <a:endParaRPr/>
          </a:p>
          <a:p>
            <a:pPr indent="-228600" lvl="2" marL="1143000" rtl="0" algn="l">
              <a:lnSpc>
                <a:spcPct val="120000"/>
              </a:lnSpc>
              <a:spcBef>
                <a:spcPts val="500"/>
              </a:spcBef>
              <a:spcAft>
                <a:spcPts val="0"/>
              </a:spcAft>
              <a:buClr>
                <a:schemeClr val="lt1"/>
              </a:buClr>
              <a:buSzPts val="2000"/>
              <a:buFont typeface="Noto Sans Symbols"/>
              <a:buChar char="❖"/>
            </a:pPr>
            <a:r>
              <a:rPr lang="en-IN" sz="2000"/>
              <a:t> About the Data</a:t>
            </a:r>
            <a:endParaRPr/>
          </a:p>
          <a:p>
            <a:pPr indent="-228600" lvl="2" marL="1143000" rtl="0" algn="l">
              <a:lnSpc>
                <a:spcPct val="120000"/>
              </a:lnSpc>
              <a:spcBef>
                <a:spcPts val="500"/>
              </a:spcBef>
              <a:spcAft>
                <a:spcPts val="0"/>
              </a:spcAft>
              <a:buClr>
                <a:schemeClr val="lt1"/>
              </a:buClr>
              <a:buSzPts val="2000"/>
              <a:buFont typeface="Noto Sans Symbols"/>
              <a:buChar char="❖"/>
            </a:pPr>
            <a:r>
              <a:rPr lang="en-IN" sz="2000"/>
              <a:t> Data Transformation and EDA</a:t>
            </a:r>
            <a:endParaRPr/>
          </a:p>
          <a:p>
            <a:pPr indent="-228600" lvl="2" marL="1143000" rtl="0" algn="l">
              <a:lnSpc>
                <a:spcPct val="120000"/>
              </a:lnSpc>
              <a:spcBef>
                <a:spcPts val="500"/>
              </a:spcBef>
              <a:spcAft>
                <a:spcPts val="0"/>
              </a:spcAft>
              <a:buClr>
                <a:schemeClr val="lt1"/>
              </a:buClr>
              <a:buSzPts val="2000"/>
              <a:buFont typeface="Noto Sans Symbols"/>
              <a:buChar char="❖"/>
            </a:pPr>
            <a:r>
              <a:rPr lang="en-IN" sz="2000"/>
              <a:t> Visual Analytics and Key Insights</a:t>
            </a:r>
            <a:endParaRPr/>
          </a:p>
          <a:p>
            <a:pPr indent="-228600" lvl="2" marL="1143000" rtl="0" algn="l">
              <a:lnSpc>
                <a:spcPct val="120000"/>
              </a:lnSpc>
              <a:spcBef>
                <a:spcPts val="500"/>
              </a:spcBef>
              <a:spcAft>
                <a:spcPts val="0"/>
              </a:spcAft>
              <a:buClr>
                <a:schemeClr val="lt1"/>
              </a:buClr>
              <a:buSzPts val="2000"/>
              <a:buFont typeface="Noto Sans Symbols"/>
              <a:buChar char="❖"/>
            </a:pPr>
            <a:r>
              <a:rPr lang="en-IN" sz="2000"/>
              <a:t> Dashboards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
          <p:cNvSpPr txBox="1"/>
          <p:nvPr>
            <p:ph type="title"/>
          </p:nvPr>
        </p:nvSpPr>
        <p:spPr>
          <a:xfrm>
            <a:off x="913795" y="1229032"/>
            <a:ext cx="10353761" cy="13263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Bookman Old Style"/>
              <a:buNone/>
            </a:pPr>
            <a:r>
              <a:rPr lang="en-IN" sz="3600" u="sng"/>
              <a:t>ABOUT THE PROJECT</a:t>
            </a:r>
            <a:endParaRPr/>
          </a:p>
        </p:txBody>
      </p:sp>
      <p:sp>
        <p:nvSpPr>
          <p:cNvPr id="150" name="Google Shape;150;p3"/>
          <p:cNvSpPr txBox="1"/>
          <p:nvPr>
            <p:ph idx="1" type="body"/>
          </p:nvPr>
        </p:nvSpPr>
        <p:spPr>
          <a:xfrm>
            <a:off x="913794" y="3074512"/>
            <a:ext cx="10353762" cy="3695136"/>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1800"/>
              <a:buNone/>
            </a:pPr>
            <a:r>
              <a:rPr lang="en-IN" sz="1800">
                <a:latin typeface="Calibri"/>
                <a:ea typeface="Calibri"/>
                <a:cs typeface="Calibri"/>
                <a:sym typeface="Calibri"/>
              </a:rPr>
              <a:t>Sales management has gained importance to meet increasing competition and the need for improved methods of distribution to reduce cost and to increase profits. The objective of this project is to perform data analysis and visualisation and built dashboards to provide insights that can help in making data driven decisions to increase sales and revenue of the company.</a:t>
            </a:r>
            <a:endParaRPr/>
          </a:p>
          <a:p>
            <a:pPr indent="0" lvl="0" marL="0" rtl="0" algn="l">
              <a:lnSpc>
                <a:spcPct val="120000"/>
              </a:lnSpc>
              <a:spcBef>
                <a:spcPts val="1000"/>
              </a:spcBef>
              <a:spcAft>
                <a:spcPts val="0"/>
              </a:spcAft>
              <a:buClr>
                <a:schemeClr val="lt1"/>
              </a:buClr>
              <a:buSzPts val="2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4"/>
          <p:cNvSpPr txBox="1"/>
          <p:nvPr>
            <p:ph type="title"/>
          </p:nvPr>
        </p:nvSpPr>
        <p:spPr>
          <a:xfrm>
            <a:off x="913796" y="450574"/>
            <a:ext cx="10353761" cy="13263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Bookman Old Style"/>
              <a:buNone/>
            </a:pPr>
            <a:r>
              <a:rPr lang="en-IN" sz="3600" u="sng"/>
              <a:t>ABOUT THE DATA</a:t>
            </a:r>
            <a:endParaRPr/>
          </a:p>
        </p:txBody>
      </p:sp>
      <p:sp>
        <p:nvSpPr>
          <p:cNvPr id="156" name="Google Shape;156;p4"/>
          <p:cNvSpPr txBox="1"/>
          <p:nvPr>
            <p:ph idx="1" type="body"/>
          </p:nvPr>
        </p:nvSpPr>
        <p:spPr>
          <a:xfrm>
            <a:off x="913795" y="2096064"/>
            <a:ext cx="10353762" cy="4761936"/>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2000"/>
              <a:buNone/>
            </a:pPr>
            <a:r>
              <a:rPr lang="en-IN"/>
              <a:t>The dataset is about the sales of electronic products from amazon platform in year 2019. Data is divided into 12 csv files and each file holds data for one month. The final dataset has following attributes :</a:t>
            </a:r>
            <a:endParaRPr/>
          </a:p>
          <a:p>
            <a:pPr indent="-228600" lvl="2" marL="1143000" rtl="0" algn="l">
              <a:lnSpc>
                <a:spcPct val="107000"/>
              </a:lnSpc>
              <a:spcBef>
                <a:spcPts val="500"/>
              </a:spcBef>
              <a:spcAft>
                <a:spcPts val="0"/>
              </a:spcAft>
              <a:buClr>
                <a:schemeClr val="lt1"/>
              </a:buClr>
              <a:buSzPts val="1600"/>
              <a:buFont typeface="Noto Sans Symbols"/>
              <a:buChar char="⮚"/>
            </a:pPr>
            <a:r>
              <a:rPr lang="en-IN"/>
              <a:t> </a:t>
            </a:r>
            <a:r>
              <a:rPr lang="en-IN" sz="2000"/>
              <a:t>Order ID : Unique Order ID number per Order</a:t>
            </a:r>
            <a:endParaRPr/>
          </a:p>
          <a:p>
            <a:pPr indent="-228600" lvl="2" marL="1143000" rtl="0" algn="l">
              <a:lnSpc>
                <a:spcPct val="107000"/>
              </a:lnSpc>
              <a:spcBef>
                <a:spcPts val="500"/>
              </a:spcBef>
              <a:spcAft>
                <a:spcPts val="0"/>
              </a:spcAft>
              <a:buClr>
                <a:schemeClr val="lt1"/>
              </a:buClr>
              <a:buSzPts val="2000"/>
              <a:buFont typeface="Noto Sans Symbols"/>
              <a:buChar char="⮚"/>
            </a:pPr>
            <a:r>
              <a:rPr lang="en-IN" sz="2000"/>
              <a:t> Product : Name of ordered Product </a:t>
            </a:r>
            <a:endParaRPr/>
          </a:p>
          <a:p>
            <a:pPr indent="-228600" lvl="2" marL="1143000" rtl="0" algn="l">
              <a:lnSpc>
                <a:spcPct val="107000"/>
              </a:lnSpc>
              <a:spcBef>
                <a:spcPts val="500"/>
              </a:spcBef>
              <a:spcAft>
                <a:spcPts val="0"/>
              </a:spcAft>
              <a:buClr>
                <a:schemeClr val="lt1"/>
              </a:buClr>
              <a:buSzPts val="2000"/>
              <a:buFont typeface="Noto Sans Symbols"/>
              <a:buChar char="⮚"/>
            </a:pPr>
            <a:r>
              <a:rPr lang="en-IN" sz="2000"/>
              <a:t> Quantity Ordered : Number of Items Ordered</a:t>
            </a:r>
            <a:endParaRPr/>
          </a:p>
          <a:p>
            <a:pPr indent="-228600" lvl="2" marL="1143000" rtl="0" algn="l">
              <a:lnSpc>
                <a:spcPct val="107000"/>
              </a:lnSpc>
              <a:spcBef>
                <a:spcPts val="500"/>
              </a:spcBef>
              <a:spcAft>
                <a:spcPts val="0"/>
              </a:spcAft>
              <a:buClr>
                <a:schemeClr val="lt1"/>
              </a:buClr>
              <a:buSzPts val="2000"/>
              <a:buFont typeface="Noto Sans Symbols"/>
              <a:buChar char="⮚"/>
            </a:pPr>
            <a:r>
              <a:rPr lang="en-IN" sz="2000"/>
              <a:t> Price Each : Price of one item (in $)</a:t>
            </a:r>
            <a:endParaRPr/>
          </a:p>
          <a:p>
            <a:pPr indent="-228600" lvl="2" marL="1143000" rtl="0" algn="l">
              <a:lnSpc>
                <a:spcPct val="107000"/>
              </a:lnSpc>
              <a:spcBef>
                <a:spcPts val="500"/>
              </a:spcBef>
              <a:spcAft>
                <a:spcPts val="0"/>
              </a:spcAft>
              <a:buClr>
                <a:schemeClr val="lt1"/>
              </a:buClr>
              <a:buSzPts val="2000"/>
              <a:buFont typeface="Noto Sans Symbols"/>
              <a:buChar char="⮚"/>
            </a:pPr>
            <a:r>
              <a:rPr lang="en-IN" sz="2000"/>
              <a:t> Order Date : Date when order was placed</a:t>
            </a:r>
            <a:endParaRPr/>
          </a:p>
          <a:p>
            <a:pPr indent="-228600" lvl="2" marL="1143000" rtl="0" algn="l">
              <a:lnSpc>
                <a:spcPct val="107000"/>
              </a:lnSpc>
              <a:spcBef>
                <a:spcPts val="500"/>
              </a:spcBef>
              <a:spcAft>
                <a:spcPts val="0"/>
              </a:spcAft>
              <a:buClr>
                <a:schemeClr val="lt1"/>
              </a:buClr>
              <a:buSzPts val="2000"/>
              <a:buFont typeface="Noto Sans Symbols"/>
              <a:buChar char="⮚"/>
            </a:pPr>
            <a:r>
              <a:rPr lang="en-IN" sz="2000"/>
              <a:t> City : City from where order was placed</a:t>
            </a:r>
            <a:endParaRPr/>
          </a:p>
          <a:p>
            <a:pPr indent="-228600" lvl="2" marL="1143000" rtl="0" algn="l">
              <a:lnSpc>
                <a:spcPct val="107000"/>
              </a:lnSpc>
              <a:spcBef>
                <a:spcPts val="500"/>
              </a:spcBef>
              <a:spcAft>
                <a:spcPts val="0"/>
              </a:spcAft>
              <a:buClr>
                <a:schemeClr val="lt1"/>
              </a:buClr>
              <a:buSzPts val="2000"/>
              <a:buFont typeface="Noto Sans Symbols"/>
              <a:buChar char="⮚"/>
            </a:pPr>
            <a:r>
              <a:rPr lang="en-IN" sz="2000"/>
              <a:t> State : State from where order was placed</a:t>
            </a:r>
            <a:endParaRPr/>
          </a:p>
          <a:p>
            <a:pPr indent="-228600" lvl="2" marL="1143000" rtl="0" algn="l">
              <a:lnSpc>
                <a:spcPct val="107000"/>
              </a:lnSpc>
              <a:spcBef>
                <a:spcPts val="500"/>
              </a:spcBef>
              <a:spcAft>
                <a:spcPts val="0"/>
              </a:spcAft>
              <a:buClr>
                <a:schemeClr val="lt1"/>
              </a:buClr>
              <a:buSzPts val="2000"/>
              <a:buFont typeface="Noto Sans Symbols"/>
              <a:buChar char="⮚"/>
            </a:pPr>
            <a:r>
              <a:rPr lang="en-IN" sz="2000"/>
              <a:t> Category : Category of the ordered Product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5"/>
          <p:cNvSpPr txBox="1"/>
          <p:nvPr>
            <p:ph type="title"/>
          </p:nvPr>
        </p:nvSpPr>
        <p:spPr>
          <a:xfrm>
            <a:off x="924444" y="769743"/>
            <a:ext cx="10353761" cy="13263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Bookman Old Style"/>
              <a:buNone/>
            </a:pPr>
            <a:r>
              <a:rPr lang="en-IN" sz="3600" u="sng"/>
              <a:t>DATA TRANSFORMATION AND EDA</a:t>
            </a:r>
            <a:br>
              <a:rPr lang="en-IN" sz="3600"/>
            </a:br>
            <a:endParaRPr/>
          </a:p>
        </p:txBody>
      </p:sp>
      <p:sp>
        <p:nvSpPr>
          <p:cNvPr id="162" name="Google Shape;162;p5"/>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lnSpcReduction="10000"/>
          </a:bodyPr>
          <a:lstStyle/>
          <a:p>
            <a:pPr indent="-457200" lvl="0" marL="457200" rtl="0" algn="l">
              <a:lnSpc>
                <a:spcPct val="120000"/>
              </a:lnSpc>
              <a:spcBef>
                <a:spcPts val="0"/>
              </a:spcBef>
              <a:spcAft>
                <a:spcPts val="0"/>
              </a:spcAft>
              <a:buClr>
                <a:srgbClr val="EBC388"/>
              </a:buClr>
              <a:buSzPts val="2400"/>
              <a:buFont typeface="Bookman Old Style"/>
              <a:buAutoNum type="arabicPeriod"/>
            </a:pPr>
            <a:r>
              <a:rPr lang="en-IN" sz="2400" u="sng">
                <a:solidFill>
                  <a:srgbClr val="EBC388"/>
                </a:solidFill>
              </a:rPr>
              <a:t>Handling Null values</a:t>
            </a:r>
            <a:r>
              <a:rPr lang="en-IN" sz="2400">
                <a:solidFill>
                  <a:srgbClr val="EBC388"/>
                </a:solidFill>
              </a:rPr>
              <a:t> :</a:t>
            </a:r>
            <a:endParaRPr/>
          </a:p>
          <a:p>
            <a:pPr indent="0" lvl="3" marL="1371600" rtl="0" algn="l">
              <a:lnSpc>
                <a:spcPct val="120000"/>
              </a:lnSpc>
              <a:spcBef>
                <a:spcPts val="500"/>
              </a:spcBef>
              <a:spcAft>
                <a:spcPts val="0"/>
              </a:spcAft>
              <a:buClr>
                <a:srgbClr val="F2F2F2"/>
              </a:buClr>
              <a:buSzPts val="2000"/>
              <a:buNone/>
            </a:pPr>
            <a:r>
              <a:rPr lang="en-IN" sz="2000">
                <a:solidFill>
                  <a:srgbClr val="F2F2F2"/>
                </a:solidFill>
              </a:rPr>
              <a:t>There are some rows which are having only null values, so dropping those rows from the dataset.</a:t>
            </a:r>
            <a:endParaRPr/>
          </a:p>
          <a:p>
            <a:pPr indent="0" lvl="3" marL="1371600" rtl="0" algn="l">
              <a:lnSpc>
                <a:spcPct val="120000"/>
              </a:lnSpc>
              <a:spcBef>
                <a:spcPts val="500"/>
              </a:spcBef>
              <a:spcAft>
                <a:spcPts val="0"/>
              </a:spcAft>
              <a:buClr>
                <a:schemeClr val="lt1"/>
              </a:buClr>
              <a:buSzPts val="1800"/>
              <a:buNone/>
            </a:pPr>
            <a:r>
              <a:t/>
            </a:r>
            <a:endParaRPr sz="1800">
              <a:solidFill>
                <a:srgbClr val="EBC388"/>
              </a:solidFill>
            </a:endParaRPr>
          </a:p>
          <a:p>
            <a:pPr indent="0" lvl="3" marL="1371600" rtl="0" algn="l">
              <a:lnSpc>
                <a:spcPct val="120000"/>
              </a:lnSpc>
              <a:spcBef>
                <a:spcPts val="500"/>
              </a:spcBef>
              <a:spcAft>
                <a:spcPts val="0"/>
              </a:spcAft>
              <a:buClr>
                <a:schemeClr val="lt1"/>
              </a:buClr>
              <a:buSzPts val="1800"/>
              <a:buNone/>
            </a:pPr>
            <a:r>
              <a:t/>
            </a:r>
            <a:endParaRPr sz="1800">
              <a:solidFill>
                <a:srgbClr val="EBC388"/>
              </a:solidFill>
            </a:endParaRPr>
          </a:p>
          <a:p>
            <a:pPr indent="-457200" lvl="0" marL="457200" rtl="0" algn="l">
              <a:lnSpc>
                <a:spcPct val="120000"/>
              </a:lnSpc>
              <a:spcBef>
                <a:spcPts val="1000"/>
              </a:spcBef>
              <a:spcAft>
                <a:spcPts val="0"/>
              </a:spcAft>
              <a:buClr>
                <a:srgbClr val="EBC388"/>
              </a:buClr>
              <a:buSzPts val="2400"/>
              <a:buFont typeface="Bookman Old Style"/>
              <a:buAutoNum type="arabicPeriod"/>
            </a:pPr>
            <a:r>
              <a:rPr lang="en-IN" sz="2400" u="sng">
                <a:solidFill>
                  <a:srgbClr val="EBC388"/>
                </a:solidFill>
              </a:rPr>
              <a:t>Deriving Columns</a:t>
            </a:r>
            <a:r>
              <a:rPr lang="en-IN" sz="2400">
                <a:solidFill>
                  <a:srgbClr val="EBC388"/>
                </a:solidFill>
              </a:rPr>
              <a:t> :</a:t>
            </a:r>
            <a:endParaRPr/>
          </a:p>
          <a:p>
            <a:pPr indent="-514350" lvl="3" marL="1885950" rtl="0" algn="l">
              <a:lnSpc>
                <a:spcPct val="120000"/>
              </a:lnSpc>
              <a:spcBef>
                <a:spcPts val="500"/>
              </a:spcBef>
              <a:spcAft>
                <a:spcPts val="0"/>
              </a:spcAft>
              <a:buClr>
                <a:schemeClr val="lt1"/>
              </a:buClr>
              <a:buSzPts val="2000"/>
              <a:buFont typeface="Bookman Old Style"/>
              <a:buAutoNum type="romanLcPeriod"/>
            </a:pPr>
            <a:r>
              <a:rPr lang="en-IN" sz="2000"/>
              <a:t>City and State columns were derived from Purchase Address column.</a:t>
            </a:r>
            <a:endParaRPr/>
          </a:p>
          <a:p>
            <a:pPr indent="-514350" lvl="3" marL="1885950" rtl="0" algn="l">
              <a:lnSpc>
                <a:spcPct val="120000"/>
              </a:lnSpc>
              <a:spcBef>
                <a:spcPts val="500"/>
              </a:spcBef>
              <a:spcAft>
                <a:spcPts val="0"/>
              </a:spcAft>
              <a:buClr>
                <a:schemeClr val="lt1"/>
              </a:buClr>
              <a:buSzPts val="2000"/>
              <a:buFont typeface="Bookman Old Style"/>
              <a:buAutoNum type="romanLcPeriod"/>
            </a:pPr>
            <a:r>
              <a:rPr lang="en-IN" sz="2000"/>
              <a:t>Category column was created based on the name of the Product in Product Column</a:t>
            </a:r>
            <a:endParaRPr/>
          </a:p>
          <a:p>
            <a:pPr indent="0" lvl="0" marL="0" rtl="0" algn="l">
              <a:lnSpc>
                <a:spcPct val="120000"/>
              </a:lnSpc>
              <a:spcBef>
                <a:spcPts val="1000"/>
              </a:spcBef>
              <a:spcAft>
                <a:spcPts val="0"/>
              </a:spcAft>
              <a:buClr>
                <a:schemeClr val="lt1"/>
              </a:buClr>
              <a:buSzPts val="2400"/>
              <a:buNone/>
            </a:pPr>
            <a:r>
              <a:t/>
            </a:r>
            <a:endParaRPr sz="2400"/>
          </a:p>
          <a:p>
            <a:pPr indent="-400050" lvl="3" marL="1885950" rtl="0" algn="l">
              <a:lnSpc>
                <a:spcPct val="120000"/>
              </a:lnSpc>
              <a:spcBef>
                <a:spcPts val="500"/>
              </a:spcBef>
              <a:spcAft>
                <a:spcPts val="0"/>
              </a:spcAft>
              <a:buClr>
                <a:schemeClr val="lt1"/>
              </a:buClr>
              <a:buSzPts val="1800"/>
              <a:buFont typeface="Bookman Old Style"/>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6"/>
          <p:cNvSpPr txBox="1"/>
          <p:nvPr/>
        </p:nvSpPr>
        <p:spPr>
          <a:xfrm>
            <a:off x="1789043" y="159026"/>
            <a:ext cx="8295861" cy="261610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400" u="none" cap="none" strike="noStrike">
                <a:solidFill>
                  <a:srgbClr val="EBC388"/>
                </a:solidFill>
                <a:latin typeface="Rockwell"/>
                <a:ea typeface="Rockwell"/>
                <a:cs typeface="Rockwell"/>
                <a:sym typeface="Rockwell"/>
              </a:rPr>
              <a:t>3.	</a:t>
            </a:r>
            <a:r>
              <a:rPr b="0" i="0" lang="en-IN" sz="2400" u="sng" cap="none" strike="noStrike">
                <a:solidFill>
                  <a:srgbClr val="EBC388"/>
                </a:solidFill>
                <a:latin typeface="Rockwell"/>
                <a:ea typeface="Rockwell"/>
                <a:cs typeface="Rockwell"/>
                <a:sym typeface="Rockwell"/>
              </a:rPr>
              <a:t>Removing Unnecessary Columns</a:t>
            </a:r>
            <a:r>
              <a:rPr b="0" i="0" lang="en-IN" sz="2400" u="none" cap="none" strike="noStrike">
                <a:solidFill>
                  <a:srgbClr val="EBC388"/>
                </a:solidFill>
                <a:latin typeface="Rockwell"/>
                <a:ea typeface="Rockwell"/>
                <a:cs typeface="Rockwell"/>
                <a:sym typeface="Rockwell"/>
              </a:rPr>
              <a:t> :</a:t>
            </a:r>
            <a:endParaRPr/>
          </a:p>
          <a:p>
            <a:pPr indent="0" lvl="2" marL="914400" marR="0" rtl="0" algn="l">
              <a:spcBef>
                <a:spcPts val="0"/>
              </a:spcBef>
              <a:spcAft>
                <a:spcPts val="0"/>
              </a:spcAft>
              <a:buNone/>
            </a:pPr>
            <a:r>
              <a:rPr b="0" i="0" lang="en-IN" sz="2000" u="none" cap="none" strike="noStrike">
                <a:solidFill>
                  <a:srgbClr val="F2F2F2"/>
                </a:solidFill>
                <a:latin typeface="Rockwell"/>
                <a:ea typeface="Rockwell"/>
                <a:cs typeface="Rockwell"/>
                <a:sym typeface="Rockwell"/>
              </a:rPr>
              <a:t>After extracting City and State columns from Purchase Address Column, dropping the column from the dataset.</a:t>
            </a:r>
            <a:endParaRPr/>
          </a:p>
          <a:p>
            <a:pPr indent="0" lvl="2" marL="914400" marR="0" rtl="0" algn="l">
              <a:spcBef>
                <a:spcPts val="0"/>
              </a:spcBef>
              <a:spcAft>
                <a:spcPts val="0"/>
              </a:spcAft>
              <a:buNone/>
            </a:pPr>
            <a:r>
              <a:t/>
            </a:r>
            <a:endParaRPr b="0" i="0" sz="1800" u="none" cap="none" strike="noStrike">
              <a:solidFill>
                <a:srgbClr val="F2F2F2"/>
              </a:solidFill>
              <a:latin typeface="Rockwell"/>
              <a:ea typeface="Rockwell"/>
              <a:cs typeface="Rockwell"/>
              <a:sym typeface="Rockwell"/>
            </a:endParaRPr>
          </a:p>
          <a:p>
            <a:pPr indent="-342900" lvl="0" marL="342900" marR="0" rtl="0" algn="l">
              <a:spcBef>
                <a:spcPts val="0"/>
              </a:spcBef>
              <a:spcAft>
                <a:spcPts val="0"/>
              </a:spcAft>
              <a:buClr>
                <a:srgbClr val="EBC388"/>
              </a:buClr>
              <a:buSzPts val="2400"/>
              <a:buFont typeface="Rockwell"/>
              <a:buAutoNum type="arabicPeriod" startAt="4"/>
            </a:pPr>
            <a:r>
              <a:rPr lang="en-IN" sz="2400">
                <a:solidFill>
                  <a:srgbClr val="EBC388"/>
                </a:solidFill>
                <a:latin typeface="Rockwell"/>
                <a:ea typeface="Rockwell"/>
                <a:cs typeface="Rockwell"/>
                <a:sym typeface="Rockwell"/>
              </a:rPr>
              <a:t> </a:t>
            </a:r>
            <a:r>
              <a:rPr lang="en-IN" sz="2400" u="sng">
                <a:solidFill>
                  <a:srgbClr val="EBC388"/>
                </a:solidFill>
                <a:latin typeface="Rockwell"/>
                <a:ea typeface="Rockwell"/>
                <a:cs typeface="Rockwell"/>
                <a:sym typeface="Rockwell"/>
              </a:rPr>
              <a:t>Creating Tables using M Language</a:t>
            </a:r>
            <a:r>
              <a:rPr lang="en-IN" sz="2400">
                <a:solidFill>
                  <a:srgbClr val="EBC388"/>
                </a:solidFill>
                <a:latin typeface="Rockwell"/>
                <a:ea typeface="Rockwell"/>
                <a:cs typeface="Rockwell"/>
                <a:sym typeface="Rockwell"/>
              </a:rPr>
              <a:t> :</a:t>
            </a:r>
            <a:endParaRPr/>
          </a:p>
          <a:p>
            <a:pPr indent="0" lvl="2" marL="914400" marR="0" rtl="0" algn="l">
              <a:spcBef>
                <a:spcPts val="0"/>
              </a:spcBef>
              <a:spcAft>
                <a:spcPts val="0"/>
              </a:spcAft>
              <a:buNone/>
            </a:pPr>
            <a:r>
              <a:rPr b="0" i="0" lang="en-IN" sz="2000" u="none" cap="none" strike="noStrike">
                <a:solidFill>
                  <a:srgbClr val="F2F2F2"/>
                </a:solidFill>
                <a:latin typeface="Rockwell"/>
                <a:ea typeface="Rockwell"/>
                <a:cs typeface="Rockwell"/>
                <a:sym typeface="Rockwell"/>
              </a:rPr>
              <a:t>We have to create Cities, States and Dates Tables using Column from dataset for data modelling.</a:t>
            </a:r>
            <a:endParaRPr/>
          </a:p>
          <a:p>
            <a:pPr indent="0" lvl="2" marL="914400" marR="0" rtl="0" algn="l">
              <a:spcBef>
                <a:spcPts val="0"/>
              </a:spcBef>
              <a:spcAft>
                <a:spcPts val="0"/>
              </a:spcAft>
              <a:buNone/>
            </a:pPr>
            <a:r>
              <a:t/>
            </a:r>
            <a:endParaRPr b="0" i="0" sz="1800" u="none" cap="none" strike="noStrike">
              <a:solidFill>
                <a:srgbClr val="F2F2F2"/>
              </a:solidFill>
              <a:latin typeface="Rockwell"/>
              <a:ea typeface="Rockwell"/>
              <a:cs typeface="Rockwell"/>
              <a:sym typeface="Rockwell"/>
            </a:endParaRPr>
          </a:p>
        </p:txBody>
      </p:sp>
      <p:pic>
        <p:nvPicPr>
          <p:cNvPr id="168" name="Google Shape;168;p6"/>
          <p:cNvPicPr preferRelativeResize="0"/>
          <p:nvPr/>
        </p:nvPicPr>
        <p:blipFill rotWithShape="1">
          <a:blip r:embed="rId3">
            <a:alphaModFix/>
          </a:blip>
          <a:srcRect b="0" l="0" r="0" t="0"/>
          <a:stretch/>
        </p:blipFill>
        <p:spPr>
          <a:xfrm>
            <a:off x="465799" y="3332922"/>
            <a:ext cx="2321200" cy="3305952"/>
          </a:xfrm>
          <a:prstGeom prst="rect">
            <a:avLst/>
          </a:prstGeom>
          <a:noFill/>
          <a:ln>
            <a:noFill/>
          </a:ln>
        </p:spPr>
      </p:pic>
      <p:pic>
        <p:nvPicPr>
          <p:cNvPr id="169" name="Google Shape;169;p6"/>
          <p:cNvPicPr preferRelativeResize="0"/>
          <p:nvPr/>
        </p:nvPicPr>
        <p:blipFill rotWithShape="1">
          <a:blip r:embed="rId4">
            <a:alphaModFix/>
          </a:blip>
          <a:srcRect b="0" l="0" r="0" t="0"/>
          <a:stretch/>
        </p:blipFill>
        <p:spPr>
          <a:xfrm>
            <a:off x="3418086" y="3304109"/>
            <a:ext cx="2321200" cy="3305952"/>
          </a:xfrm>
          <a:prstGeom prst="rect">
            <a:avLst/>
          </a:prstGeom>
          <a:noFill/>
          <a:ln>
            <a:noFill/>
          </a:ln>
        </p:spPr>
      </p:pic>
      <p:pic>
        <p:nvPicPr>
          <p:cNvPr id="170" name="Google Shape;170;p6"/>
          <p:cNvPicPr preferRelativeResize="0"/>
          <p:nvPr/>
        </p:nvPicPr>
        <p:blipFill rotWithShape="1">
          <a:blip r:embed="rId5">
            <a:alphaModFix/>
          </a:blip>
          <a:srcRect b="0" l="0" r="0" t="0"/>
          <a:stretch/>
        </p:blipFill>
        <p:spPr>
          <a:xfrm>
            <a:off x="6370373" y="3304108"/>
            <a:ext cx="5506218" cy="3334765"/>
          </a:xfrm>
          <a:prstGeom prst="rect">
            <a:avLst/>
          </a:prstGeom>
          <a:noFill/>
          <a:ln>
            <a:noFill/>
          </a:ln>
        </p:spPr>
      </p:pic>
      <p:sp>
        <p:nvSpPr>
          <p:cNvPr id="171" name="Google Shape;171;p6"/>
          <p:cNvSpPr txBox="1"/>
          <p:nvPr/>
        </p:nvSpPr>
        <p:spPr>
          <a:xfrm>
            <a:off x="465799" y="2822083"/>
            <a:ext cx="2321200" cy="369332"/>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rPr b="0" i="0" lang="en-IN" sz="1800" u="none" cap="none" strike="noStrike">
                <a:solidFill>
                  <a:srgbClr val="F2F2F2"/>
                </a:solidFill>
                <a:latin typeface="Rockwell"/>
                <a:ea typeface="Rockwell"/>
                <a:cs typeface="Rockwell"/>
                <a:sym typeface="Rockwell"/>
              </a:rPr>
              <a:t>Cities Table</a:t>
            </a:r>
            <a:endParaRPr/>
          </a:p>
        </p:txBody>
      </p:sp>
      <p:sp>
        <p:nvSpPr>
          <p:cNvPr id="172" name="Google Shape;172;p6"/>
          <p:cNvSpPr txBox="1"/>
          <p:nvPr/>
        </p:nvSpPr>
        <p:spPr>
          <a:xfrm>
            <a:off x="3418086" y="2812092"/>
            <a:ext cx="2321200" cy="369332"/>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rPr b="0" i="0" lang="en-IN" sz="1800" u="none" cap="none" strike="noStrike">
                <a:solidFill>
                  <a:srgbClr val="F2F2F2"/>
                </a:solidFill>
                <a:latin typeface="Rockwell"/>
                <a:ea typeface="Rockwell"/>
                <a:cs typeface="Rockwell"/>
                <a:sym typeface="Rockwell"/>
              </a:rPr>
              <a:t>States Table</a:t>
            </a:r>
            <a:endParaRPr b="0" i="0" sz="1800" u="none" cap="none" strike="noStrike">
              <a:solidFill>
                <a:schemeClr val="lt1"/>
              </a:solidFill>
              <a:latin typeface="Rockwell"/>
              <a:ea typeface="Rockwell"/>
              <a:cs typeface="Rockwell"/>
              <a:sym typeface="Rockwell"/>
            </a:endParaRPr>
          </a:p>
        </p:txBody>
      </p:sp>
      <p:sp>
        <p:nvSpPr>
          <p:cNvPr id="173" name="Google Shape;173;p6"/>
          <p:cNvSpPr txBox="1"/>
          <p:nvPr/>
        </p:nvSpPr>
        <p:spPr>
          <a:xfrm>
            <a:off x="7962882" y="2795304"/>
            <a:ext cx="2321200" cy="369332"/>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rPr b="0" i="0" lang="en-IN" sz="1800" u="none" cap="none" strike="noStrike">
                <a:solidFill>
                  <a:srgbClr val="F2F2F2"/>
                </a:solidFill>
                <a:latin typeface="Rockwell"/>
                <a:ea typeface="Rockwell"/>
                <a:cs typeface="Rockwell"/>
                <a:sym typeface="Rockwell"/>
              </a:rPr>
              <a:t>Dates Table</a:t>
            </a:r>
            <a:endParaRPr b="0" i="0" sz="1800" u="none" cap="none" strike="noStrike">
              <a:solidFill>
                <a:schemeClr val="lt1"/>
              </a:solidFill>
              <a:latin typeface="Rockwell"/>
              <a:ea typeface="Rockwell"/>
              <a:cs typeface="Rockwell"/>
              <a:sym typeface="Rockwe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7"/>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Bookman Old Style"/>
              <a:buNone/>
            </a:pPr>
            <a:r>
              <a:rPr lang="en-IN" sz="3600" u="sng"/>
              <a:t>VISUAL ANALYTICS AND KEY INSIGHTS</a:t>
            </a:r>
            <a:endParaRPr u="sng"/>
          </a:p>
        </p:txBody>
      </p:sp>
      <p:pic>
        <p:nvPicPr>
          <p:cNvPr id="179" name="Google Shape;179;p7"/>
          <p:cNvPicPr preferRelativeResize="0"/>
          <p:nvPr>
            <p:ph idx="1" type="body"/>
          </p:nvPr>
        </p:nvPicPr>
        <p:blipFill rotWithShape="1">
          <a:blip r:embed="rId3">
            <a:alphaModFix/>
          </a:blip>
          <a:srcRect b="0" l="0" r="0" t="0"/>
          <a:stretch/>
        </p:blipFill>
        <p:spPr>
          <a:xfrm>
            <a:off x="913795" y="2543831"/>
            <a:ext cx="4287820" cy="2887940"/>
          </a:xfrm>
          <a:prstGeom prst="rect">
            <a:avLst/>
          </a:prstGeom>
          <a:noFill/>
          <a:ln>
            <a:noFill/>
          </a:ln>
        </p:spPr>
      </p:pic>
      <p:sp>
        <p:nvSpPr>
          <p:cNvPr id="180" name="Google Shape;180;p7"/>
          <p:cNvSpPr txBox="1"/>
          <p:nvPr/>
        </p:nvSpPr>
        <p:spPr>
          <a:xfrm>
            <a:off x="5976729" y="3283226"/>
            <a:ext cx="5976731" cy="1015663"/>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000"/>
              <a:buFont typeface="Noto Sans Symbols"/>
              <a:buChar char="⮚"/>
            </a:pPr>
            <a:r>
              <a:rPr lang="en-IN" sz="2000">
                <a:solidFill>
                  <a:schemeClr val="lt1"/>
                </a:solidFill>
                <a:latin typeface="Rockwell"/>
                <a:ea typeface="Rockwell"/>
                <a:cs typeface="Rockwell"/>
                <a:sym typeface="Rockwell"/>
              </a:rPr>
              <a:t>From total sales of 209K products,  83.53K products were sold in California state which is 40% of total sales.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8"/>
          <p:cNvPicPr preferRelativeResize="0"/>
          <p:nvPr/>
        </p:nvPicPr>
        <p:blipFill rotWithShape="1">
          <a:blip r:embed="rId3">
            <a:alphaModFix/>
          </a:blip>
          <a:srcRect b="0" l="0" r="0" t="0"/>
          <a:stretch/>
        </p:blipFill>
        <p:spPr>
          <a:xfrm>
            <a:off x="548100" y="1885704"/>
            <a:ext cx="4620248" cy="2875623"/>
          </a:xfrm>
          <a:prstGeom prst="rect">
            <a:avLst/>
          </a:prstGeom>
          <a:noFill/>
          <a:ln>
            <a:noFill/>
          </a:ln>
        </p:spPr>
      </p:pic>
      <p:sp>
        <p:nvSpPr>
          <p:cNvPr id="186" name="Google Shape;186;p8"/>
          <p:cNvSpPr txBox="1"/>
          <p:nvPr/>
        </p:nvSpPr>
        <p:spPr>
          <a:xfrm>
            <a:off x="6599583" y="2711137"/>
            <a:ext cx="4885290"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Noto Sans Symbols"/>
              <a:buChar char="⮚"/>
            </a:pPr>
            <a:r>
              <a:rPr lang="en-IN" sz="1800">
                <a:solidFill>
                  <a:schemeClr val="lt1"/>
                </a:solidFill>
                <a:latin typeface="Rockwell"/>
                <a:ea typeface="Rockwell"/>
                <a:cs typeface="Rockwell"/>
                <a:sym typeface="Rockwell"/>
              </a:rPr>
              <a:t>Batteries, Headphones and Charging Cables are most frequently ordered product categories.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9"/>
          <p:cNvPicPr preferRelativeResize="0"/>
          <p:nvPr/>
        </p:nvPicPr>
        <p:blipFill rotWithShape="1">
          <a:blip r:embed="rId3">
            <a:alphaModFix/>
          </a:blip>
          <a:srcRect b="0" l="0" r="0" t="0"/>
          <a:stretch/>
        </p:blipFill>
        <p:spPr>
          <a:xfrm>
            <a:off x="548100" y="2024270"/>
            <a:ext cx="5547900" cy="2809460"/>
          </a:xfrm>
          <a:prstGeom prst="rect">
            <a:avLst/>
          </a:prstGeom>
          <a:noFill/>
          <a:ln>
            <a:noFill/>
          </a:ln>
        </p:spPr>
      </p:pic>
      <p:sp>
        <p:nvSpPr>
          <p:cNvPr id="192" name="Google Shape;192;p9"/>
          <p:cNvSpPr txBox="1"/>
          <p:nvPr/>
        </p:nvSpPr>
        <p:spPr>
          <a:xfrm>
            <a:off x="6599583" y="2711137"/>
            <a:ext cx="4885290" cy="120032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Noto Sans Symbols"/>
              <a:buChar char="⮚"/>
            </a:pPr>
            <a:r>
              <a:rPr lang="en-IN" sz="1800">
                <a:solidFill>
                  <a:schemeClr val="lt1"/>
                </a:solidFill>
                <a:latin typeface="Rockwell"/>
                <a:ea typeface="Rockwell"/>
                <a:cs typeface="Rockwell"/>
                <a:sym typeface="Rockwell"/>
              </a:rPr>
              <a:t>4</a:t>
            </a:r>
            <a:r>
              <a:rPr baseline="30000" lang="en-IN" sz="1800">
                <a:solidFill>
                  <a:schemeClr val="lt1"/>
                </a:solidFill>
                <a:latin typeface="Rockwell"/>
                <a:ea typeface="Rockwell"/>
                <a:cs typeface="Rockwell"/>
                <a:sym typeface="Rockwell"/>
              </a:rPr>
              <a:t>th</a:t>
            </a:r>
            <a:r>
              <a:rPr lang="en-IN" sz="1800">
                <a:solidFill>
                  <a:schemeClr val="lt1"/>
                </a:solidFill>
                <a:latin typeface="Rockwell"/>
                <a:ea typeface="Rockwell"/>
                <a:cs typeface="Rockwell"/>
                <a:sym typeface="Rockwell"/>
              </a:rPr>
              <a:t> Quarter was best Quarter in terms of sales with 71K items sold whereas 1</a:t>
            </a:r>
            <a:r>
              <a:rPr baseline="30000" lang="en-IN" sz="1800">
                <a:solidFill>
                  <a:schemeClr val="lt1"/>
                </a:solidFill>
                <a:latin typeface="Rockwell"/>
                <a:ea typeface="Rockwell"/>
                <a:cs typeface="Rockwell"/>
                <a:sym typeface="Rockwell"/>
              </a:rPr>
              <a:t>st</a:t>
            </a:r>
            <a:r>
              <a:rPr lang="en-IN" sz="1800">
                <a:solidFill>
                  <a:schemeClr val="lt1"/>
                </a:solidFill>
                <a:latin typeface="Rockwell"/>
                <a:ea typeface="Rockwell"/>
                <a:cs typeface="Rockwell"/>
                <a:sym typeface="Rockwell"/>
              </a:rPr>
              <a:t> and 3</a:t>
            </a:r>
            <a:r>
              <a:rPr baseline="30000" lang="en-IN" sz="1800">
                <a:solidFill>
                  <a:schemeClr val="lt1"/>
                </a:solidFill>
                <a:latin typeface="Rockwell"/>
                <a:ea typeface="Rockwell"/>
                <a:cs typeface="Rockwell"/>
                <a:sym typeface="Rockwell"/>
              </a:rPr>
              <a:t>rd</a:t>
            </a:r>
            <a:r>
              <a:rPr lang="en-IN" sz="1800">
                <a:solidFill>
                  <a:schemeClr val="lt1"/>
                </a:solidFill>
                <a:latin typeface="Rockwell"/>
                <a:ea typeface="Rockwell"/>
                <a:cs typeface="Rockwell"/>
                <a:sym typeface="Rockwell"/>
              </a:rPr>
              <a:t> Quarters were worst and just sold 82K items combined.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mask">
  <a:themeElements>
    <a:clrScheme name="Damask">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2022-01-25T03:53:08Z</dcterms:created>
  <dc:creator>Amit Sangwan</dc:creator>
</cp:coreProperties>
</file>