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52" r:id="rId10"/>
    <p:sldId id="351" r:id="rId11"/>
    <p:sldId id="353" r:id="rId12"/>
    <p:sldId id="350" r:id="rId13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747775"/>
          </p15:clr>
        </p15:guide>
        <p15:guide id="2" orient="horz" pos="936">
          <p15:clr>
            <a:srgbClr val="747775"/>
          </p15:clr>
        </p15:guide>
        <p15:guide id="3" orient="horz" pos="1152">
          <p15:clr>
            <a:srgbClr val="747775"/>
          </p15:clr>
        </p15:guide>
        <p15:guide id="4" orient="horz" pos="1428" userDrawn="1">
          <p15:clr>
            <a:srgbClr val="747775"/>
          </p15:clr>
        </p15:guide>
        <p15:guide id="5" orient="horz" pos="1650">
          <p15:clr>
            <a:srgbClr val="747775"/>
          </p15:clr>
        </p15:guide>
        <p15:guide id="6" orient="horz" pos="1953">
          <p15:clr>
            <a:srgbClr val="747775"/>
          </p15:clr>
        </p15:guide>
        <p15:guide id="7" orient="horz" pos="2304">
          <p15:clr>
            <a:srgbClr val="747775"/>
          </p15:clr>
        </p15:guide>
        <p15:guide id="8" orient="horz" pos="2592">
          <p15:clr>
            <a:srgbClr val="747775"/>
          </p15:clr>
        </p15:guide>
        <p15:guide id="9" pos="230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58669D-D78D-4E23-BACD-080A64244BAF}">
  <a:tblStyle styleId="{DE58669D-D78D-4E23-BACD-080A64244B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9"/>
    <p:restoredTop sz="94829"/>
  </p:normalViewPr>
  <p:slideViewPr>
    <p:cSldViewPr snapToGrid="0">
      <p:cViewPr varScale="1">
        <p:scale>
          <a:sx n="197" d="100"/>
          <a:sy n="197" d="100"/>
        </p:scale>
        <p:origin x="840" y="184"/>
      </p:cViewPr>
      <p:guideLst>
        <p:guide orient="horz" pos="648"/>
        <p:guide orient="horz" pos="936"/>
        <p:guide orient="horz" pos="1152"/>
        <p:guide orient="horz" pos="1428"/>
        <p:guide orient="horz" pos="1650"/>
        <p:guide orient="horz" pos="1953"/>
        <p:guide orient="horz" pos="2304"/>
        <p:guide orient="horz" pos="2592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inalotfi.cs/javascript-named-binding-scope-and-closure-de48cc629f64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cd0604b25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cd0604b25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cd0604b25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cd0604b25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cd0604b25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cd0604b25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cd0604b25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cd0604b25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70932d895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70932d895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d03612ac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d03612ac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d03612ac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d03612ac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different types of binding discussed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https://medium.com/@sinalotfi.cs/javascript-named-binding-scope-and-closure-de48cc629f64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David Tarvin, AIM Code School &gt;</a:t>
            </a:r>
            <a:endParaRPr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Bits, Values and Bindings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11B9-972F-97A6-CCCF-97F472C7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C3AEC-F858-419D-B7F5-7E5B0C8BB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Cannot contain spaces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Can use underscores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Should use camelCase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If variable is one word, first letter is lowercase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let car = ”Audi”;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If variable is two or more words put together, first letter of first word is lower case and first letter of every other word is upper case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numOfStudents</a:t>
            </a:r>
            <a:r>
              <a:rPr lang="en-US" dirty="0"/>
              <a:t> = 23;</a:t>
            </a:r>
          </a:p>
        </p:txBody>
      </p:sp>
    </p:spTree>
    <p:extLst>
      <p:ext uri="{BB962C8B-B14F-4D97-AF65-F5344CB8AC3E}">
        <p14:creationId xmlns:p14="http://schemas.microsoft.com/office/powerpoint/2010/main" val="156881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ECF2-12A8-41B2-CF2A-C25A67AA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40B9C-E358-5DDF-5F35-9AD8A5366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Name should be descriptive of what variable represents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Ex: for bank account balance:</a:t>
            </a:r>
            <a:r>
              <a:rPr lang="en-US" dirty="0"/>
              <a:t>	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let x = ”$10.00”; // WRONG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accountBalance</a:t>
            </a:r>
            <a:r>
              <a:rPr lang="en-US" dirty="0"/>
              <a:t> = “$10.00”; // RIGHT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Exception: temporary variables that serve a utility purpose such as incrementing a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1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F96F-A12D-5A37-B30C-C6A39A3F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 (variable naming)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AB7B-1AAD-B36C-CA07-A192EEB94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C8681-C0E3-DE84-E5D3-F8D474A3D66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415550" y="1063175"/>
            <a:ext cx="7018300" cy="358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6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8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8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 and Values</a:t>
            </a:r>
            <a:endParaRPr/>
          </a:p>
        </p:txBody>
      </p:sp>
      <p:sp>
        <p:nvSpPr>
          <p:cNvPr id="471" name="Google Shape;471;p28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value?</a:t>
            </a:r>
            <a:endParaRPr/>
          </a:p>
        </p:txBody>
      </p:sp>
      <p:sp>
        <p:nvSpPr>
          <p:cNvPr id="477" name="Google Shape;477;p29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A </a:t>
            </a:r>
            <a:r>
              <a:rPr lang="en" sz="2400">
                <a:solidFill>
                  <a:schemeClr val="accent6"/>
                </a:solidFill>
              </a:rPr>
              <a:t>value</a:t>
            </a:r>
            <a:r>
              <a:rPr lang="en" sz="2400"/>
              <a:t> is a piece of information (</a:t>
            </a:r>
            <a:r>
              <a:rPr lang="en" sz="2400">
                <a:solidFill>
                  <a:schemeClr val="accent6"/>
                </a:solidFill>
              </a:rPr>
              <a:t>data</a:t>
            </a:r>
            <a:r>
              <a:rPr lang="en" sz="2400"/>
              <a:t>) that can be stored, retrieved, manipulated and used in the execution of a program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</a:t>
            </a:r>
            <a:endParaRPr/>
          </a:p>
        </p:txBody>
      </p:sp>
      <p:sp>
        <p:nvSpPr>
          <p:cNvPr id="483" name="Google Shape;483;p30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Values</a:t>
            </a:r>
            <a:endParaRPr sz="24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Chunks of bits that represent pieces of information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Stored in memory locations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Creating a value</a:t>
            </a:r>
            <a:endParaRPr sz="24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Invoke its name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</a:t>
            </a:r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</a:rPr>
              <a:t>Bit</a:t>
            </a:r>
            <a:r>
              <a:rPr lang="en" sz="2200"/>
              <a:t> - something that has two possible states/values</a:t>
            </a:r>
            <a:endParaRPr sz="22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 or off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Zero or one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High charge or low charge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Strong or weak signal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Shiny or dull spot (CDs) 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2F2F2"/>
                </a:solidFill>
              </a:rPr>
              <a:t>Binary</a:t>
            </a:r>
            <a:r>
              <a:rPr lang="en" sz="2200"/>
              <a:t> - a base 2 numbering system</a:t>
            </a:r>
            <a:endParaRPr sz="22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Count using only 0s and 1s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</a:t>
            </a:r>
            <a:endParaRPr/>
          </a:p>
        </p:txBody>
      </p:sp>
      <p:sp>
        <p:nvSpPr>
          <p:cNvPr id="495" name="Google Shape;495;p32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2F2F2"/>
                </a:solidFill>
              </a:rPr>
              <a:t>Binary</a:t>
            </a:r>
            <a:r>
              <a:rPr lang="en" sz="2200"/>
              <a:t> - a base 2 numbering system</a:t>
            </a:r>
            <a:endParaRPr sz="22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Count using only 0s and 1s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pic>
        <p:nvPicPr>
          <p:cNvPr id="496" name="Google Shape;496;p32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3374075" y="2290150"/>
            <a:ext cx="28289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Bindings</a:t>
            </a:r>
            <a:endParaRPr/>
          </a:p>
        </p:txBody>
      </p:sp>
      <p:sp>
        <p:nvSpPr>
          <p:cNvPr id="502" name="Google Shape;502;p33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Association of a name with a value</a:t>
            </a:r>
            <a:endParaRPr sz="20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Also referred to as </a:t>
            </a:r>
            <a:r>
              <a:rPr lang="en" sz="1800">
                <a:solidFill>
                  <a:schemeClr val="accent6"/>
                </a:solidFill>
              </a:rPr>
              <a:t>Named Binding</a:t>
            </a:r>
            <a:endParaRPr sz="1800">
              <a:solidFill>
                <a:schemeClr val="accent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Purpose </a:t>
            </a:r>
            <a:endParaRPr sz="18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To store values generated by expressions in your code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Allows you to reference those values in your code</a:t>
            </a:r>
            <a:endParaRPr sz="16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Without bindings the program would not be able to remember the work it has already done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Binding - variables and constants</a:t>
            </a:r>
            <a:endParaRPr/>
          </a:p>
        </p:txBody>
      </p:sp>
      <p:sp>
        <p:nvSpPr>
          <p:cNvPr id="508" name="Google Shape;508;p3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</a:rPr>
              <a:t>Variable</a:t>
            </a:r>
            <a:r>
              <a:rPr lang="en" sz="2000"/>
              <a:t> - a type of binding that allows you to update the value associated with a particular name as needed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</a:rPr>
              <a:t>Constant</a:t>
            </a:r>
            <a:r>
              <a:rPr lang="en" sz="2000"/>
              <a:t> - a type of binding where the value associated with a particular name cannot be changed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F4C5-AA97-F432-184B-24EE9644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assigning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77A68-6E06-4E6B-0301-206EF143C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Two steps: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let age; // declaring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age = 42; // assigning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One step: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let age = 42; // declaring and assigning</a:t>
            </a:r>
          </a:p>
        </p:txBody>
      </p:sp>
    </p:spTree>
    <p:extLst>
      <p:ext uri="{BB962C8B-B14F-4D97-AF65-F5344CB8AC3E}">
        <p14:creationId xmlns:p14="http://schemas.microsoft.com/office/powerpoint/2010/main" val="322466802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51017</TotalTime>
  <Words>391</Words>
  <Application>Microsoft Macintosh PowerPoint</Application>
  <PresentationFormat>On-screen Show (16:9)</PresentationFormat>
  <Paragraphs>61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Fira Code</vt:lpstr>
      <vt:lpstr>Arial</vt:lpstr>
      <vt:lpstr>Programming Language Workshop for Beginners by Slidesgo</vt:lpstr>
      <vt:lpstr>JavaScript {</vt:lpstr>
      <vt:lpstr>PowerPoint Presentation</vt:lpstr>
      <vt:lpstr>What is a value?</vt:lpstr>
      <vt:lpstr>Values</vt:lpstr>
      <vt:lpstr>Bits</vt:lpstr>
      <vt:lpstr>Binary</vt:lpstr>
      <vt:lpstr>Bindings</vt:lpstr>
      <vt:lpstr>Binding - variables and constants</vt:lpstr>
      <vt:lpstr>Declaring and assigning variables</vt:lpstr>
      <vt:lpstr>Variable naming</vt:lpstr>
      <vt:lpstr>Variable naming (cont’d)</vt:lpstr>
      <vt:lpstr>Reserved words (variable naming)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{</dc:title>
  <dc:creator>David Tarvin</dc:creator>
  <cp:lastModifiedBy>Tarvin, David (drtarvin)</cp:lastModifiedBy>
  <cp:revision>14</cp:revision>
  <dcterms:modified xsi:type="dcterms:W3CDTF">2024-11-30T22:40:54Z</dcterms:modified>
</cp:coreProperties>
</file>