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48"/>
  </p:normalViewPr>
  <p:slideViewPr>
    <p:cSldViewPr snapToGrid="0" showGuides="1">
      <p:cViewPr varScale="1">
        <p:scale>
          <a:sx n="110" d="100"/>
          <a:sy n="110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1885-147A-7F9E-5209-2648F32FE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95DD9-7F07-C930-E5B9-45CE7FF6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3674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CB91-D37E-1106-F56B-E085429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EC63-CD84-EE10-7B25-DC4CEC9B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Date()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currentDateTime</a:t>
            </a:r>
            <a:r>
              <a:rPr lang="en-US" dirty="0"/>
              <a:t> = new Date();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currentDateTime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// this returns the current date and time in this format:</a:t>
            </a:r>
            <a:br>
              <a:rPr lang="en-US" dirty="0"/>
            </a:br>
            <a:r>
              <a:rPr lang="en-US" dirty="0"/>
              <a:t>// 2024-09-16T14:21:45.625Z (the Z is for Zulu a/k/a Greenwich Mean Time)</a:t>
            </a:r>
          </a:p>
          <a:p>
            <a:r>
              <a:rPr lang="en-US" dirty="0"/>
              <a:t>Can also get current date and time using the method </a:t>
            </a: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rightNow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rightNow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// 2024-09-16T14:21:45.625Z 		</a:t>
            </a:r>
          </a:p>
        </p:txBody>
      </p:sp>
    </p:spTree>
    <p:extLst>
      <p:ext uri="{BB962C8B-B14F-4D97-AF65-F5344CB8AC3E}">
        <p14:creationId xmlns:p14="http://schemas.microsoft.com/office/powerpoint/2010/main" val="66772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092-E4F7-13FF-EA0F-340BCAA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942C-ED65-B70E-C339-9DEA55A9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parameters with new Date() to get more than just the current date/time</a:t>
            </a:r>
          </a:p>
          <a:p>
            <a:r>
              <a:rPr lang="en-US" dirty="0"/>
              <a:t>Can convert many string formats to a date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stringDate</a:t>
            </a:r>
            <a:r>
              <a:rPr lang="en-US" dirty="0"/>
              <a:t> = new Date(“Sat Jun 05 2021 12:40:12 GMT+0200”);</a:t>
            </a:r>
            <a:br>
              <a:rPr lang="en-US" dirty="0"/>
            </a:br>
            <a:r>
              <a:rPr lang="en-US" dirty="0"/>
              <a:t>// 2021-06-05T10:40:12.000Z</a:t>
            </a:r>
          </a:p>
          <a:p>
            <a:pPr lvl="1"/>
            <a:r>
              <a:rPr lang="en-US" dirty="0"/>
              <a:t>The order in which days and months are presented does matter and will affect what date is created</a:t>
            </a:r>
          </a:p>
          <a:p>
            <a:pPr lvl="2"/>
            <a:r>
              <a:rPr lang="en-US" dirty="0"/>
              <a:t>The order can vary depending on the region of the world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DD94-4DD3-603F-6B0D-78C7362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 with parameters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DEE-0616-787B-7891-E1E215CB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create a specific date using integers as constructor parameters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specificDate</a:t>
            </a:r>
            <a:r>
              <a:rPr lang="en-US" dirty="0"/>
              <a:t> = new Date(2022, 1, 10, 12, 10, 15, 100);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specificDate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2022-02-10T12:10:15.100Z</a:t>
            </a:r>
          </a:p>
          <a:p>
            <a:pPr lvl="1"/>
            <a:r>
              <a:rPr lang="en-US" dirty="0"/>
              <a:t>The second parameter is the month, and the numbers for the months run from 0 to 11, not 1 to 12</a:t>
            </a:r>
          </a:p>
        </p:txBody>
      </p:sp>
    </p:spTree>
    <p:extLst>
      <p:ext uri="{BB962C8B-B14F-4D97-AF65-F5344CB8AC3E}">
        <p14:creationId xmlns:p14="http://schemas.microsoft.com/office/powerpoint/2010/main" val="25692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094-05BA-98EB-CF1B-432B9AF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elements of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CE59-E847-8FAC-64F2-381232C0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 = new Date(); // suppose current date/time is </a:t>
            </a:r>
            <a:r>
              <a:rPr lang="en-US" b="0" i="0" dirty="0">
                <a:effectLst/>
                <a:latin typeface="Monaspace Argon"/>
              </a:rPr>
              <a:t>2024-09-17T01:01:15.222Z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(“Day of week:”, </a:t>
            </a:r>
            <a:r>
              <a:rPr lang="en-US" dirty="0" err="1"/>
              <a:t>d.getDay</a:t>
            </a:r>
            <a:r>
              <a:rPr lang="en-US" dirty="0"/>
              <a:t>()); // Day of week: 1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(“Day of month:”, </a:t>
            </a:r>
            <a:r>
              <a:rPr lang="en-US" dirty="0" err="1"/>
              <a:t>d.getDate</a:t>
            </a:r>
            <a:r>
              <a:rPr lang="en-US" dirty="0"/>
              <a:t>()); // Day of month: 16 (Zulu time 6 </a:t>
            </a:r>
            <a:r>
              <a:rPr lang="en-US" dirty="0" err="1"/>
              <a:t>hrs</a:t>
            </a:r>
            <a:r>
              <a:rPr lang="en-US" dirty="0"/>
              <a:t> ahead)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(“Month:”, </a:t>
            </a:r>
            <a:r>
              <a:rPr lang="en-US" dirty="0" err="1"/>
              <a:t>d.getMonth</a:t>
            </a:r>
            <a:r>
              <a:rPr lang="en-US" dirty="0"/>
              <a:t>()); // Month: 8 (months are 0 – 11, not 1 – 12)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(“Year:”, </a:t>
            </a:r>
            <a:r>
              <a:rPr lang="en-US" dirty="0" err="1"/>
              <a:t>d.getFullYear</a:t>
            </a:r>
            <a:r>
              <a:rPr lang="en-US" dirty="0"/>
              <a:t>()); // Year: 2024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(“Seconds:”, </a:t>
            </a:r>
            <a:r>
              <a:rPr lang="en-US" dirty="0" err="1"/>
              <a:t>d.getSeconds</a:t>
            </a:r>
            <a:r>
              <a:rPr lang="en-US" dirty="0"/>
              <a:t>()); // Seconds: 15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(“Milliseconds:”, </a:t>
            </a:r>
            <a:r>
              <a:rPr lang="en-US" dirty="0" err="1"/>
              <a:t>d.getMilliseconds</a:t>
            </a:r>
            <a:r>
              <a:rPr lang="en-US" dirty="0"/>
              <a:t>()); // Milliseconds:”, 222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(“Time:”, </a:t>
            </a:r>
            <a:r>
              <a:rPr lang="en-US" dirty="0" err="1"/>
              <a:t>d.getTime</a:t>
            </a:r>
            <a:r>
              <a:rPr lang="en-US" dirty="0"/>
              <a:t>()); // Time: </a:t>
            </a:r>
            <a:r>
              <a:rPr lang="en-US" b="0" i="0" dirty="0">
                <a:effectLst/>
                <a:latin typeface="Monaspace Argon"/>
              </a:rPr>
              <a:t>1726534875222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63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1363</TotalTime>
  <Words>395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Monaspace Argon</vt:lpstr>
      <vt:lpstr>Gallery</vt:lpstr>
      <vt:lpstr>Date methods</vt:lpstr>
      <vt:lpstr>Creating A date Object</vt:lpstr>
      <vt:lpstr>Creating a Date object with Parameters</vt:lpstr>
      <vt:lpstr>Creating a Date object with parameters (cont’d)</vt:lpstr>
      <vt:lpstr>Getting the elements of a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Tarvin, David (drtarvin)</dc:creator>
  <cp:lastModifiedBy>Tarvin, David (drtarvin)</cp:lastModifiedBy>
  <cp:revision>1</cp:revision>
  <dcterms:created xsi:type="dcterms:W3CDTF">2024-09-17T00:28:30Z</dcterms:created>
  <dcterms:modified xsi:type="dcterms:W3CDTF">2024-10-13T14:46:00Z</dcterms:modified>
</cp:coreProperties>
</file>