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42" r:id="rId5"/>
    <p:sldId id="382" r:id="rId6"/>
    <p:sldId id="387" r:id="rId7"/>
    <p:sldId id="388" r:id="rId8"/>
    <p:sldId id="389" r:id="rId9"/>
    <p:sldId id="390" r:id="rId10"/>
    <p:sldId id="393" r:id="rId11"/>
    <p:sldId id="394" r:id="rId12"/>
    <p:sldId id="359" r:id="rId13"/>
    <p:sldId id="392" r:id="rId14"/>
    <p:sldId id="373" r:id="rId15"/>
    <p:sldId id="374" r:id="rId16"/>
    <p:sldId id="375" r:id="rId17"/>
    <p:sldId id="365" r:id="rId18"/>
    <p:sldId id="376" r:id="rId19"/>
    <p:sldId id="377" r:id="rId20"/>
    <p:sldId id="378" r:id="rId21"/>
    <p:sldId id="379" r:id="rId22"/>
    <p:sldId id="380" r:id="rId23"/>
    <p:sldId id="381" r:id="rId24"/>
    <p:sldId id="3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540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27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AEDC-AA40-4075-DC89-C8BA3F9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877200"/>
          </a:xfrm>
        </p:spPr>
        <p:txBody>
          <a:bodyPr/>
          <a:lstStyle/>
          <a:p>
            <a:r>
              <a:rPr lang="en-US" dirty="0" err="1"/>
              <a:t>Console.logi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973EF-3A38-2E3C-79F4-CA269DFEB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2DDF0A-9286-CC2C-FE34-6EE26B78B5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30BC-4296-8063-A0C4-2446C00F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7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D418-7858-C956-E8E7-CA63051A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C17E4-0923-FC4F-FD30-C346F12BC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35099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8087-B49C-8271-0B77-2ACBC1D5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908DA-0284-E265-8BA4-8D17F0A0116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r>
              <a:rPr lang="en-US" dirty="0"/>
              <a:t>An expression is a fragment of code that produces a value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value written literally (22 or ‘psychoanalysis’)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Expression between parentheses (???)</a:t>
            </a:r>
          </a:p>
          <a:p>
            <a:pPr marL="285750" indent="-285750">
              <a:buFontTx/>
              <a:buChar char="-"/>
            </a:pPr>
            <a:r>
              <a:rPr lang="en-US" dirty="0"/>
              <a:t>Binary operator applied to two expressions  // 22 + 38, a + b</a:t>
            </a:r>
          </a:p>
          <a:p>
            <a:pPr marL="285750" indent="-285750">
              <a:buFontTx/>
              <a:buChar char="-"/>
            </a:pPr>
            <a:r>
              <a:rPr lang="en-US" dirty="0"/>
              <a:t>Unary operator applied to one  // a++</a:t>
            </a:r>
          </a:p>
          <a:p>
            <a:r>
              <a:rPr lang="en-US" dirty="0"/>
              <a:t>Expressions can also contain other expressions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 a subsentence containing other subsentences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2CCB-A4EF-7441-B2C0-46E58E7E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8F19-AC9D-F258-BA48-77BF9DB6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48D8-A8C1-FF62-567B-7E5A64E4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8CE0-71F6-F306-D729-1BC34FD8859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r>
              <a:rPr lang="en-US" dirty="0"/>
              <a:t>If an expression is considered like a sentence fragment, a statement corresponds to a full sentence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program is a list of statements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statement is an expression with a semicolon after it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a statement doesn’t affect the world, it’s useless (???)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D5960-059E-5FF7-53AD-36982E2D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3287-2075-F8E9-1009-DA10636C2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107A-94FF-A687-6335-BE6AF33B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DD8D7-33F8-5766-FD0D-9D2FB65FE1B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r>
              <a:rPr lang="en-US" dirty="0"/>
              <a:t>The environment is the collection of bindings and their values that exist at a given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Always contain bindings that are part of the language standard (???)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of the time contain bindings that provide ways to interact with the surrounding system</a:t>
            </a:r>
          </a:p>
          <a:p>
            <a:pPr marL="569214" lvl="1">
              <a:buFontTx/>
              <a:buChar char="-"/>
            </a:pPr>
            <a:r>
              <a:rPr lang="en-US" dirty="0"/>
              <a:t>Ex: A browser has functions to interact with the currently loaded website and to read mouse and keyboard input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7069-F749-A473-0DA0-983C3A66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B048E-1D46-204F-E17C-110B7279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DFE-6502-2AD6-024A-2874E3C1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D89F2-CA07-E605-E874-739550CA617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r>
              <a:rPr lang="en-US" dirty="0"/>
              <a:t>A function is a piece of program wrapped in a value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Ex: the binding prompt holds a function (???)</a:t>
            </a:r>
          </a:p>
          <a:p>
            <a:r>
              <a:rPr lang="en-US" dirty="0"/>
              <a:t>Executing a function is called invoking, calling or applying it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call a function by putting parentheses after an expression that produces a function value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usually directly use the nae of the binding that holds the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84733-A516-D905-A799-8BE01785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3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D1719-2F1A-F3D0-39E8-87FD4E941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6E9B-9B37-3E19-D484-A081FD66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C356D-2B22-B44D-0107-2C559A08CE0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is a piece of program wrapped in a value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Ex: the binding </a:t>
            </a:r>
            <a:r>
              <a:rPr lang="en-US" b="1" dirty="0"/>
              <a:t>prompt</a:t>
            </a:r>
            <a:r>
              <a:rPr lang="en-US" dirty="0"/>
              <a:t> holds a function</a:t>
            </a:r>
          </a:p>
          <a:p>
            <a:r>
              <a:rPr lang="en-US" dirty="0"/>
              <a:t>Executing a function is called </a:t>
            </a:r>
            <a:r>
              <a:rPr lang="en-US" b="1" dirty="0"/>
              <a:t>invoking</a:t>
            </a:r>
            <a:r>
              <a:rPr lang="en-US" dirty="0"/>
              <a:t>, </a:t>
            </a:r>
            <a:r>
              <a:rPr lang="en-US" b="1" dirty="0"/>
              <a:t>calling</a:t>
            </a:r>
            <a:r>
              <a:rPr lang="en-US" dirty="0"/>
              <a:t> or </a:t>
            </a:r>
            <a:r>
              <a:rPr lang="en-US" b="1" dirty="0"/>
              <a:t>applying</a:t>
            </a:r>
            <a:r>
              <a:rPr lang="en-US" dirty="0"/>
              <a:t> it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call a function by putting parentheses after an expression that produces a function value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usually directly use the name of the binding that holds the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E9B2C-864F-F9F2-7D9B-B40D00B0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2772-485C-3D5E-7BE1-E88C6BD02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CA2B-A689-DAF8-004F-BE07D20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4282-A35C-8180-BC7A-CFF0F494F82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bindings contained in the parentheses of the function definition are called </a:t>
            </a:r>
            <a:r>
              <a:rPr lang="en-US" b="1" dirty="0"/>
              <a:t>parameters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the function is invoked, the values placed in the parentheses are called </a:t>
            </a:r>
            <a:r>
              <a:rPr lang="en-US" b="1" dirty="0"/>
              <a:t>arguments</a:t>
            </a:r>
          </a:p>
          <a:p>
            <a:pPr marL="569214" lvl="1">
              <a:buFontTx/>
              <a:buChar char="-"/>
            </a:pPr>
            <a:r>
              <a:rPr lang="en-US" dirty="0"/>
              <a:t>The values between the parentheses when the function is invoked are given to the program inside the function</a:t>
            </a:r>
          </a:p>
          <a:p>
            <a:pPr marL="569214" lvl="1">
              <a:buFontTx/>
              <a:buChar char="-"/>
            </a:pPr>
            <a:r>
              <a:rPr lang="en-US" dirty="0"/>
              <a:t>Different functions might need different numbers or different types of arguments</a:t>
            </a:r>
          </a:p>
          <a:p>
            <a:pPr marL="569214" lvl="1">
              <a:buFontTx/>
              <a:buChar char="-"/>
            </a:pPr>
            <a:r>
              <a:rPr lang="en-US" dirty="0"/>
              <a:t>The arguments in a function do not all need to be the same data type</a:t>
            </a:r>
          </a:p>
          <a:p>
            <a:pPr marL="569214" lvl="1">
              <a:buFontTx/>
              <a:buChar char="-"/>
            </a:pPr>
            <a:r>
              <a:rPr lang="en-US" dirty="0"/>
              <a:t>In JavaScript we do not need to state what are the data types of the arguments</a:t>
            </a:r>
          </a:p>
          <a:p>
            <a:pPr marL="852678" lvl="2">
              <a:buFontTx/>
              <a:buChar char="-"/>
            </a:pPr>
            <a:r>
              <a:rPr lang="en-US" dirty="0"/>
              <a:t>Other languages such as Java do require this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6030-3645-6590-B86E-5BAC4B4F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5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23118</TotalTime>
  <Words>836</Words>
  <Application>Microsoft Macintosh PowerPoint</Application>
  <PresentationFormat>Widescreen</PresentationFormat>
  <Paragraphs>181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Nova</vt:lpstr>
      <vt:lpstr>Biome</vt:lpstr>
      <vt:lpstr>Calibri</vt:lpstr>
      <vt:lpstr>Custom</vt:lpstr>
      <vt:lpstr>BASIC</vt:lpstr>
      <vt:lpstr>Expressions and statement</vt:lpstr>
      <vt:lpstr>Expressions</vt:lpstr>
      <vt:lpstr>Statements</vt:lpstr>
      <vt:lpstr>Environment</vt:lpstr>
      <vt:lpstr>Function</vt:lpstr>
      <vt:lpstr>Function</vt:lpstr>
      <vt:lpstr>Function (cont’d)</vt:lpstr>
      <vt:lpstr>Agenda</vt:lpstr>
      <vt:lpstr>Console.logi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Tarvin, David (drtarvin)</cp:lastModifiedBy>
  <cp:revision>3</cp:revision>
  <dcterms:created xsi:type="dcterms:W3CDTF">2024-12-18T04:08:11Z</dcterms:created>
  <dcterms:modified xsi:type="dcterms:W3CDTF">2025-01-04T23:49:48Z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