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81bd5d55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81bd5d55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81bd5d55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81bd5d55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81bd5d55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81bd5d55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81bd5d55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81bd5d55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81bd5d55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781bd5d55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81bd5d5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81bd5d5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81bd5d5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81bd5d5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81bd5d55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781bd5d55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81bd5d55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781bd5d5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81bd5d55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781bd5d55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81bd5d55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81bd5d55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81bd5d55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81bd5d55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81bd5d55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81bd5d55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David Tarvin, AIM Code School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callbacks, promises allow us to wait on certain code to finish execution before running the next bit of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Promise represents the eventual result of an async operation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is a guarantee that something will happen in the future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Just like people, the Promise will be kept or not kept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JavaScript Promise is a placeholder object for something that is supposed to be returned from the server and on which we can attach callbacks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Promises (cont’d)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Promise has three states: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Pending - the async operation hasn’t completed yet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Fulfilled - the operation has completed and the Promise has a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Rejected - the operation has completed with an error or has failed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Once a Promise has settled, it is settled for good and cannot transition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Promises (cont’d)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 syntax: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runFunction().then(successFunc, failureFunc);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First, invoke runFunction()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runFunction() returns a Promise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Once the Promise is settled: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the Promise is fulfilled, successFunc is invoked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the Promise fails, failureFunc is invoked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Promises (cont’d)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Promise takes as callback function as a parameter, usually an arrow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callback function takes two functions as parameters - resolve and reject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They have to be included as parameters in order for them to be used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be named anything - the first will always be resolved and the second will always be reject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Don’t include parentheses after them </a:t>
            </a:r>
            <a:r>
              <a:rPr lang="en"/>
              <a:t>because</a:t>
            </a:r>
            <a:r>
              <a:rPr lang="en"/>
              <a:t> doing so would cause the </a:t>
            </a:r>
            <a:r>
              <a:rPr lang="en"/>
              <a:t>functions to execute immediately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Promises (cont’d)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callback function passes as a parameter for the Promise can be called promise_executor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resolve and reject functions are callbacks provided by the Promise instance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of those functions take one parameter that is of type 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the Promise is resolved, the resolve method passes the parameter to the .then callback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the Promise is rejected, the reject method passes the parameter to the .catch callback function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vs Synchronous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Synchronous programming - things happen one at at time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Problematic if the task </a:t>
            </a:r>
            <a:r>
              <a:rPr lang="en"/>
              <a:t>being executed takes time, like a network request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Program can’t make progress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Asynchronous programming - allows multiple things to happen at the same time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an action is started, the program continues to run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the action finishes, the program is informed and gets access to the result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vs Synchronous (cont’d)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program making two requests and combining the results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Synchronous - make the requests one after the other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Drawback - second request will be started only when the first one has finished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Total time taken will be at least the sum of the two response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Solution for synchronous - start additional threads of control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thread is another running program whose execution may be inserted along with other programs by the operating system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Threads could run at the same time on different processors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second thread could start the second request, then both threads wait for results to come back, then they resynchronize to combine results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vs Synchronous (cont’d)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doesn’t JavaScript use multi-threading?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Javascript is a scripting language that was only intended for browsers, which were not very fast when JavaScript was created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JavaScript was kept single-threaded so that operations in the browsers would not get blocked due to multiple requests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Callbacks - An approach to asynchronous programming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callback </a:t>
            </a:r>
            <a:r>
              <a:rPr lang="en"/>
              <a:t>function is a function that is called by another function to do something when a  process finishes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function that has to wait for something and then do something after the waiting is over will take a function as an extra argument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function that has to wait for something is sometimes called the asynchronous function, or is sometimes called the  callout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function that is provided as an extra argument to the asynchronous (async) function is called the callback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async function starts a process and sets things up so that the callback function is called when the process finishes, and then returns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Callbacks (cont’d)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callbacks: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setTimeout() waits a certain number of milliseconds and then calls a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setTimeout(() =&gt; console.log(‘Tick’), 500);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Reading a file from a device’s storage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Function that reads a text file’s content as a string and passes it to a callback function to console.log the results</a:t>
            </a:r>
            <a:br>
              <a:rPr lang="en"/>
            </a:br>
            <a:r>
              <a:rPr lang="en"/>
              <a:t>readTextFile(“shopping_list.txt”, content =&gt; {</a:t>
            </a:r>
            <a:br>
              <a:rPr lang="en"/>
            </a:br>
            <a:r>
              <a:rPr lang="en"/>
              <a:t>    console.log(`Shopping List:\n$(content)`);</a:t>
            </a:r>
            <a:br>
              <a:rPr lang="en"/>
            </a:br>
            <a:r>
              <a:rPr lang="en"/>
              <a:t>});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// Shopping List: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// Peanut butter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// Bananas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Callbacks (cont’d)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 to simply using callbacks: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Performing multiple async operations in a row using callbacks means you have to keep passing new functions to handle the continuation of the computation after the actions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Example: A function that compares two files and produces a boolean indicating whether their content is the same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function compareFiles(fileA, fileB, callback) {</a:t>
            </a:r>
            <a:br>
              <a:rPr lang="en"/>
            </a:br>
            <a:r>
              <a:rPr lang="en"/>
              <a:t>    readTextFile(fileA, contentA =&gt; {</a:t>
            </a:r>
            <a:br>
              <a:rPr lang="en"/>
            </a:br>
            <a:r>
              <a:rPr lang="en"/>
              <a:t>        readTextFile(fileB, contentB =&gt; {</a:t>
            </a:r>
            <a:br>
              <a:rPr lang="en"/>
            </a:br>
            <a:r>
              <a:rPr lang="en"/>
              <a:t>            callback(contentA == contentB);</a:t>
            </a:r>
            <a:br>
              <a:rPr lang="en"/>
            </a:br>
            <a:r>
              <a:rPr lang="en"/>
              <a:t>        });</a:t>
            </a:r>
            <a:br>
              <a:rPr lang="en"/>
            </a:br>
            <a:r>
              <a:rPr lang="en"/>
              <a:t>    });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Callbacks (cont’d)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function that calls a function that works asynchronously must itself be asynchronous, using a callback or similar mechanism to deliver its result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Having multiple nested callback functions is known as callback hell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Multiple nested callback functions makes the code complex, hard to read, and challenging to read, debug,  and generally maintain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Callbacks (cont’d)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3613" y="1152475"/>
            <a:ext cx="303678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