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9eae74d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9eae74d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9eae74d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9eae74d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apidapi.com/blog/how-to-use-an-api-with-javascrip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and APIs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Tarvin, AIM Code School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2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31" name="Google Shape;231;p22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22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22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22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22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22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22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22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22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22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41" name="Google Shape;241;p22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243" name="Google Shape;243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XX% sales increase</a:t>
            </a:r>
            <a:endParaRPr/>
          </a:p>
        </p:txBody>
      </p:sp>
      <p:grpSp>
        <p:nvGrpSpPr>
          <p:cNvPr id="244" name="Google Shape;244;p22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45" name="Google Shape;245;p22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46" name="Google Shape;246;p22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22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2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56" name="Google Shape;256;p22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57" name="Google Shape;257;p22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2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REpresentational State Transfer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Client-server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Statelessness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Cacheabilitty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Layered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Uniform interface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Use An API with JavaScript (The Complete Beginner’s Guide), RapidAPI Staff, April 16, 2021, accessed April 1, 2023,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https://rapidapi.com/blog/how-to-use-an-api-with-javascript/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Representational state transfer, Wikipedia,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Ut enim ad minim veniam, quis nostrud</a:t>
            </a:r>
            <a:endParaRPr sz="1600"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10" name="Google Shape;110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5" name="Google Shape;115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Expand audience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</p:txBody>
      </p:sp>
      <p:sp>
        <p:nvSpPr>
          <p:cNvPr id="127" name="Google Shape;127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Up 30-day actives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sp>
        <p:nvSpPr>
          <p:cNvPr id="130" name="Google Shape;130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17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Increase conversion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38" name="Google Shape;138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premium subscribers</a:t>
            </a:r>
            <a:endParaRPr/>
          </a:p>
        </p:txBody>
      </p:sp>
      <p:sp>
        <p:nvSpPr>
          <p:cNvPr id="139" name="Google Shape;139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49" name="Google Shape;149;p20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1" name="Google Shape;151;p20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52" name="Google Shape;152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0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55" name="Google Shape;155;p20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09.17.XX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7" name="Google Shape;157;p20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58" name="Google Shape;158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0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61" name="Google Shape;161;p20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3" name="Google Shape;163;p20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64" name="Google Shape;164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" name="Google Shape;165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20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67" name="Google Shape;167;p20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9" name="Google Shape;169;p20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70" name="Google Shape;170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2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20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73" name="Google Shape;173;p2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11.01.XX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5" name="Google Shape;175;p20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76" name="Google Shape;176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7" name="Google Shape;177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20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7" name="Google Shape;187;p21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Wendy Writer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88" name="Google Shape;188;p21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189" name="Google Shape;189;p21"/>
            <p:cNvCxnSpPr>
              <a:stCxn id="184" idx="2"/>
              <a:endCxn id="190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21"/>
            <p:cNvCxnSpPr>
              <a:stCxn id="184" idx="2"/>
              <a:endCxn id="192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3" name="Google Shape;193;p21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Sales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5" name="Google Shape;195;p21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Ronny Reader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96" name="Google Shape;196;p21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197" name="Google Shape;197;p21"/>
            <p:cNvCxnSpPr>
              <a:stCxn id="193" idx="2"/>
              <a:endCxn id="198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21"/>
            <p:cNvCxnSpPr>
              <a:stCxn id="193" idx="2"/>
              <a:endCxn id="200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21"/>
            <p:cNvCxnSpPr>
              <a:stCxn id="193" idx="2"/>
              <a:endCxn id="202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3" name="Google Shape;203;p21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North America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5" name="Google Shape;205;p21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Perry Presenter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Asia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8" name="Google Shape;208;p21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Vinny Viewer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1" name="Google Shape;211;p21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Molly Maker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4" name="Google Shape;214;p21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Abby Author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15" name="Google Shape;215;p21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216" name="Google Shape;216;p21"/>
            <p:cNvCxnSpPr>
              <a:stCxn id="212" idx="2"/>
              <a:endCxn id="217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21"/>
            <p:cNvCxnSpPr>
              <a:stCxn id="212" idx="2"/>
              <a:endCxn id="219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0" name="Google Shape;220;p21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Front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22" name="Google Shape;222;p21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Casey Creator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Back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25" name="Google Shape;225;p21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Berry Books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