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Red Rose"/>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7DD80D-55AF-4DBA-847B-E66FEC47246B}">
  <a:tblStyle styleId="{A27DD80D-55AF-4DBA-847B-E66FEC4724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RedRose-bold.fntdata"/><Relationship Id="rId23" Type="http://schemas.openxmlformats.org/officeDocument/2006/relationships/slide" Target="slides/slide17.xml"/><Relationship Id="rId67" Type="http://schemas.openxmlformats.org/officeDocument/2006/relationships/font" Target="fonts/RedRose-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27b6839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27b6839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7242376c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7242376c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286d06d1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286d06d1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7242376c5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7242376c5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7242376c5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7242376c5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7242376c5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7242376c5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7242376c5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7242376c5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7242376c5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7242376c5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7242376c5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7242376c5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7242376c5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7242376c5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7242376c5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7242376c5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023a7539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023a7539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286d06d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0286d06d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286d06d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0286d06d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0286d06d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0286d06d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286d06d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0286d06d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0286d06d1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0286d06d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290ebba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290ebba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0290ebba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0290ebba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290ebba7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0290ebba7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724ae45f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724ae45f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72759d32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72759d32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286d06d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286d06d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72759d32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72759d3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72759d32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72759d32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72759d32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72759d32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72759d32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72759d32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72759d32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72759d32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72759d324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72759d324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72759d32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72759d32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72bf2e4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72bf2e4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72bf2e4b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72bf2e4b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72bf2e4b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72bf2e4b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7242376c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7242376c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72bf2e4b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72bf2e4b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72759d3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72759d3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724ae45f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724ae45f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724ae45f6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724ae45f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724ae45f6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724ae45f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724ae45f6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724ae45f6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724ae45f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724ae45f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724ae45f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724ae45f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724ae45f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724ae45f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724ae45f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724ae45f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242376c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7242376c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724ae45f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724ae45f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72bf2e4ba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72bf2e4ba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72bf2e4b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72bf2e4b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72bf2e4b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72bf2e4b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72bf2e4b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72bf2e4b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72bf2e4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72bf2e4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7242376c5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7242376c5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242376c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242376c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7242376c5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7242376c5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7242376c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7242376c5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242376c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7242376c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75" l="0" r="0" t="0"/>
          <a:stretch/>
        </p:blipFill>
        <p:spPr>
          <a:xfrm flipH="1">
            <a:off x="-61274" y="-34875"/>
            <a:ext cx="9205274" cy="5239400"/>
          </a:xfrm>
          <a:prstGeom prst="rect">
            <a:avLst/>
          </a:prstGeom>
          <a:noFill/>
          <a:ln>
            <a:noFill/>
          </a:ln>
        </p:spPr>
      </p:pic>
      <p:grpSp>
        <p:nvGrpSpPr>
          <p:cNvPr id="10" name="Google Shape;10;p2"/>
          <p:cNvGrpSpPr/>
          <p:nvPr/>
        </p:nvGrpSpPr>
        <p:grpSpPr>
          <a:xfrm>
            <a:off x="715100" y="535000"/>
            <a:ext cx="7714025" cy="4073497"/>
            <a:chOff x="715100" y="535000"/>
            <a:chExt cx="7714025" cy="4073497"/>
          </a:xfrm>
        </p:grpSpPr>
        <p:sp>
          <p:nvSpPr>
            <p:cNvPr id="11" name="Google Shape;11;p2"/>
            <p:cNvSpPr/>
            <p:nvPr/>
          </p:nvSpPr>
          <p:spPr>
            <a:xfrm>
              <a:off x="715225" y="535000"/>
              <a:ext cx="7713900" cy="31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15100" y="535000"/>
              <a:ext cx="7713783" cy="4073497"/>
            </a:xfrm>
            <a:custGeom>
              <a:rect b="b" l="l" r="r" t="t"/>
              <a:pathLst>
                <a:path extrusionOk="0" fill="none" h="55401" w="71915">
                  <a:moveTo>
                    <a:pt x="0" y="1"/>
                  </a:moveTo>
                  <a:lnTo>
                    <a:pt x="71914" y="1"/>
                  </a:lnTo>
                  <a:lnTo>
                    <a:pt x="71914" y="55400"/>
                  </a:lnTo>
                  <a:lnTo>
                    <a:pt x="0" y="55400"/>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131105" y="629256"/>
              <a:ext cx="137147" cy="135237"/>
              <a:chOff x="6241855" y="108656"/>
              <a:chExt cx="137147" cy="135237"/>
            </a:xfrm>
          </p:grpSpPr>
          <p:sp>
            <p:nvSpPr>
              <p:cNvPr id="14" name="Google Shape;14;p2"/>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 name="Google Shape;16;p2"/>
          <p:cNvSpPr txBox="1"/>
          <p:nvPr>
            <p:ph type="ctrTitle"/>
          </p:nvPr>
        </p:nvSpPr>
        <p:spPr>
          <a:xfrm>
            <a:off x="1205513" y="1681824"/>
            <a:ext cx="6733200" cy="15987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1" sz="5000">
                <a:solidFill>
                  <a:srgbClr val="191919"/>
                </a:solidFill>
                <a:latin typeface="Red Rose"/>
                <a:ea typeface="Red Rose"/>
                <a:cs typeface="Red Rose"/>
                <a:sym typeface="Red Ros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 name="Google Shape;17;p2"/>
          <p:cNvSpPr txBox="1"/>
          <p:nvPr>
            <p:ph idx="1" type="subTitle"/>
          </p:nvPr>
        </p:nvSpPr>
        <p:spPr>
          <a:xfrm>
            <a:off x="2922300" y="3352325"/>
            <a:ext cx="3299400" cy="372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pic>
        <p:nvPicPr>
          <p:cNvPr id="107" name="Google Shape;107;p11"/>
          <p:cNvPicPr preferRelativeResize="0"/>
          <p:nvPr/>
        </p:nvPicPr>
        <p:blipFill rotWithShape="1">
          <a:blip r:embed="rId2">
            <a:alphaModFix/>
          </a:blip>
          <a:srcRect b="675" l="0" r="0" t="0"/>
          <a:stretch/>
        </p:blipFill>
        <p:spPr>
          <a:xfrm flipH="1">
            <a:off x="-61274" y="-34875"/>
            <a:ext cx="9205274" cy="5239400"/>
          </a:xfrm>
          <a:prstGeom prst="rect">
            <a:avLst/>
          </a:prstGeom>
          <a:noFill/>
          <a:ln>
            <a:noFill/>
          </a:ln>
        </p:spPr>
      </p:pic>
      <p:sp>
        <p:nvSpPr>
          <p:cNvPr id="108" name="Google Shape;108;p11"/>
          <p:cNvSpPr/>
          <p:nvPr/>
        </p:nvSpPr>
        <p:spPr>
          <a:xfrm rot="1046280">
            <a:off x="7683466" y="3219249"/>
            <a:ext cx="1617750" cy="1617702"/>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1"/>
          <p:cNvGrpSpPr/>
          <p:nvPr/>
        </p:nvGrpSpPr>
        <p:grpSpPr>
          <a:xfrm>
            <a:off x="4772826" y="46062"/>
            <a:ext cx="989743" cy="745530"/>
            <a:chOff x="4772826" y="46062"/>
            <a:chExt cx="989743" cy="745530"/>
          </a:xfrm>
        </p:grpSpPr>
        <p:sp>
          <p:nvSpPr>
            <p:cNvPr id="110" name="Google Shape;110;p11"/>
            <p:cNvSpPr/>
            <p:nvPr/>
          </p:nvSpPr>
          <p:spPr>
            <a:xfrm>
              <a:off x="4772826" y="4606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312775" y="341325"/>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1"/>
          <p:cNvSpPr/>
          <p:nvPr/>
        </p:nvSpPr>
        <p:spPr>
          <a:xfrm>
            <a:off x="6602476" y="4508724"/>
            <a:ext cx="634327" cy="634772"/>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1"/>
          <p:cNvGrpSpPr/>
          <p:nvPr/>
        </p:nvGrpSpPr>
        <p:grpSpPr>
          <a:xfrm rot="-871768">
            <a:off x="-396769" y="112822"/>
            <a:ext cx="2223744" cy="844347"/>
            <a:chOff x="-67075" y="4786050"/>
            <a:chExt cx="1998167" cy="758697"/>
          </a:xfrm>
        </p:grpSpPr>
        <p:sp>
          <p:nvSpPr>
            <p:cNvPr id="114" name="Google Shape;114;p11"/>
            <p:cNvSpPr/>
            <p:nvPr/>
          </p:nvSpPr>
          <p:spPr>
            <a:xfrm>
              <a:off x="-67075" y="47860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85325" y="49384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1"/>
          <p:cNvSpPr txBox="1"/>
          <p:nvPr>
            <p:ph hasCustomPrompt="1" type="title"/>
          </p:nvPr>
        </p:nvSpPr>
        <p:spPr>
          <a:xfrm>
            <a:off x="1402675" y="1560025"/>
            <a:ext cx="6338700" cy="13749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7" name="Google Shape;117;p11"/>
          <p:cNvSpPr txBox="1"/>
          <p:nvPr>
            <p:ph idx="1" type="subTitle"/>
          </p:nvPr>
        </p:nvSpPr>
        <p:spPr>
          <a:xfrm>
            <a:off x="2305350" y="3067200"/>
            <a:ext cx="4533300" cy="5703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8" name="Google Shape;118;p11"/>
          <p:cNvSpPr/>
          <p:nvPr/>
        </p:nvSpPr>
        <p:spPr>
          <a:xfrm>
            <a:off x="352453" y="1312756"/>
            <a:ext cx="835639" cy="836225"/>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0" name="Shape 120"/>
        <p:cNvGrpSpPr/>
        <p:nvPr/>
      </p:nvGrpSpPr>
      <p:grpSpPr>
        <a:xfrm>
          <a:off x="0" y="0"/>
          <a:ext cx="0" cy="0"/>
          <a:chOff x="0" y="0"/>
          <a:chExt cx="0" cy="0"/>
        </a:xfrm>
      </p:grpSpPr>
      <p:pic>
        <p:nvPicPr>
          <p:cNvPr id="121" name="Google Shape;121;p13"/>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22" name="Google Shape;122;p13"/>
          <p:cNvGrpSpPr/>
          <p:nvPr/>
        </p:nvGrpSpPr>
        <p:grpSpPr>
          <a:xfrm>
            <a:off x="352450" y="535000"/>
            <a:ext cx="8434500" cy="4073400"/>
            <a:chOff x="352450" y="535000"/>
            <a:chExt cx="8434500" cy="4073400"/>
          </a:xfrm>
        </p:grpSpPr>
        <p:grpSp>
          <p:nvGrpSpPr>
            <p:cNvPr id="123" name="Google Shape;123;p13"/>
            <p:cNvGrpSpPr/>
            <p:nvPr/>
          </p:nvGrpSpPr>
          <p:grpSpPr>
            <a:xfrm>
              <a:off x="8389007" y="653479"/>
              <a:ext cx="241900" cy="238545"/>
              <a:chOff x="6241855" y="108656"/>
              <a:chExt cx="137147" cy="135237"/>
            </a:xfrm>
          </p:grpSpPr>
          <p:sp>
            <p:nvSpPr>
              <p:cNvPr id="124" name="Google Shape;124;p13"/>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3"/>
            <p:cNvSpPr/>
            <p:nvPr/>
          </p:nvSpPr>
          <p:spPr>
            <a:xfrm>
              <a:off x="352450" y="535000"/>
              <a:ext cx="8434500" cy="407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3"/>
          <p:cNvSpPr/>
          <p:nvPr/>
        </p:nvSpPr>
        <p:spPr>
          <a:xfrm>
            <a:off x="260163" y="118199"/>
            <a:ext cx="909857" cy="899497"/>
          </a:xfrm>
          <a:custGeom>
            <a:rect b="b" l="l" r="r" t="t"/>
            <a:pathLst>
              <a:path extrusionOk="0" h="21706" w="21956">
                <a:moveTo>
                  <a:pt x="13395" y="4572"/>
                </a:moveTo>
                <a:cubicBezTo>
                  <a:pt x="13395" y="6163"/>
                  <a:pt x="13395" y="7458"/>
                  <a:pt x="13341" y="8514"/>
                </a:cubicBezTo>
                <a:lnTo>
                  <a:pt x="13341" y="8514"/>
                </a:lnTo>
                <a:cubicBezTo>
                  <a:pt x="13377" y="8515"/>
                  <a:pt x="13413" y="8517"/>
                  <a:pt x="13450" y="8518"/>
                </a:cubicBezTo>
                <a:lnTo>
                  <a:pt x="13450" y="8518"/>
                </a:lnTo>
                <a:cubicBezTo>
                  <a:pt x="13395" y="7462"/>
                  <a:pt x="13395" y="6165"/>
                  <a:pt x="13395" y="4572"/>
                </a:cubicBezTo>
                <a:close/>
                <a:moveTo>
                  <a:pt x="13450" y="8518"/>
                </a:moveTo>
                <a:cubicBezTo>
                  <a:pt x="13452" y="8547"/>
                  <a:pt x="13453" y="8575"/>
                  <a:pt x="13455" y="8603"/>
                </a:cubicBezTo>
                <a:lnTo>
                  <a:pt x="13455" y="8603"/>
                </a:lnTo>
                <a:cubicBezTo>
                  <a:pt x="14458" y="8561"/>
                  <a:pt x="15666" y="8561"/>
                  <a:pt x="17122" y="8561"/>
                </a:cubicBezTo>
                <a:cubicBezTo>
                  <a:pt x="15664" y="8561"/>
                  <a:pt x="14454" y="8561"/>
                  <a:pt x="13450" y="8518"/>
                </a:cubicBezTo>
                <a:close/>
                <a:moveTo>
                  <a:pt x="8502" y="13102"/>
                </a:moveTo>
                <a:cubicBezTo>
                  <a:pt x="7496" y="13145"/>
                  <a:pt x="6284" y="13145"/>
                  <a:pt x="4823" y="13145"/>
                </a:cubicBezTo>
                <a:cubicBezTo>
                  <a:pt x="6286" y="13145"/>
                  <a:pt x="7500" y="13145"/>
                  <a:pt x="8506" y="13187"/>
                </a:cubicBezTo>
                <a:lnTo>
                  <a:pt x="8506" y="13187"/>
                </a:lnTo>
                <a:cubicBezTo>
                  <a:pt x="8505" y="13159"/>
                  <a:pt x="8503" y="13130"/>
                  <a:pt x="8502" y="13102"/>
                </a:cubicBezTo>
                <a:close/>
                <a:moveTo>
                  <a:pt x="8506" y="13187"/>
                </a:moveTo>
                <a:cubicBezTo>
                  <a:pt x="8561" y="14243"/>
                  <a:pt x="8561" y="15540"/>
                  <a:pt x="8561" y="17133"/>
                </a:cubicBezTo>
                <a:cubicBezTo>
                  <a:pt x="8561" y="15543"/>
                  <a:pt x="8561" y="14247"/>
                  <a:pt x="8616" y="13192"/>
                </a:cubicBezTo>
                <a:lnTo>
                  <a:pt x="8616" y="13192"/>
                </a:lnTo>
                <a:cubicBezTo>
                  <a:pt x="8580" y="13190"/>
                  <a:pt x="8543" y="13189"/>
                  <a:pt x="8506" y="13187"/>
                </a:cubicBezTo>
                <a:close/>
                <a:moveTo>
                  <a:pt x="8561" y="0"/>
                </a:moveTo>
                <a:cubicBezTo>
                  <a:pt x="8561" y="8561"/>
                  <a:pt x="8561" y="8561"/>
                  <a:pt x="1" y="8561"/>
                </a:cubicBezTo>
                <a:cubicBezTo>
                  <a:pt x="6928" y="8561"/>
                  <a:pt x="8250" y="8561"/>
                  <a:pt x="8502" y="13102"/>
                </a:cubicBezTo>
                <a:lnTo>
                  <a:pt x="8502" y="13102"/>
                </a:lnTo>
                <a:cubicBezTo>
                  <a:pt x="8542" y="13100"/>
                  <a:pt x="8582" y="13099"/>
                  <a:pt x="8621" y="13097"/>
                </a:cubicBezTo>
                <a:lnTo>
                  <a:pt x="8621" y="13097"/>
                </a:lnTo>
                <a:cubicBezTo>
                  <a:pt x="8619" y="13128"/>
                  <a:pt x="8618" y="13160"/>
                  <a:pt x="8616" y="13192"/>
                </a:cubicBezTo>
                <a:lnTo>
                  <a:pt x="8616" y="13192"/>
                </a:lnTo>
                <a:cubicBezTo>
                  <a:pt x="13395" y="13413"/>
                  <a:pt x="13395" y="14659"/>
                  <a:pt x="13395" y="21705"/>
                </a:cubicBezTo>
                <a:cubicBezTo>
                  <a:pt x="13395" y="13145"/>
                  <a:pt x="13395" y="13145"/>
                  <a:pt x="21956" y="13145"/>
                </a:cubicBezTo>
                <a:cubicBezTo>
                  <a:pt x="15029" y="13145"/>
                  <a:pt x="13707" y="13145"/>
                  <a:pt x="13455" y="8603"/>
                </a:cubicBezTo>
                <a:lnTo>
                  <a:pt x="13455" y="8603"/>
                </a:lnTo>
                <a:cubicBezTo>
                  <a:pt x="13415" y="8605"/>
                  <a:pt x="13375" y="8606"/>
                  <a:pt x="13335" y="8608"/>
                </a:cubicBezTo>
                <a:lnTo>
                  <a:pt x="13335" y="8608"/>
                </a:lnTo>
                <a:cubicBezTo>
                  <a:pt x="13138" y="12150"/>
                  <a:pt x="12286" y="12927"/>
                  <a:pt x="8621" y="13097"/>
                </a:cubicBezTo>
                <a:lnTo>
                  <a:pt x="8621" y="13097"/>
                </a:lnTo>
                <a:cubicBezTo>
                  <a:pt x="8819" y="9553"/>
                  <a:pt x="9670" y="8778"/>
                  <a:pt x="13335" y="8608"/>
                </a:cubicBezTo>
                <a:lnTo>
                  <a:pt x="13335" y="8608"/>
                </a:lnTo>
                <a:cubicBezTo>
                  <a:pt x="13337" y="8577"/>
                  <a:pt x="13339" y="8545"/>
                  <a:pt x="13341" y="8514"/>
                </a:cubicBezTo>
                <a:lnTo>
                  <a:pt x="13341" y="8514"/>
                </a:lnTo>
                <a:cubicBezTo>
                  <a:pt x="8561" y="8294"/>
                  <a:pt x="8561" y="7049"/>
                  <a:pt x="8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type="title"/>
          </p:nvPr>
        </p:nvSpPr>
        <p:spPr>
          <a:xfrm>
            <a:off x="738925" y="1859000"/>
            <a:ext cx="2751600" cy="34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9" name="Google Shape;129;p13"/>
          <p:cNvSpPr txBox="1"/>
          <p:nvPr>
            <p:ph hasCustomPrompt="1" idx="2" type="title"/>
          </p:nvPr>
        </p:nvSpPr>
        <p:spPr>
          <a:xfrm>
            <a:off x="1686025" y="1349293"/>
            <a:ext cx="857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9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idx="1" type="subTitle"/>
          </p:nvPr>
        </p:nvSpPr>
        <p:spPr>
          <a:xfrm>
            <a:off x="934075" y="2231125"/>
            <a:ext cx="2361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3"/>
          <p:cNvSpPr txBox="1"/>
          <p:nvPr>
            <p:ph idx="3" type="title"/>
          </p:nvPr>
        </p:nvSpPr>
        <p:spPr>
          <a:xfrm>
            <a:off x="5653465" y="1859000"/>
            <a:ext cx="2751600" cy="34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 name="Google Shape;132;p13"/>
          <p:cNvSpPr txBox="1"/>
          <p:nvPr>
            <p:ph hasCustomPrompt="1" idx="4" type="title"/>
          </p:nvPr>
        </p:nvSpPr>
        <p:spPr>
          <a:xfrm>
            <a:off x="6600565" y="1349293"/>
            <a:ext cx="857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9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p:nvPr>
            <p:ph idx="5" type="subTitle"/>
          </p:nvPr>
        </p:nvSpPr>
        <p:spPr>
          <a:xfrm>
            <a:off x="5848615" y="2231125"/>
            <a:ext cx="2361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4" name="Google Shape;134;p13"/>
          <p:cNvSpPr txBox="1"/>
          <p:nvPr>
            <p:ph idx="6" type="title"/>
          </p:nvPr>
        </p:nvSpPr>
        <p:spPr>
          <a:xfrm>
            <a:off x="354575" y="535000"/>
            <a:ext cx="84348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5" name="Google Shape;135;p13"/>
          <p:cNvSpPr txBox="1"/>
          <p:nvPr>
            <p:ph idx="7" type="title"/>
          </p:nvPr>
        </p:nvSpPr>
        <p:spPr>
          <a:xfrm>
            <a:off x="738925" y="3425950"/>
            <a:ext cx="2751600" cy="34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3"/>
          <p:cNvSpPr txBox="1"/>
          <p:nvPr>
            <p:ph hasCustomPrompt="1" idx="8" type="title"/>
          </p:nvPr>
        </p:nvSpPr>
        <p:spPr>
          <a:xfrm>
            <a:off x="1686025" y="2916243"/>
            <a:ext cx="857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9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idx="9" type="subTitle"/>
          </p:nvPr>
        </p:nvSpPr>
        <p:spPr>
          <a:xfrm>
            <a:off x="934075" y="3798075"/>
            <a:ext cx="2361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3"/>
          <p:cNvSpPr txBox="1"/>
          <p:nvPr>
            <p:ph idx="13" type="title"/>
          </p:nvPr>
        </p:nvSpPr>
        <p:spPr>
          <a:xfrm>
            <a:off x="5653465" y="3425950"/>
            <a:ext cx="2751600" cy="34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13"/>
          <p:cNvSpPr txBox="1"/>
          <p:nvPr>
            <p:ph hasCustomPrompt="1" idx="14" type="title"/>
          </p:nvPr>
        </p:nvSpPr>
        <p:spPr>
          <a:xfrm>
            <a:off x="6600565" y="2916243"/>
            <a:ext cx="857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9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p:nvPr>
            <p:ph idx="15" type="subTitle"/>
          </p:nvPr>
        </p:nvSpPr>
        <p:spPr>
          <a:xfrm>
            <a:off x="5848615" y="3798075"/>
            <a:ext cx="2361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1" name="Shape 141"/>
        <p:cNvGrpSpPr/>
        <p:nvPr/>
      </p:nvGrpSpPr>
      <p:grpSpPr>
        <a:xfrm>
          <a:off x="0" y="0"/>
          <a:ext cx="0" cy="0"/>
          <a:chOff x="0" y="0"/>
          <a:chExt cx="0" cy="0"/>
        </a:xfrm>
      </p:grpSpPr>
      <p:pic>
        <p:nvPicPr>
          <p:cNvPr id="142" name="Google Shape;142;p14"/>
          <p:cNvPicPr preferRelativeResize="0"/>
          <p:nvPr/>
        </p:nvPicPr>
        <p:blipFill rotWithShape="1">
          <a:blip r:embed="rId2">
            <a:alphaModFix/>
          </a:blip>
          <a:srcRect b="675" l="0" r="0" t="0"/>
          <a:stretch/>
        </p:blipFill>
        <p:spPr>
          <a:xfrm>
            <a:off x="-61274" y="-34875"/>
            <a:ext cx="9205274" cy="5239400"/>
          </a:xfrm>
          <a:prstGeom prst="rect">
            <a:avLst/>
          </a:prstGeom>
          <a:noFill/>
          <a:ln>
            <a:noFill/>
          </a:ln>
        </p:spPr>
      </p:pic>
      <p:grpSp>
        <p:nvGrpSpPr>
          <p:cNvPr id="143" name="Google Shape;143;p14"/>
          <p:cNvGrpSpPr/>
          <p:nvPr/>
        </p:nvGrpSpPr>
        <p:grpSpPr>
          <a:xfrm>
            <a:off x="6997585" y="-464788"/>
            <a:ext cx="2294315" cy="1165722"/>
            <a:chOff x="2878325" y="2965375"/>
            <a:chExt cx="1033475" cy="525100"/>
          </a:xfrm>
        </p:grpSpPr>
        <p:sp>
          <p:nvSpPr>
            <p:cNvPr id="144" name="Google Shape;144;p14"/>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4"/>
          <p:cNvSpPr/>
          <p:nvPr/>
        </p:nvSpPr>
        <p:spPr>
          <a:xfrm>
            <a:off x="-782412" y="-464800"/>
            <a:ext cx="2637448" cy="2596662"/>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7644238" y="3944200"/>
            <a:ext cx="1110864" cy="1098215"/>
          </a:xfrm>
          <a:custGeom>
            <a:rect b="b" l="l" r="r" t="t"/>
            <a:pathLst>
              <a:path extrusionOk="0" h="21706" w="21956">
                <a:moveTo>
                  <a:pt x="13395" y="4572"/>
                </a:moveTo>
                <a:cubicBezTo>
                  <a:pt x="13395" y="6163"/>
                  <a:pt x="13395" y="7458"/>
                  <a:pt x="13341" y="8514"/>
                </a:cubicBezTo>
                <a:lnTo>
                  <a:pt x="13341" y="8514"/>
                </a:lnTo>
                <a:cubicBezTo>
                  <a:pt x="13377" y="8515"/>
                  <a:pt x="13413" y="8517"/>
                  <a:pt x="13450" y="8518"/>
                </a:cubicBezTo>
                <a:lnTo>
                  <a:pt x="13450" y="8518"/>
                </a:lnTo>
                <a:cubicBezTo>
                  <a:pt x="13395" y="7462"/>
                  <a:pt x="13395" y="6165"/>
                  <a:pt x="13395" y="4572"/>
                </a:cubicBezTo>
                <a:close/>
                <a:moveTo>
                  <a:pt x="13450" y="8518"/>
                </a:moveTo>
                <a:cubicBezTo>
                  <a:pt x="13452" y="8547"/>
                  <a:pt x="13453" y="8575"/>
                  <a:pt x="13455" y="8603"/>
                </a:cubicBezTo>
                <a:lnTo>
                  <a:pt x="13455" y="8603"/>
                </a:lnTo>
                <a:cubicBezTo>
                  <a:pt x="14458" y="8561"/>
                  <a:pt x="15666" y="8561"/>
                  <a:pt x="17122" y="8561"/>
                </a:cubicBezTo>
                <a:cubicBezTo>
                  <a:pt x="15664" y="8561"/>
                  <a:pt x="14454" y="8561"/>
                  <a:pt x="13450" y="8518"/>
                </a:cubicBezTo>
                <a:close/>
                <a:moveTo>
                  <a:pt x="8502" y="13102"/>
                </a:moveTo>
                <a:cubicBezTo>
                  <a:pt x="7496" y="13145"/>
                  <a:pt x="6284" y="13145"/>
                  <a:pt x="4823" y="13145"/>
                </a:cubicBezTo>
                <a:cubicBezTo>
                  <a:pt x="6286" y="13145"/>
                  <a:pt x="7500" y="13145"/>
                  <a:pt x="8506" y="13187"/>
                </a:cubicBezTo>
                <a:lnTo>
                  <a:pt x="8506" y="13187"/>
                </a:lnTo>
                <a:cubicBezTo>
                  <a:pt x="8505" y="13159"/>
                  <a:pt x="8503" y="13130"/>
                  <a:pt x="8502" y="13102"/>
                </a:cubicBezTo>
                <a:close/>
                <a:moveTo>
                  <a:pt x="8506" y="13187"/>
                </a:moveTo>
                <a:cubicBezTo>
                  <a:pt x="8561" y="14243"/>
                  <a:pt x="8561" y="15540"/>
                  <a:pt x="8561" y="17133"/>
                </a:cubicBezTo>
                <a:cubicBezTo>
                  <a:pt x="8561" y="15543"/>
                  <a:pt x="8561" y="14247"/>
                  <a:pt x="8616" y="13192"/>
                </a:cubicBezTo>
                <a:lnTo>
                  <a:pt x="8616" y="13192"/>
                </a:lnTo>
                <a:cubicBezTo>
                  <a:pt x="8580" y="13190"/>
                  <a:pt x="8543" y="13189"/>
                  <a:pt x="8506" y="13187"/>
                </a:cubicBezTo>
                <a:close/>
                <a:moveTo>
                  <a:pt x="8561" y="0"/>
                </a:moveTo>
                <a:cubicBezTo>
                  <a:pt x="8561" y="8561"/>
                  <a:pt x="8561" y="8561"/>
                  <a:pt x="1" y="8561"/>
                </a:cubicBezTo>
                <a:cubicBezTo>
                  <a:pt x="6928" y="8561"/>
                  <a:pt x="8250" y="8561"/>
                  <a:pt x="8502" y="13102"/>
                </a:cubicBezTo>
                <a:lnTo>
                  <a:pt x="8502" y="13102"/>
                </a:lnTo>
                <a:cubicBezTo>
                  <a:pt x="8542" y="13100"/>
                  <a:pt x="8582" y="13099"/>
                  <a:pt x="8621" y="13097"/>
                </a:cubicBezTo>
                <a:lnTo>
                  <a:pt x="8621" y="13097"/>
                </a:lnTo>
                <a:cubicBezTo>
                  <a:pt x="8619" y="13128"/>
                  <a:pt x="8618" y="13160"/>
                  <a:pt x="8616" y="13192"/>
                </a:cubicBezTo>
                <a:lnTo>
                  <a:pt x="8616" y="13192"/>
                </a:lnTo>
                <a:cubicBezTo>
                  <a:pt x="13395" y="13413"/>
                  <a:pt x="13395" y="14659"/>
                  <a:pt x="13395" y="21705"/>
                </a:cubicBezTo>
                <a:cubicBezTo>
                  <a:pt x="13395" y="13145"/>
                  <a:pt x="13395" y="13145"/>
                  <a:pt x="21956" y="13145"/>
                </a:cubicBezTo>
                <a:cubicBezTo>
                  <a:pt x="15029" y="13145"/>
                  <a:pt x="13707" y="13145"/>
                  <a:pt x="13455" y="8603"/>
                </a:cubicBezTo>
                <a:lnTo>
                  <a:pt x="13455" y="8603"/>
                </a:lnTo>
                <a:cubicBezTo>
                  <a:pt x="13415" y="8605"/>
                  <a:pt x="13375" y="8606"/>
                  <a:pt x="13335" y="8608"/>
                </a:cubicBezTo>
                <a:lnTo>
                  <a:pt x="13335" y="8608"/>
                </a:lnTo>
                <a:cubicBezTo>
                  <a:pt x="13138" y="12150"/>
                  <a:pt x="12286" y="12927"/>
                  <a:pt x="8621" y="13097"/>
                </a:cubicBezTo>
                <a:lnTo>
                  <a:pt x="8621" y="13097"/>
                </a:lnTo>
                <a:cubicBezTo>
                  <a:pt x="8819" y="9553"/>
                  <a:pt x="9670" y="8778"/>
                  <a:pt x="13335" y="8608"/>
                </a:cubicBezTo>
                <a:lnTo>
                  <a:pt x="13335" y="8608"/>
                </a:lnTo>
                <a:cubicBezTo>
                  <a:pt x="13337" y="8577"/>
                  <a:pt x="13339" y="8545"/>
                  <a:pt x="13341" y="8514"/>
                </a:cubicBezTo>
                <a:lnTo>
                  <a:pt x="13341" y="8514"/>
                </a:lnTo>
                <a:cubicBezTo>
                  <a:pt x="8561" y="8294"/>
                  <a:pt x="8561" y="7049"/>
                  <a:pt x="8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txBox="1"/>
          <p:nvPr>
            <p:ph type="title"/>
          </p:nvPr>
        </p:nvSpPr>
        <p:spPr>
          <a:xfrm>
            <a:off x="1580475" y="3190475"/>
            <a:ext cx="5983200" cy="462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0" name="Google Shape;150;p14"/>
          <p:cNvSpPr txBox="1"/>
          <p:nvPr>
            <p:ph idx="1" type="subTitle"/>
          </p:nvPr>
        </p:nvSpPr>
        <p:spPr>
          <a:xfrm>
            <a:off x="1580550" y="1557525"/>
            <a:ext cx="5983200" cy="1669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1" name="Shape 151"/>
        <p:cNvGrpSpPr/>
        <p:nvPr/>
      </p:nvGrpSpPr>
      <p:grpSpPr>
        <a:xfrm>
          <a:off x="0" y="0"/>
          <a:ext cx="0" cy="0"/>
          <a:chOff x="0" y="0"/>
          <a:chExt cx="0" cy="0"/>
        </a:xfrm>
      </p:grpSpPr>
      <p:pic>
        <p:nvPicPr>
          <p:cNvPr id="152" name="Google Shape;152;p15"/>
          <p:cNvPicPr preferRelativeResize="0"/>
          <p:nvPr/>
        </p:nvPicPr>
        <p:blipFill rotWithShape="1">
          <a:blip r:embed="rId2">
            <a:alphaModFix/>
          </a:blip>
          <a:srcRect b="675" l="0" r="0" t="0"/>
          <a:stretch/>
        </p:blipFill>
        <p:spPr>
          <a:xfrm flipH="1">
            <a:off x="-61274" y="-34875"/>
            <a:ext cx="9205274" cy="5239400"/>
          </a:xfrm>
          <a:prstGeom prst="rect">
            <a:avLst/>
          </a:prstGeom>
          <a:noFill/>
          <a:ln>
            <a:noFill/>
          </a:ln>
        </p:spPr>
      </p:pic>
      <p:sp>
        <p:nvSpPr>
          <p:cNvPr id="153" name="Google Shape;153;p15"/>
          <p:cNvSpPr txBox="1"/>
          <p:nvPr>
            <p:ph type="title"/>
          </p:nvPr>
        </p:nvSpPr>
        <p:spPr>
          <a:xfrm>
            <a:off x="2032525" y="1890004"/>
            <a:ext cx="5078700" cy="12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0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15"/>
          <p:cNvSpPr/>
          <p:nvPr/>
        </p:nvSpPr>
        <p:spPr>
          <a:xfrm>
            <a:off x="-414213" y="-525814"/>
            <a:ext cx="2258617" cy="2223690"/>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5"/>
          <p:cNvGrpSpPr/>
          <p:nvPr/>
        </p:nvGrpSpPr>
        <p:grpSpPr>
          <a:xfrm rot="872484">
            <a:off x="7112502" y="-18920"/>
            <a:ext cx="2294330" cy="919253"/>
            <a:chOff x="2878325" y="3076400"/>
            <a:chExt cx="1033475" cy="414075"/>
          </a:xfrm>
        </p:grpSpPr>
        <p:sp>
          <p:nvSpPr>
            <p:cNvPr id="156" name="Google Shape;156;p15"/>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5"/>
          <p:cNvGrpSpPr/>
          <p:nvPr/>
        </p:nvGrpSpPr>
        <p:grpSpPr>
          <a:xfrm>
            <a:off x="-11" y="3411686"/>
            <a:ext cx="2510095" cy="2510143"/>
            <a:chOff x="7526839" y="3128950"/>
            <a:chExt cx="2510095" cy="2510143"/>
          </a:xfrm>
        </p:grpSpPr>
        <p:sp>
          <p:nvSpPr>
            <p:cNvPr id="159" name="Google Shape;159;p15"/>
            <p:cNvSpPr/>
            <p:nvPr/>
          </p:nvSpPr>
          <p:spPr>
            <a:xfrm rot="1046366">
              <a:off x="7765375" y="3367550"/>
              <a:ext cx="1880622" cy="1880541"/>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rot="1046366">
              <a:off x="7917775" y="3519950"/>
              <a:ext cx="1880622" cy="1880541"/>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5"/>
          <p:cNvSpPr/>
          <p:nvPr/>
        </p:nvSpPr>
        <p:spPr>
          <a:xfrm>
            <a:off x="3721050" y="282911"/>
            <a:ext cx="678403" cy="67908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txBox="1"/>
          <p:nvPr>
            <p:ph idx="1" type="subTitle"/>
          </p:nvPr>
        </p:nvSpPr>
        <p:spPr>
          <a:xfrm>
            <a:off x="2305100" y="3339800"/>
            <a:ext cx="4533300" cy="570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63" name="Shape 163"/>
        <p:cNvGrpSpPr/>
        <p:nvPr/>
      </p:nvGrpSpPr>
      <p:grpSpPr>
        <a:xfrm>
          <a:off x="0" y="0"/>
          <a:ext cx="0" cy="0"/>
          <a:chOff x="0" y="0"/>
          <a:chExt cx="0" cy="0"/>
        </a:xfrm>
      </p:grpSpPr>
      <p:pic>
        <p:nvPicPr>
          <p:cNvPr id="164" name="Google Shape;164;p16"/>
          <p:cNvPicPr preferRelativeResize="0"/>
          <p:nvPr/>
        </p:nvPicPr>
        <p:blipFill>
          <a:blip r:embed="rId2">
            <a:alphaModFix/>
          </a:blip>
          <a:stretch>
            <a:fillRect/>
          </a:stretch>
        </p:blipFill>
        <p:spPr>
          <a:xfrm>
            <a:off x="0" y="0"/>
            <a:ext cx="9144003" cy="5143501"/>
          </a:xfrm>
          <a:prstGeom prst="rect">
            <a:avLst/>
          </a:prstGeom>
          <a:noFill/>
          <a:ln>
            <a:noFill/>
          </a:ln>
        </p:spPr>
      </p:pic>
      <p:sp>
        <p:nvSpPr>
          <p:cNvPr id="165" name="Google Shape;165;p16"/>
          <p:cNvSpPr txBox="1"/>
          <p:nvPr>
            <p:ph type="title"/>
          </p:nvPr>
        </p:nvSpPr>
        <p:spPr>
          <a:xfrm>
            <a:off x="1271475" y="2137879"/>
            <a:ext cx="2981100" cy="89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6" name="Google Shape;166;p16"/>
          <p:cNvSpPr txBox="1"/>
          <p:nvPr>
            <p:ph idx="1" type="subTitle"/>
          </p:nvPr>
        </p:nvSpPr>
        <p:spPr>
          <a:xfrm>
            <a:off x="968175" y="3005279"/>
            <a:ext cx="3587700" cy="894300"/>
          </a:xfrm>
          <a:prstGeom prst="rect">
            <a:avLst/>
          </a:prstGeom>
          <a:ln>
            <a:noFill/>
          </a:ln>
        </p:spPr>
        <p:txBody>
          <a:bodyPr anchorCtr="0" anchor="ctr" bIns="91425" lIns="91425" spcFirstLastPara="1" rIns="91425" wrap="square" tIns="91425">
            <a:noAutofit/>
          </a:bodyPr>
          <a:lstStyle>
            <a:lvl1pPr lvl="0" marR="9144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6"/>
          <p:cNvSpPr/>
          <p:nvPr/>
        </p:nvSpPr>
        <p:spPr>
          <a:xfrm>
            <a:off x="603676" y="199000"/>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1209350" y="502125"/>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6"/>
          <p:cNvGrpSpPr/>
          <p:nvPr/>
        </p:nvGrpSpPr>
        <p:grpSpPr>
          <a:xfrm rot="615235">
            <a:off x="4351601" y="-868644"/>
            <a:ext cx="1964599" cy="1964649"/>
            <a:chOff x="481600" y="1009175"/>
            <a:chExt cx="976325" cy="976350"/>
          </a:xfrm>
        </p:grpSpPr>
        <p:sp>
          <p:nvSpPr>
            <p:cNvPr id="170" name="Google Shape;170;p16"/>
            <p:cNvSpPr/>
            <p:nvPr/>
          </p:nvSpPr>
          <p:spPr>
            <a:xfrm>
              <a:off x="481600" y="1009175"/>
              <a:ext cx="976325" cy="976350"/>
            </a:xfrm>
            <a:custGeom>
              <a:rect b="b" l="l" r="r" t="t"/>
              <a:pathLst>
                <a:path extrusionOk="0" fill="none" h="39054" w="39053">
                  <a:moveTo>
                    <a:pt x="32100" y="6942"/>
                  </a:moveTo>
                  <a:cubicBezTo>
                    <a:pt x="39053" y="13895"/>
                    <a:pt x="39053" y="25159"/>
                    <a:pt x="32100" y="32112"/>
                  </a:cubicBezTo>
                  <a:cubicBezTo>
                    <a:pt x="25158" y="39053"/>
                    <a:pt x="13895" y="39053"/>
                    <a:pt x="6942" y="32112"/>
                  </a:cubicBezTo>
                  <a:cubicBezTo>
                    <a:pt x="0" y="25159"/>
                    <a:pt x="0" y="13895"/>
                    <a:pt x="6942" y="6942"/>
                  </a:cubicBezTo>
                  <a:cubicBezTo>
                    <a:pt x="13895" y="1"/>
                    <a:pt x="25158" y="1"/>
                    <a:pt x="32100" y="694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897425" y="1058600"/>
              <a:ext cx="144375" cy="877500"/>
            </a:xfrm>
            <a:custGeom>
              <a:rect b="b" l="l" r="r" t="t"/>
              <a:pathLst>
                <a:path extrusionOk="0" fill="none" h="35100" w="5775">
                  <a:moveTo>
                    <a:pt x="0" y="35100"/>
                  </a:moveTo>
                  <a:lnTo>
                    <a:pt x="5775" y="0"/>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531000" y="1425000"/>
              <a:ext cx="877525" cy="144400"/>
            </a:xfrm>
            <a:custGeom>
              <a:rect b="b" l="l" r="r" t="t"/>
              <a:pathLst>
                <a:path extrusionOk="0" fill="none" h="5776" w="35101">
                  <a:moveTo>
                    <a:pt x="1" y="1"/>
                  </a:moveTo>
                  <a:lnTo>
                    <a:pt x="35100" y="5775"/>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20625" y="1039850"/>
              <a:ext cx="510500" cy="915600"/>
            </a:xfrm>
            <a:custGeom>
              <a:rect b="b" l="l" r="r" t="t"/>
              <a:pathLst>
                <a:path extrusionOk="0" fill="none" h="36624" w="20420">
                  <a:moveTo>
                    <a:pt x="13097" y="786"/>
                  </a:moveTo>
                  <a:cubicBezTo>
                    <a:pt x="17859" y="1572"/>
                    <a:pt x="20419" y="10049"/>
                    <a:pt x="18836" y="19729"/>
                  </a:cubicBezTo>
                  <a:cubicBezTo>
                    <a:pt x="17240" y="29409"/>
                    <a:pt x="12085" y="36624"/>
                    <a:pt x="7334" y="35838"/>
                  </a:cubicBezTo>
                  <a:cubicBezTo>
                    <a:pt x="2572" y="35052"/>
                    <a:pt x="0" y="26575"/>
                    <a:pt x="1595" y="16895"/>
                  </a:cubicBezTo>
                  <a:cubicBezTo>
                    <a:pt x="3191" y="7215"/>
                    <a:pt x="8334" y="0"/>
                    <a:pt x="13097" y="786"/>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691150" y="1150875"/>
              <a:ext cx="653675" cy="156275"/>
            </a:xfrm>
            <a:custGeom>
              <a:rect b="b" l="l" r="r" t="t"/>
              <a:pathLst>
                <a:path extrusionOk="0" fill="none" h="6251" w="26147">
                  <a:moveTo>
                    <a:pt x="26146" y="4298"/>
                  </a:moveTo>
                  <a:cubicBezTo>
                    <a:pt x="22575" y="5763"/>
                    <a:pt x="17705" y="6251"/>
                    <a:pt x="12538" y="5406"/>
                  </a:cubicBezTo>
                  <a:cubicBezTo>
                    <a:pt x="7358" y="4548"/>
                    <a:pt x="2917" y="2536"/>
                    <a:pt x="0" y="0"/>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594700" y="1687550"/>
              <a:ext cx="653675" cy="156275"/>
            </a:xfrm>
            <a:custGeom>
              <a:rect b="b" l="l" r="r" t="t"/>
              <a:pathLst>
                <a:path extrusionOk="0" fill="none" h="6251" w="26147">
                  <a:moveTo>
                    <a:pt x="1" y="1953"/>
                  </a:moveTo>
                  <a:cubicBezTo>
                    <a:pt x="3573" y="488"/>
                    <a:pt x="8442" y="0"/>
                    <a:pt x="13610" y="845"/>
                  </a:cubicBezTo>
                  <a:cubicBezTo>
                    <a:pt x="18777" y="1703"/>
                    <a:pt x="23230" y="3727"/>
                    <a:pt x="26147" y="6251"/>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6"/>
          <p:cNvSpPr/>
          <p:nvPr/>
        </p:nvSpPr>
        <p:spPr>
          <a:xfrm>
            <a:off x="8298624" y="4315749"/>
            <a:ext cx="761458" cy="761992"/>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127774" y="4054299"/>
            <a:ext cx="761458" cy="761992"/>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78" name="Shape 178"/>
        <p:cNvGrpSpPr/>
        <p:nvPr/>
      </p:nvGrpSpPr>
      <p:grpSpPr>
        <a:xfrm>
          <a:off x="0" y="0"/>
          <a:ext cx="0" cy="0"/>
          <a:chOff x="0" y="0"/>
          <a:chExt cx="0" cy="0"/>
        </a:xfrm>
      </p:grpSpPr>
      <p:pic>
        <p:nvPicPr>
          <p:cNvPr id="179" name="Google Shape;179;p17"/>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180" name="Google Shape;180;p17"/>
          <p:cNvSpPr txBox="1"/>
          <p:nvPr>
            <p:ph idx="1" type="subTitle"/>
          </p:nvPr>
        </p:nvSpPr>
        <p:spPr>
          <a:xfrm>
            <a:off x="882850" y="3306050"/>
            <a:ext cx="4641600" cy="64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7"/>
          <p:cNvSpPr txBox="1"/>
          <p:nvPr>
            <p:ph type="title"/>
          </p:nvPr>
        </p:nvSpPr>
        <p:spPr>
          <a:xfrm>
            <a:off x="882850" y="1887676"/>
            <a:ext cx="4641600" cy="1418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182" name="Google Shape;182;p17"/>
          <p:cNvGrpSpPr/>
          <p:nvPr/>
        </p:nvGrpSpPr>
        <p:grpSpPr>
          <a:xfrm rot="615235">
            <a:off x="3589701" y="-744819"/>
            <a:ext cx="1964599" cy="1964649"/>
            <a:chOff x="481600" y="1009175"/>
            <a:chExt cx="976325" cy="976350"/>
          </a:xfrm>
        </p:grpSpPr>
        <p:sp>
          <p:nvSpPr>
            <p:cNvPr id="183" name="Google Shape;183;p17"/>
            <p:cNvSpPr/>
            <p:nvPr/>
          </p:nvSpPr>
          <p:spPr>
            <a:xfrm>
              <a:off x="481600" y="1009175"/>
              <a:ext cx="976325" cy="976350"/>
            </a:xfrm>
            <a:custGeom>
              <a:rect b="b" l="l" r="r" t="t"/>
              <a:pathLst>
                <a:path extrusionOk="0" fill="none" h="39054" w="39053">
                  <a:moveTo>
                    <a:pt x="32100" y="6942"/>
                  </a:moveTo>
                  <a:cubicBezTo>
                    <a:pt x="39053" y="13895"/>
                    <a:pt x="39053" y="25159"/>
                    <a:pt x="32100" y="32112"/>
                  </a:cubicBezTo>
                  <a:cubicBezTo>
                    <a:pt x="25158" y="39053"/>
                    <a:pt x="13895" y="39053"/>
                    <a:pt x="6942" y="32112"/>
                  </a:cubicBezTo>
                  <a:cubicBezTo>
                    <a:pt x="0" y="25159"/>
                    <a:pt x="0" y="13895"/>
                    <a:pt x="6942" y="6942"/>
                  </a:cubicBezTo>
                  <a:cubicBezTo>
                    <a:pt x="13895" y="1"/>
                    <a:pt x="25158" y="1"/>
                    <a:pt x="32100" y="694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897425" y="1058600"/>
              <a:ext cx="144375" cy="877500"/>
            </a:xfrm>
            <a:custGeom>
              <a:rect b="b" l="l" r="r" t="t"/>
              <a:pathLst>
                <a:path extrusionOk="0" fill="none" h="35100" w="5775">
                  <a:moveTo>
                    <a:pt x="0" y="35100"/>
                  </a:moveTo>
                  <a:lnTo>
                    <a:pt x="5775" y="0"/>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531000" y="1425000"/>
              <a:ext cx="877525" cy="144400"/>
            </a:xfrm>
            <a:custGeom>
              <a:rect b="b" l="l" r="r" t="t"/>
              <a:pathLst>
                <a:path extrusionOk="0" fill="none" h="5776" w="35101">
                  <a:moveTo>
                    <a:pt x="1" y="1"/>
                  </a:moveTo>
                  <a:lnTo>
                    <a:pt x="35100" y="5775"/>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720625" y="1039850"/>
              <a:ext cx="510500" cy="915600"/>
            </a:xfrm>
            <a:custGeom>
              <a:rect b="b" l="l" r="r" t="t"/>
              <a:pathLst>
                <a:path extrusionOk="0" fill="none" h="36624" w="20420">
                  <a:moveTo>
                    <a:pt x="13097" y="786"/>
                  </a:moveTo>
                  <a:cubicBezTo>
                    <a:pt x="17859" y="1572"/>
                    <a:pt x="20419" y="10049"/>
                    <a:pt x="18836" y="19729"/>
                  </a:cubicBezTo>
                  <a:cubicBezTo>
                    <a:pt x="17240" y="29409"/>
                    <a:pt x="12085" y="36624"/>
                    <a:pt x="7334" y="35838"/>
                  </a:cubicBezTo>
                  <a:cubicBezTo>
                    <a:pt x="2572" y="35052"/>
                    <a:pt x="0" y="26575"/>
                    <a:pt x="1595" y="16895"/>
                  </a:cubicBezTo>
                  <a:cubicBezTo>
                    <a:pt x="3191" y="7215"/>
                    <a:pt x="8334" y="0"/>
                    <a:pt x="13097" y="786"/>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691150" y="1150875"/>
              <a:ext cx="653675" cy="156275"/>
            </a:xfrm>
            <a:custGeom>
              <a:rect b="b" l="l" r="r" t="t"/>
              <a:pathLst>
                <a:path extrusionOk="0" fill="none" h="6251" w="26147">
                  <a:moveTo>
                    <a:pt x="26146" y="4298"/>
                  </a:moveTo>
                  <a:cubicBezTo>
                    <a:pt x="22575" y="5763"/>
                    <a:pt x="17705" y="6251"/>
                    <a:pt x="12538" y="5406"/>
                  </a:cubicBezTo>
                  <a:cubicBezTo>
                    <a:pt x="7358" y="4548"/>
                    <a:pt x="2917" y="2536"/>
                    <a:pt x="0" y="0"/>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594700" y="1687550"/>
              <a:ext cx="653675" cy="156275"/>
            </a:xfrm>
            <a:custGeom>
              <a:rect b="b" l="l" r="r" t="t"/>
              <a:pathLst>
                <a:path extrusionOk="0" fill="none" h="6251" w="26147">
                  <a:moveTo>
                    <a:pt x="1" y="1953"/>
                  </a:moveTo>
                  <a:cubicBezTo>
                    <a:pt x="3573" y="488"/>
                    <a:pt x="8442" y="0"/>
                    <a:pt x="13610" y="845"/>
                  </a:cubicBezTo>
                  <a:cubicBezTo>
                    <a:pt x="18777" y="1703"/>
                    <a:pt x="23230" y="3727"/>
                    <a:pt x="26147" y="6251"/>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7"/>
          <p:cNvGrpSpPr/>
          <p:nvPr/>
        </p:nvGrpSpPr>
        <p:grpSpPr>
          <a:xfrm>
            <a:off x="3" y="4000706"/>
            <a:ext cx="1060609" cy="970473"/>
            <a:chOff x="166778" y="1814256"/>
            <a:chExt cx="1060609" cy="970473"/>
          </a:xfrm>
        </p:grpSpPr>
        <p:sp>
          <p:nvSpPr>
            <p:cNvPr id="190" name="Google Shape;190;p17"/>
            <p:cNvSpPr/>
            <p:nvPr/>
          </p:nvSpPr>
          <p:spPr>
            <a:xfrm>
              <a:off x="166778" y="1814256"/>
              <a:ext cx="835639" cy="836225"/>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638348" y="2195277"/>
              <a:ext cx="589040" cy="589452"/>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7"/>
          <p:cNvGrpSpPr/>
          <p:nvPr/>
        </p:nvGrpSpPr>
        <p:grpSpPr>
          <a:xfrm rot="1249421">
            <a:off x="7714216" y="-2330"/>
            <a:ext cx="2294329" cy="1165729"/>
            <a:chOff x="2878325" y="2965375"/>
            <a:chExt cx="1033475" cy="525100"/>
          </a:xfrm>
        </p:grpSpPr>
        <p:sp>
          <p:nvSpPr>
            <p:cNvPr id="193" name="Google Shape;193;p17"/>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7"/>
          <p:cNvSpPr/>
          <p:nvPr/>
        </p:nvSpPr>
        <p:spPr>
          <a:xfrm>
            <a:off x="454926" y="32931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7" name="Shape 197"/>
        <p:cNvGrpSpPr/>
        <p:nvPr/>
      </p:nvGrpSpPr>
      <p:grpSpPr>
        <a:xfrm>
          <a:off x="0" y="0"/>
          <a:ext cx="0" cy="0"/>
          <a:chOff x="0" y="0"/>
          <a:chExt cx="0" cy="0"/>
        </a:xfrm>
      </p:grpSpPr>
      <p:pic>
        <p:nvPicPr>
          <p:cNvPr id="198" name="Google Shape;198;p18"/>
          <p:cNvPicPr preferRelativeResize="0"/>
          <p:nvPr/>
        </p:nvPicPr>
        <p:blipFill>
          <a:blip r:embed="rId2">
            <a:alphaModFix/>
          </a:blip>
          <a:stretch>
            <a:fillRect/>
          </a:stretch>
        </p:blipFill>
        <p:spPr>
          <a:xfrm>
            <a:off x="0" y="0"/>
            <a:ext cx="9144003" cy="5143501"/>
          </a:xfrm>
          <a:prstGeom prst="rect">
            <a:avLst/>
          </a:prstGeom>
          <a:noFill/>
          <a:ln>
            <a:noFill/>
          </a:ln>
        </p:spPr>
      </p:pic>
      <p:sp>
        <p:nvSpPr>
          <p:cNvPr id="199" name="Google Shape;199;p18"/>
          <p:cNvSpPr txBox="1"/>
          <p:nvPr>
            <p:ph idx="1" type="subTitle"/>
          </p:nvPr>
        </p:nvSpPr>
        <p:spPr>
          <a:xfrm>
            <a:off x="2523675" y="2156050"/>
            <a:ext cx="3579900" cy="430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0" name="Google Shape;200;p18"/>
          <p:cNvGrpSpPr/>
          <p:nvPr/>
        </p:nvGrpSpPr>
        <p:grpSpPr>
          <a:xfrm rot="796878">
            <a:off x="-865378" y="4148841"/>
            <a:ext cx="2294289" cy="919236"/>
            <a:chOff x="2878325" y="3076400"/>
            <a:chExt cx="1033475" cy="414075"/>
          </a:xfrm>
        </p:grpSpPr>
        <p:sp>
          <p:nvSpPr>
            <p:cNvPr id="201" name="Google Shape;201;p18"/>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8"/>
          <p:cNvSpPr txBox="1"/>
          <p:nvPr>
            <p:ph type="title"/>
          </p:nvPr>
        </p:nvSpPr>
        <p:spPr>
          <a:xfrm>
            <a:off x="715100"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4" name="Google Shape;204;p18"/>
          <p:cNvSpPr txBox="1"/>
          <p:nvPr>
            <p:ph idx="2" type="title"/>
          </p:nvPr>
        </p:nvSpPr>
        <p:spPr>
          <a:xfrm>
            <a:off x="2523675" y="1697020"/>
            <a:ext cx="1765800" cy="43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5" name="Google Shape;205;p18"/>
          <p:cNvSpPr/>
          <p:nvPr/>
        </p:nvSpPr>
        <p:spPr>
          <a:xfrm>
            <a:off x="8305524" y="56451"/>
            <a:ext cx="721478" cy="721984"/>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7911975" y="-48700"/>
            <a:ext cx="516828" cy="517190"/>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8"/>
          <p:cNvGrpSpPr/>
          <p:nvPr/>
        </p:nvGrpSpPr>
        <p:grpSpPr>
          <a:xfrm rot="615235">
            <a:off x="7809876" y="3774781"/>
            <a:ext cx="1964599" cy="1964649"/>
            <a:chOff x="481600" y="1009175"/>
            <a:chExt cx="976325" cy="976350"/>
          </a:xfrm>
        </p:grpSpPr>
        <p:sp>
          <p:nvSpPr>
            <p:cNvPr id="208" name="Google Shape;208;p18"/>
            <p:cNvSpPr/>
            <p:nvPr/>
          </p:nvSpPr>
          <p:spPr>
            <a:xfrm>
              <a:off x="481600" y="1009175"/>
              <a:ext cx="976325" cy="976350"/>
            </a:xfrm>
            <a:custGeom>
              <a:rect b="b" l="l" r="r" t="t"/>
              <a:pathLst>
                <a:path extrusionOk="0" fill="none" h="39054" w="39053">
                  <a:moveTo>
                    <a:pt x="32100" y="6942"/>
                  </a:moveTo>
                  <a:cubicBezTo>
                    <a:pt x="39053" y="13895"/>
                    <a:pt x="39053" y="25159"/>
                    <a:pt x="32100" y="32112"/>
                  </a:cubicBezTo>
                  <a:cubicBezTo>
                    <a:pt x="25158" y="39053"/>
                    <a:pt x="13895" y="39053"/>
                    <a:pt x="6942" y="32112"/>
                  </a:cubicBezTo>
                  <a:cubicBezTo>
                    <a:pt x="0" y="25159"/>
                    <a:pt x="0" y="13895"/>
                    <a:pt x="6942" y="6942"/>
                  </a:cubicBezTo>
                  <a:cubicBezTo>
                    <a:pt x="13895" y="1"/>
                    <a:pt x="25158" y="1"/>
                    <a:pt x="32100" y="694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897425" y="1058600"/>
              <a:ext cx="144375" cy="877500"/>
            </a:xfrm>
            <a:custGeom>
              <a:rect b="b" l="l" r="r" t="t"/>
              <a:pathLst>
                <a:path extrusionOk="0" fill="none" h="35100" w="5775">
                  <a:moveTo>
                    <a:pt x="0" y="35100"/>
                  </a:moveTo>
                  <a:lnTo>
                    <a:pt x="5775" y="0"/>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531000" y="1425000"/>
              <a:ext cx="877525" cy="144400"/>
            </a:xfrm>
            <a:custGeom>
              <a:rect b="b" l="l" r="r" t="t"/>
              <a:pathLst>
                <a:path extrusionOk="0" fill="none" h="5776" w="35101">
                  <a:moveTo>
                    <a:pt x="1" y="1"/>
                  </a:moveTo>
                  <a:lnTo>
                    <a:pt x="35100" y="5775"/>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720625" y="1039850"/>
              <a:ext cx="510500" cy="915600"/>
            </a:xfrm>
            <a:custGeom>
              <a:rect b="b" l="l" r="r" t="t"/>
              <a:pathLst>
                <a:path extrusionOk="0" fill="none" h="36624" w="20420">
                  <a:moveTo>
                    <a:pt x="13097" y="786"/>
                  </a:moveTo>
                  <a:cubicBezTo>
                    <a:pt x="17859" y="1572"/>
                    <a:pt x="20419" y="10049"/>
                    <a:pt x="18836" y="19729"/>
                  </a:cubicBezTo>
                  <a:cubicBezTo>
                    <a:pt x="17240" y="29409"/>
                    <a:pt x="12085" y="36624"/>
                    <a:pt x="7334" y="35838"/>
                  </a:cubicBezTo>
                  <a:cubicBezTo>
                    <a:pt x="2572" y="35052"/>
                    <a:pt x="0" y="26575"/>
                    <a:pt x="1595" y="16895"/>
                  </a:cubicBezTo>
                  <a:cubicBezTo>
                    <a:pt x="3191" y="7215"/>
                    <a:pt x="8334" y="0"/>
                    <a:pt x="13097" y="786"/>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691150" y="1150875"/>
              <a:ext cx="653675" cy="156275"/>
            </a:xfrm>
            <a:custGeom>
              <a:rect b="b" l="l" r="r" t="t"/>
              <a:pathLst>
                <a:path extrusionOk="0" fill="none" h="6251" w="26147">
                  <a:moveTo>
                    <a:pt x="26146" y="4298"/>
                  </a:moveTo>
                  <a:cubicBezTo>
                    <a:pt x="22575" y="5763"/>
                    <a:pt x="17705" y="6251"/>
                    <a:pt x="12538" y="5406"/>
                  </a:cubicBezTo>
                  <a:cubicBezTo>
                    <a:pt x="7358" y="4548"/>
                    <a:pt x="2917" y="2536"/>
                    <a:pt x="0" y="0"/>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594700" y="1687550"/>
              <a:ext cx="653675" cy="156275"/>
            </a:xfrm>
            <a:custGeom>
              <a:rect b="b" l="l" r="r" t="t"/>
              <a:pathLst>
                <a:path extrusionOk="0" fill="none" h="6251" w="26147">
                  <a:moveTo>
                    <a:pt x="1" y="1953"/>
                  </a:moveTo>
                  <a:cubicBezTo>
                    <a:pt x="3573" y="488"/>
                    <a:pt x="8442" y="0"/>
                    <a:pt x="13610" y="845"/>
                  </a:cubicBezTo>
                  <a:cubicBezTo>
                    <a:pt x="18777" y="1703"/>
                    <a:pt x="23230" y="3727"/>
                    <a:pt x="26147" y="6251"/>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8"/>
          <p:cNvSpPr txBox="1"/>
          <p:nvPr>
            <p:ph idx="3" type="subTitle"/>
          </p:nvPr>
        </p:nvSpPr>
        <p:spPr>
          <a:xfrm>
            <a:off x="4556375" y="3917775"/>
            <a:ext cx="3579900" cy="430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8"/>
          <p:cNvSpPr txBox="1"/>
          <p:nvPr>
            <p:ph idx="4" type="title"/>
          </p:nvPr>
        </p:nvSpPr>
        <p:spPr>
          <a:xfrm>
            <a:off x="4556375" y="3458745"/>
            <a:ext cx="1765800" cy="43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6" name="Google Shape;216;p18"/>
          <p:cNvSpPr txBox="1"/>
          <p:nvPr>
            <p:ph idx="5" type="subTitle"/>
          </p:nvPr>
        </p:nvSpPr>
        <p:spPr>
          <a:xfrm>
            <a:off x="2523679" y="2156038"/>
            <a:ext cx="3461100" cy="430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17" name="Shape 217"/>
        <p:cNvGrpSpPr/>
        <p:nvPr/>
      </p:nvGrpSpPr>
      <p:grpSpPr>
        <a:xfrm>
          <a:off x="0" y="0"/>
          <a:ext cx="0" cy="0"/>
          <a:chOff x="0" y="0"/>
          <a:chExt cx="0" cy="0"/>
        </a:xfrm>
      </p:grpSpPr>
      <p:pic>
        <p:nvPicPr>
          <p:cNvPr id="218" name="Google Shape;218;p19"/>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219" name="Google Shape;219;p19"/>
          <p:cNvGrpSpPr/>
          <p:nvPr/>
        </p:nvGrpSpPr>
        <p:grpSpPr>
          <a:xfrm rot="796878">
            <a:off x="-865378" y="4148841"/>
            <a:ext cx="2294289" cy="919236"/>
            <a:chOff x="2878325" y="3076400"/>
            <a:chExt cx="1033475" cy="414075"/>
          </a:xfrm>
        </p:grpSpPr>
        <p:sp>
          <p:nvSpPr>
            <p:cNvPr id="220" name="Google Shape;220;p19"/>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19"/>
          <p:cNvSpPr txBox="1"/>
          <p:nvPr>
            <p:ph type="title"/>
          </p:nvPr>
        </p:nvSpPr>
        <p:spPr>
          <a:xfrm>
            <a:off x="715200"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3" name="Google Shape;223;p19"/>
          <p:cNvSpPr/>
          <p:nvPr/>
        </p:nvSpPr>
        <p:spPr>
          <a:xfrm>
            <a:off x="8305524" y="56451"/>
            <a:ext cx="721478" cy="721984"/>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7911975" y="-48700"/>
            <a:ext cx="516828" cy="517190"/>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9"/>
          <p:cNvGrpSpPr/>
          <p:nvPr/>
        </p:nvGrpSpPr>
        <p:grpSpPr>
          <a:xfrm rot="615235">
            <a:off x="7809876" y="3774781"/>
            <a:ext cx="1964599" cy="1964649"/>
            <a:chOff x="481600" y="1009175"/>
            <a:chExt cx="976325" cy="976350"/>
          </a:xfrm>
        </p:grpSpPr>
        <p:sp>
          <p:nvSpPr>
            <p:cNvPr id="226" name="Google Shape;226;p19"/>
            <p:cNvSpPr/>
            <p:nvPr/>
          </p:nvSpPr>
          <p:spPr>
            <a:xfrm>
              <a:off x="481600" y="1009175"/>
              <a:ext cx="976325" cy="976350"/>
            </a:xfrm>
            <a:custGeom>
              <a:rect b="b" l="l" r="r" t="t"/>
              <a:pathLst>
                <a:path extrusionOk="0" fill="none" h="39054" w="39053">
                  <a:moveTo>
                    <a:pt x="32100" y="6942"/>
                  </a:moveTo>
                  <a:cubicBezTo>
                    <a:pt x="39053" y="13895"/>
                    <a:pt x="39053" y="25159"/>
                    <a:pt x="32100" y="32112"/>
                  </a:cubicBezTo>
                  <a:cubicBezTo>
                    <a:pt x="25158" y="39053"/>
                    <a:pt x="13895" y="39053"/>
                    <a:pt x="6942" y="32112"/>
                  </a:cubicBezTo>
                  <a:cubicBezTo>
                    <a:pt x="0" y="25159"/>
                    <a:pt x="0" y="13895"/>
                    <a:pt x="6942" y="6942"/>
                  </a:cubicBezTo>
                  <a:cubicBezTo>
                    <a:pt x="13895" y="1"/>
                    <a:pt x="25158" y="1"/>
                    <a:pt x="32100" y="694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897425" y="1058600"/>
              <a:ext cx="144375" cy="877500"/>
            </a:xfrm>
            <a:custGeom>
              <a:rect b="b" l="l" r="r" t="t"/>
              <a:pathLst>
                <a:path extrusionOk="0" fill="none" h="35100" w="5775">
                  <a:moveTo>
                    <a:pt x="0" y="35100"/>
                  </a:moveTo>
                  <a:lnTo>
                    <a:pt x="5775" y="0"/>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531000" y="1425000"/>
              <a:ext cx="877525" cy="144400"/>
            </a:xfrm>
            <a:custGeom>
              <a:rect b="b" l="l" r="r" t="t"/>
              <a:pathLst>
                <a:path extrusionOk="0" fill="none" h="5776" w="35101">
                  <a:moveTo>
                    <a:pt x="1" y="1"/>
                  </a:moveTo>
                  <a:lnTo>
                    <a:pt x="35100" y="5775"/>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720625" y="1039850"/>
              <a:ext cx="510500" cy="915600"/>
            </a:xfrm>
            <a:custGeom>
              <a:rect b="b" l="l" r="r" t="t"/>
              <a:pathLst>
                <a:path extrusionOk="0" fill="none" h="36624" w="20420">
                  <a:moveTo>
                    <a:pt x="13097" y="786"/>
                  </a:moveTo>
                  <a:cubicBezTo>
                    <a:pt x="17859" y="1572"/>
                    <a:pt x="20419" y="10049"/>
                    <a:pt x="18836" y="19729"/>
                  </a:cubicBezTo>
                  <a:cubicBezTo>
                    <a:pt x="17240" y="29409"/>
                    <a:pt x="12085" y="36624"/>
                    <a:pt x="7334" y="35838"/>
                  </a:cubicBezTo>
                  <a:cubicBezTo>
                    <a:pt x="2572" y="35052"/>
                    <a:pt x="0" y="26575"/>
                    <a:pt x="1595" y="16895"/>
                  </a:cubicBezTo>
                  <a:cubicBezTo>
                    <a:pt x="3191" y="7215"/>
                    <a:pt x="8334" y="0"/>
                    <a:pt x="13097" y="786"/>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691150" y="1150875"/>
              <a:ext cx="653675" cy="156275"/>
            </a:xfrm>
            <a:custGeom>
              <a:rect b="b" l="l" r="r" t="t"/>
              <a:pathLst>
                <a:path extrusionOk="0" fill="none" h="6251" w="26147">
                  <a:moveTo>
                    <a:pt x="26146" y="4298"/>
                  </a:moveTo>
                  <a:cubicBezTo>
                    <a:pt x="22575" y="5763"/>
                    <a:pt x="17705" y="6251"/>
                    <a:pt x="12538" y="5406"/>
                  </a:cubicBezTo>
                  <a:cubicBezTo>
                    <a:pt x="7358" y="4548"/>
                    <a:pt x="2917" y="2536"/>
                    <a:pt x="0" y="0"/>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594700" y="1687550"/>
              <a:ext cx="653675" cy="156275"/>
            </a:xfrm>
            <a:custGeom>
              <a:rect b="b" l="l" r="r" t="t"/>
              <a:pathLst>
                <a:path extrusionOk="0" fill="none" h="6251" w="26147">
                  <a:moveTo>
                    <a:pt x="1" y="1953"/>
                  </a:moveTo>
                  <a:cubicBezTo>
                    <a:pt x="3573" y="488"/>
                    <a:pt x="8442" y="0"/>
                    <a:pt x="13610" y="845"/>
                  </a:cubicBezTo>
                  <a:cubicBezTo>
                    <a:pt x="18777" y="1703"/>
                    <a:pt x="23230" y="3727"/>
                    <a:pt x="26147" y="6251"/>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9"/>
          <p:cNvSpPr txBox="1"/>
          <p:nvPr>
            <p:ph idx="1" type="body"/>
          </p:nvPr>
        </p:nvSpPr>
        <p:spPr>
          <a:xfrm>
            <a:off x="4649500" y="1773017"/>
            <a:ext cx="3779400" cy="2681100"/>
          </a:xfrm>
          <a:prstGeom prst="rect">
            <a:avLst/>
          </a:prstGeom>
          <a:ln>
            <a:noFill/>
          </a:ln>
        </p:spPr>
        <p:txBody>
          <a:bodyPr anchorCtr="0" anchor="ctr" bIns="91425" lIns="91425" spcFirstLastPara="1" rIns="91425" wrap="square" tIns="91425">
            <a:noAutofit/>
          </a:bodyPr>
          <a:lstStyle>
            <a:lvl1pPr indent="-317500" lvl="0" marL="457200" marR="274320" rtl="0">
              <a:spcBef>
                <a:spcPts val="0"/>
              </a:spcBef>
              <a:spcAft>
                <a:spcPts val="0"/>
              </a:spcAft>
              <a:buSzPts val="1400"/>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
        <p:nvSpPr>
          <p:cNvPr id="233" name="Google Shape;233;p19"/>
          <p:cNvSpPr txBox="1"/>
          <p:nvPr>
            <p:ph idx="2" type="body"/>
          </p:nvPr>
        </p:nvSpPr>
        <p:spPr>
          <a:xfrm>
            <a:off x="1056475" y="1773025"/>
            <a:ext cx="3442800" cy="2681100"/>
          </a:xfrm>
          <a:prstGeom prst="rect">
            <a:avLst/>
          </a:prstGeom>
          <a:ln>
            <a:noFill/>
          </a:ln>
        </p:spPr>
        <p:txBody>
          <a:bodyPr anchorCtr="0" anchor="ctr" bIns="91425" lIns="91425" spcFirstLastPara="1" rIns="91425" wrap="square" tIns="91425">
            <a:noAutofit/>
          </a:bodyPr>
          <a:lstStyle>
            <a:lvl1pPr indent="-317500" lvl="0" marL="457200" marR="274320" rtl="0">
              <a:spcBef>
                <a:spcPts val="0"/>
              </a:spcBef>
              <a:spcAft>
                <a:spcPts val="0"/>
              </a:spcAft>
              <a:buSzPts val="1400"/>
              <a:buFont typeface="Montserrat"/>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34" name="Shape 234"/>
        <p:cNvGrpSpPr/>
        <p:nvPr/>
      </p:nvGrpSpPr>
      <p:grpSpPr>
        <a:xfrm>
          <a:off x="0" y="0"/>
          <a:ext cx="0" cy="0"/>
          <a:chOff x="0" y="0"/>
          <a:chExt cx="0" cy="0"/>
        </a:xfrm>
      </p:grpSpPr>
      <p:pic>
        <p:nvPicPr>
          <p:cNvPr id="235" name="Google Shape;235;p20"/>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36" name="Google Shape;236;p20"/>
          <p:cNvGrpSpPr/>
          <p:nvPr/>
        </p:nvGrpSpPr>
        <p:grpSpPr>
          <a:xfrm>
            <a:off x="715100" y="535000"/>
            <a:ext cx="7713600" cy="4068300"/>
            <a:chOff x="715100" y="535000"/>
            <a:chExt cx="7713600" cy="4068300"/>
          </a:xfrm>
        </p:grpSpPr>
        <p:grpSp>
          <p:nvGrpSpPr>
            <p:cNvPr id="237" name="Google Shape;237;p20"/>
            <p:cNvGrpSpPr/>
            <p:nvPr/>
          </p:nvGrpSpPr>
          <p:grpSpPr>
            <a:xfrm>
              <a:off x="715100" y="535000"/>
              <a:ext cx="7713600" cy="4068300"/>
              <a:chOff x="715100" y="535000"/>
              <a:chExt cx="7713600" cy="4068300"/>
            </a:xfrm>
          </p:grpSpPr>
          <p:sp>
            <p:nvSpPr>
              <p:cNvPr id="238" name="Google Shape;238;p20"/>
              <p:cNvSpPr/>
              <p:nvPr/>
            </p:nvSpPr>
            <p:spPr>
              <a:xfrm>
                <a:off x="715100" y="535000"/>
                <a:ext cx="7713600" cy="406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20"/>
              <p:cNvGrpSpPr/>
              <p:nvPr/>
            </p:nvGrpSpPr>
            <p:grpSpPr>
              <a:xfrm>
                <a:off x="8026357" y="664454"/>
                <a:ext cx="241900" cy="238545"/>
                <a:chOff x="6241855" y="108656"/>
                <a:chExt cx="137147" cy="135237"/>
              </a:xfrm>
            </p:grpSpPr>
            <p:sp>
              <p:nvSpPr>
                <p:cNvPr id="240" name="Google Shape;240;p20"/>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20"/>
            <p:cNvGrpSpPr/>
            <p:nvPr/>
          </p:nvGrpSpPr>
          <p:grpSpPr>
            <a:xfrm>
              <a:off x="8026357" y="664454"/>
              <a:ext cx="241900" cy="238545"/>
              <a:chOff x="6241855" y="108656"/>
              <a:chExt cx="137147" cy="135237"/>
            </a:xfrm>
          </p:grpSpPr>
          <p:sp>
            <p:nvSpPr>
              <p:cNvPr id="243" name="Google Shape;243;p20"/>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5" name="Google Shape;245;p20"/>
          <p:cNvSpPr txBox="1"/>
          <p:nvPr>
            <p:ph type="title"/>
          </p:nvPr>
        </p:nvSpPr>
        <p:spPr>
          <a:xfrm>
            <a:off x="843547" y="2659105"/>
            <a:ext cx="2132100" cy="42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20"/>
          <p:cNvSpPr txBox="1"/>
          <p:nvPr>
            <p:ph idx="1" type="subTitle"/>
          </p:nvPr>
        </p:nvSpPr>
        <p:spPr>
          <a:xfrm>
            <a:off x="843547" y="3146505"/>
            <a:ext cx="2132100" cy="704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0"/>
          <p:cNvSpPr txBox="1"/>
          <p:nvPr>
            <p:ph idx="2" type="title"/>
          </p:nvPr>
        </p:nvSpPr>
        <p:spPr>
          <a:xfrm>
            <a:off x="3505942" y="2650580"/>
            <a:ext cx="2132100" cy="42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0"/>
          <p:cNvSpPr txBox="1"/>
          <p:nvPr>
            <p:ph idx="3" type="subTitle"/>
          </p:nvPr>
        </p:nvSpPr>
        <p:spPr>
          <a:xfrm>
            <a:off x="3505942" y="3137980"/>
            <a:ext cx="2132100" cy="70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0"/>
          <p:cNvSpPr txBox="1"/>
          <p:nvPr>
            <p:ph idx="4" type="title"/>
          </p:nvPr>
        </p:nvSpPr>
        <p:spPr>
          <a:xfrm>
            <a:off x="6168349" y="2665380"/>
            <a:ext cx="2132100" cy="42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20"/>
          <p:cNvSpPr txBox="1"/>
          <p:nvPr>
            <p:ph idx="5" type="subTitle"/>
          </p:nvPr>
        </p:nvSpPr>
        <p:spPr>
          <a:xfrm>
            <a:off x="6168349" y="3152780"/>
            <a:ext cx="2132100" cy="704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20"/>
          <p:cNvSpPr txBox="1"/>
          <p:nvPr>
            <p:ph idx="6" type="title"/>
          </p:nvPr>
        </p:nvSpPr>
        <p:spPr>
          <a:xfrm>
            <a:off x="715100"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252" name="Google Shape;252;p20"/>
          <p:cNvGrpSpPr/>
          <p:nvPr/>
        </p:nvGrpSpPr>
        <p:grpSpPr>
          <a:xfrm>
            <a:off x="220226" y="157462"/>
            <a:ext cx="989743" cy="745530"/>
            <a:chOff x="4772826" y="46062"/>
            <a:chExt cx="989743" cy="745530"/>
          </a:xfrm>
        </p:grpSpPr>
        <p:sp>
          <p:nvSpPr>
            <p:cNvPr id="253" name="Google Shape;253;p20"/>
            <p:cNvSpPr/>
            <p:nvPr/>
          </p:nvSpPr>
          <p:spPr>
            <a:xfrm>
              <a:off x="4772826" y="4606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5312775" y="341325"/>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0"/>
          <p:cNvGrpSpPr/>
          <p:nvPr/>
        </p:nvGrpSpPr>
        <p:grpSpPr>
          <a:xfrm rot="-658604">
            <a:off x="7414701" y="4435150"/>
            <a:ext cx="2223681" cy="844324"/>
            <a:chOff x="-67075" y="4786050"/>
            <a:chExt cx="1998167" cy="758697"/>
          </a:xfrm>
        </p:grpSpPr>
        <p:sp>
          <p:nvSpPr>
            <p:cNvPr id="256" name="Google Shape;256;p20"/>
            <p:cNvSpPr/>
            <p:nvPr/>
          </p:nvSpPr>
          <p:spPr>
            <a:xfrm>
              <a:off x="-67075" y="47860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85325" y="49384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20" name="Google Shape;20;p3"/>
          <p:cNvSpPr txBox="1"/>
          <p:nvPr>
            <p:ph idx="1" type="subTitle"/>
          </p:nvPr>
        </p:nvSpPr>
        <p:spPr>
          <a:xfrm>
            <a:off x="2447850" y="3602438"/>
            <a:ext cx="4248300" cy="378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p:nvPr/>
        </p:nvSpPr>
        <p:spPr>
          <a:xfrm rot="1046280">
            <a:off x="6271916" y="-648651"/>
            <a:ext cx="1617750" cy="1617702"/>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
          <p:cNvGrpSpPr/>
          <p:nvPr/>
        </p:nvGrpSpPr>
        <p:grpSpPr>
          <a:xfrm>
            <a:off x="-473553" y="4690731"/>
            <a:ext cx="2223760" cy="844354"/>
            <a:chOff x="-67075" y="4786050"/>
            <a:chExt cx="1998167" cy="758697"/>
          </a:xfrm>
        </p:grpSpPr>
        <p:sp>
          <p:nvSpPr>
            <p:cNvPr id="23" name="Google Shape;23;p3"/>
            <p:cNvSpPr/>
            <p:nvPr/>
          </p:nvSpPr>
          <p:spPr>
            <a:xfrm>
              <a:off x="-67075" y="47860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85325" y="49384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p:nvPr/>
        </p:nvSpPr>
        <p:spPr>
          <a:xfrm rot="1046280">
            <a:off x="6348116" y="-572451"/>
            <a:ext cx="1617750" cy="1617702"/>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2241750" y="2750763"/>
            <a:ext cx="4660500" cy="68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3860100" y="1969694"/>
            <a:ext cx="1423800" cy="68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p:nvPr/>
        </p:nvSpPr>
        <p:spPr>
          <a:xfrm>
            <a:off x="286149" y="322675"/>
            <a:ext cx="577054" cy="577459"/>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58" name="Shape 258"/>
        <p:cNvGrpSpPr/>
        <p:nvPr/>
      </p:nvGrpSpPr>
      <p:grpSpPr>
        <a:xfrm>
          <a:off x="0" y="0"/>
          <a:ext cx="0" cy="0"/>
          <a:chOff x="0" y="0"/>
          <a:chExt cx="0" cy="0"/>
        </a:xfrm>
      </p:grpSpPr>
      <p:pic>
        <p:nvPicPr>
          <p:cNvPr id="259" name="Google Shape;259;p21"/>
          <p:cNvPicPr preferRelativeResize="0"/>
          <p:nvPr/>
        </p:nvPicPr>
        <p:blipFill>
          <a:blip r:embed="rId2">
            <a:alphaModFix/>
          </a:blip>
          <a:stretch>
            <a:fillRect/>
          </a:stretch>
        </p:blipFill>
        <p:spPr>
          <a:xfrm rot="10800000">
            <a:off x="0" y="0"/>
            <a:ext cx="9144003" cy="5143501"/>
          </a:xfrm>
          <a:prstGeom prst="rect">
            <a:avLst/>
          </a:prstGeom>
          <a:noFill/>
          <a:ln>
            <a:noFill/>
          </a:ln>
        </p:spPr>
      </p:pic>
      <p:grpSp>
        <p:nvGrpSpPr>
          <p:cNvPr id="260" name="Google Shape;260;p21"/>
          <p:cNvGrpSpPr/>
          <p:nvPr/>
        </p:nvGrpSpPr>
        <p:grpSpPr>
          <a:xfrm>
            <a:off x="715100" y="535000"/>
            <a:ext cx="7713600" cy="4068300"/>
            <a:chOff x="715100" y="535000"/>
            <a:chExt cx="7713600" cy="4068300"/>
          </a:xfrm>
        </p:grpSpPr>
        <p:grpSp>
          <p:nvGrpSpPr>
            <p:cNvPr id="261" name="Google Shape;261;p21"/>
            <p:cNvGrpSpPr/>
            <p:nvPr/>
          </p:nvGrpSpPr>
          <p:grpSpPr>
            <a:xfrm>
              <a:off x="715100" y="535000"/>
              <a:ext cx="7713600" cy="4068300"/>
              <a:chOff x="715100" y="535000"/>
              <a:chExt cx="7713600" cy="4068300"/>
            </a:xfrm>
          </p:grpSpPr>
          <p:sp>
            <p:nvSpPr>
              <p:cNvPr id="262" name="Google Shape;262;p21"/>
              <p:cNvSpPr/>
              <p:nvPr/>
            </p:nvSpPr>
            <p:spPr>
              <a:xfrm>
                <a:off x="715100" y="535000"/>
                <a:ext cx="7713600" cy="406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21"/>
              <p:cNvGrpSpPr/>
              <p:nvPr/>
            </p:nvGrpSpPr>
            <p:grpSpPr>
              <a:xfrm>
                <a:off x="8026357" y="664454"/>
                <a:ext cx="241900" cy="238545"/>
                <a:chOff x="6241855" y="108656"/>
                <a:chExt cx="137147" cy="135237"/>
              </a:xfrm>
            </p:grpSpPr>
            <p:sp>
              <p:nvSpPr>
                <p:cNvPr id="264" name="Google Shape;264;p21"/>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6" name="Google Shape;266;p21"/>
            <p:cNvGrpSpPr/>
            <p:nvPr/>
          </p:nvGrpSpPr>
          <p:grpSpPr>
            <a:xfrm>
              <a:off x="8026357" y="664454"/>
              <a:ext cx="241900" cy="238545"/>
              <a:chOff x="6241855" y="108656"/>
              <a:chExt cx="137147" cy="135237"/>
            </a:xfrm>
          </p:grpSpPr>
          <p:sp>
            <p:nvSpPr>
              <p:cNvPr id="267" name="Google Shape;267;p21"/>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21"/>
          <p:cNvSpPr/>
          <p:nvPr/>
        </p:nvSpPr>
        <p:spPr>
          <a:xfrm rot="1046148">
            <a:off x="-441518" y="3477762"/>
            <a:ext cx="1478271" cy="1478227"/>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rot="1046148">
            <a:off x="-365318" y="3553962"/>
            <a:ext cx="1478271" cy="1478227"/>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8328926" y="4946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txBox="1"/>
          <p:nvPr>
            <p:ph type="title"/>
          </p:nvPr>
        </p:nvSpPr>
        <p:spPr>
          <a:xfrm>
            <a:off x="952450" y="2291825"/>
            <a:ext cx="2131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 name="Google Shape;273;p21"/>
          <p:cNvSpPr txBox="1"/>
          <p:nvPr>
            <p:ph idx="1" type="subTitle"/>
          </p:nvPr>
        </p:nvSpPr>
        <p:spPr>
          <a:xfrm>
            <a:off x="952450" y="2830370"/>
            <a:ext cx="2131800" cy="6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1"/>
          <p:cNvSpPr txBox="1"/>
          <p:nvPr>
            <p:ph idx="2" type="title"/>
          </p:nvPr>
        </p:nvSpPr>
        <p:spPr>
          <a:xfrm>
            <a:off x="3506050" y="2739850"/>
            <a:ext cx="2131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5" name="Google Shape;275;p21"/>
          <p:cNvSpPr txBox="1"/>
          <p:nvPr>
            <p:ph idx="3" type="subTitle"/>
          </p:nvPr>
        </p:nvSpPr>
        <p:spPr>
          <a:xfrm>
            <a:off x="3506050" y="3278395"/>
            <a:ext cx="2131800" cy="6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21"/>
          <p:cNvSpPr txBox="1"/>
          <p:nvPr>
            <p:ph idx="4" type="title"/>
          </p:nvPr>
        </p:nvSpPr>
        <p:spPr>
          <a:xfrm>
            <a:off x="6059650" y="2291825"/>
            <a:ext cx="2131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7" name="Google Shape;277;p21"/>
          <p:cNvSpPr txBox="1"/>
          <p:nvPr>
            <p:ph idx="5" type="subTitle"/>
          </p:nvPr>
        </p:nvSpPr>
        <p:spPr>
          <a:xfrm>
            <a:off x="6059650" y="2830370"/>
            <a:ext cx="2131800" cy="6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1"/>
          <p:cNvSpPr txBox="1"/>
          <p:nvPr>
            <p:ph idx="6" type="title"/>
          </p:nvPr>
        </p:nvSpPr>
        <p:spPr>
          <a:xfrm>
            <a:off x="710275"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9" name="Google Shape;279;p21"/>
          <p:cNvSpPr/>
          <p:nvPr/>
        </p:nvSpPr>
        <p:spPr>
          <a:xfrm>
            <a:off x="7664197" y="-100373"/>
            <a:ext cx="527315" cy="527684"/>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80" name="Shape 280"/>
        <p:cNvGrpSpPr/>
        <p:nvPr/>
      </p:nvGrpSpPr>
      <p:grpSpPr>
        <a:xfrm>
          <a:off x="0" y="0"/>
          <a:ext cx="0" cy="0"/>
          <a:chOff x="0" y="0"/>
          <a:chExt cx="0" cy="0"/>
        </a:xfrm>
      </p:grpSpPr>
      <p:pic>
        <p:nvPicPr>
          <p:cNvPr id="281" name="Google Shape;281;p22"/>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282" name="Google Shape;282;p22"/>
          <p:cNvGrpSpPr/>
          <p:nvPr/>
        </p:nvGrpSpPr>
        <p:grpSpPr>
          <a:xfrm>
            <a:off x="715100" y="535000"/>
            <a:ext cx="7713600" cy="4068300"/>
            <a:chOff x="715100" y="535000"/>
            <a:chExt cx="7713600" cy="4068300"/>
          </a:xfrm>
        </p:grpSpPr>
        <p:grpSp>
          <p:nvGrpSpPr>
            <p:cNvPr id="283" name="Google Shape;283;p22"/>
            <p:cNvGrpSpPr/>
            <p:nvPr/>
          </p:nvGrpSpPr>
          <p:grpSpPr>
            <a:xfrm>
              <a:off x="715100" y="535000"/>
              <a:ext cx="7713600" cy="4068300"/>
              <a:chOff x="715100" y="535000"/>
              <a:chExt cx="7713600" cy="4068300"/>
            </a:xfrm>
          </p:grpSpPr>
          <p:sp>
            <p:nvSpPr>
              <p:cNvPr id="284" name="Google Shape;284;p22"/>
              <p:cNvSpPr/>
              <p:nvPr/>
            </p:nvSpPr>
            <p:spPr>
              <a:xfrm>
                <a:off x="715100" y="535000"/>
                <a:ext cx="7713600" cy="406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2"/>
              <p:cNvGrpSpPr/>
              <p:nvPr/>
            </p:nvGrpSpPr>
            <p:grpSpPr>
              <a:xfrm>
                <a:off x="8026357" y="664454"/>
                <a:ext cx="241900" cy="238545"/>
                <a:chOff x="6241855" y="108656"/>
                <a:chExt cx="137147" cy="135237"/>
              </a:xfrm>
            </p:grpSpPr>
            <p:sp>
              <p:nvSpPr>
                <p:cNvPr id="286" name="Google Shape;286;p22"/>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8" name="Google Shape;288;p22"/>
            <p:cNvGrpSpPr/>
            <p:nvPr/>
          </p:nvGrpSpPr>
          <p:grpSpPr>
            <a:xfrm>
              <a:off x="8026357" y="664454"/>
              <a:ext cx="241900" cy="238545"/>
              <a:chOff x="6241855" y="108656"/>
              <a:chExt cx="137147" cy="135237"/>
            </a:xfrm>
          </p:grpSpPr>
          <p:sp>
            <p:nvSpPr>
              <p:cNvPr id="289" name="Google Shape;289;p22"/>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 name="Google Shape;291;p22"/>
          <p:cNvSpPr txBox="1"/>
          <p:nvPr>
            <p:ph type="title"/>
          </p:nvPr>
        </p:nvSpPr>
        <p:spPr>
          <a:xfrm>
            <a:off x="1791038" y="1681175"/>
            <a:ext cx="25212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2" name="Google Shape;292;p22"/>
          <p:cNvSpPr txBox="1"/>
          <p:nvPr>
            <p:ph idx="1" type="subTitle"/>
          </p:nvPr>
        </p:nvSpPr>
        <p:spPr>
          <a:xfrm>
            <a:off x="1791038" y="2029250"/>
            <a:ext cx="2521200" cy="57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2" type="title"/>
          </p:nvPr>
        </p:nvSpPr>
        <p:spPr>
          <a:xfrm>
            <a:off x="5571443" y="1681175"/>
            <a:ext cx="25212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4" name="Google Shape;294;p22"/>
          <p:cNvSpPr txBox="1"/>
          <p:nvPr>
            <p:ph idx="3" type="subTitle"/>
          </p:nvPr>
        </p:nvSpPr>
        <p:spPr>
          <a:xfrm>
            <a:off x="5571299" y="2029250"/>
            <a:ext cx="2521200" cy="57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4" type="title"/>
          </p:nvPr>
        </p:nvSpPr>
        <p:spPr>
          <a:xfrm>
            <a:off x="1791038" y="2970467"/>
            <a:ext cx="25212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22"/>
          <p:cNvSpPr txBox="1"/>
          <p:nvPr>
            <p:ph idx="5" type="subTitle"/>
          </p:nvPr>
        </p:nvSpPr>
        <p:spPr>
          <a:xfrm>
            <a:off x="1791038" y="3349734"/>
            <a:ext cx="2521200" cy="57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6" type="title"/>
          </p:nvPr>
        </p:nvSpPr>
        <p:spPr>
          <a:xfrm>
            <a:off x="5571012" y="2970467"/>
            <a:ext cx="25212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2"/>
          <p:cNvSpPr txBox="1"/>
          <p:nvPr>
            <p:ph idx="7" type="subTitle"/>
          </p:nvPr>
        </p:nvSpPr>
        <p:spPr>
          <a:xfrm>
            <a:off x="5571012" y="3349734"/>
            <a:ext cx="2521200" cy="57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8" type="title"/>
          </p:nvPr>
        </p:nvSpPr>
        <p:spPr>
          <a:xfrm>
            <a:off x="715100"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00" name="Google Shape;300;p22"/>
          <p:cNvSpPr/>
          <p:nvPr/>
        </p:nvSpPr>
        <p:spPr>
          <a:xfrm>
            <a:off x="7977813" y="3791250"/>
            <a:ext cx="1777397" cy="1749911"/>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2"/>
          <p:cNvGrpSpPr/>
          <p:nvPr/>
        </p:nvGrpSpPr>
        <p:grpSpPr>
          <a:xfrm rot="-1239979">
            <a:off x="-640546" y="-291499"/>
            <a:ext cx="1985983" cy="795709"/>
            <a:chOff x="2878325" y="2965375"/>
            <a:chExt cx="1033475" cy="414075"/>
          </a:xfrm>
        </p:grpSpPr>
        <p:sp>
          <p:nvSpPr>
            <p:cNvPr id="302" name="Google Shape;302;p22"/>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2"/>
          <p:cNvSpPr/>
          <p:nvPr/>
        </p:nvSpPr>
        <p:spPr>
          <a:xfrm>
            <a:off x="8308353" y="-37344"/>
            <a:ext cx="835639" cy="836225"/>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5" name="Shape 305"/>
        <p:cNvGrpSpPr/>
        <p:nvPr/>
      </p:nvGrpSpPr>
      <p:grpSpPr>
        <a:xfrm>
          <a:off x="0" y="0"/>
          <a:ext cx="0" cy="0"/>
          <a:chOff x="0" y="0"/>
          <a:chExt cx="0" cy="0"/>
        </a:xfrm>
      </p:grpSpPr>
      <p:pic>
        <p:nvPicPr>
          <p:cNvPr id="306" name="Google Shape;306;p23"/>
          <p:cNvPicPr preferRelativeResize="0"/>
          <p:nvPr/>
        </p:nvPicPr>
        <p:blipFill>
          <a:blip r:embed="rId2">
            <a:alphaModFix/>
          </a:blip>
          <a:stretch>
            <a:fillRect/>
          </a:stretch>
        </p:blipFill>
        <p:spPr>
          <a:xfrm flipH="1" rot="10800000">
            <a:off x="0" y="0"/>
            <a:ext cx="9144003" cy="5143501"/>
          </a:xfrm>
          <a:prstGeom prst="rect">
            <a:avLst/>
          </a:prstGeom>
          <a:noFill/>
          <a:ln>
            <a:noFill/>
          </a:ln>
        </p:spPr>
      </p:pic>
      <p:grpSp>
        <p:nvGrpSpPr>
          <p:cNvPr id="307" name="Google Shape;307;p23"/>
          <p:cNvGrpSpPr/>
          <p:nvPr/>
        </p:nvGrpSpPr>
        <p:grpSpPr>
          <a:xfrm>
            <a:off x="352400" y="535000"/>
            <a:ext cx="8434500" cy="4073400"/>
            <a:chOff x="352450" y="534950"/>
            <a:chExt cx="8434500" cy="4073400"/>
          </a:xfrm>
        </p:grpSpPr>
        <p:sp>
          <p:nvSpPr>
            <p:cNvPr id="308" name="Google Shape;308;p23"/>
            <p:cNvSpPr/>
            <p:nvPr/>
          </p:nvSpPr>
          <p:spPr>
            <a:xfrm>
              <a:off x="352450" y="534950"/>
              <a:ext cx="8434500" cy="407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3"/>
            <p:cNvGrpSpPr/>
            <p:nvPr/>
          </p:nvGrpSpPr>
          <p:grpSpPr>
            <a:xfrm>
              <a:off x="8389007" y="659979"/>
              <a:ext cx="241900" cy="238545"/>
              <a:chOff x="8026357" y="664454"/>
              <a:chExt cx="241900" cy="238545"/>
            </a:xfrm>
          </p:grpSpPr>
          <p:grpSp>
            <p:nvGrpSpPr>
              <p:cNvPr id="310" name="Google Shape;310;p23"/>
              <p:cNvGrpSpPr/>
              <p:nvPr/>
            </p:nvGrpSpPr>
            <p:grpSpPr>
              <a:xfrm>
                <a:off x="8026357" y="664454"/>
                <a:ext cx="241900" cy="238545"/>
                <a:chOff x="6241855" y="108656"/>
                <a:chExt cx="137147" cy="135237"/>
              </a:xfrm>
            </p:grpSpPr>
            <p:sp>
              <p:nvSpPr>
                <p:cNvPr id="311" name="Google Shape;311;p23"/>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3"/>
              <p:cNvGrpSpPr/>
              <p:nvPr/>
            </p:nvGrpSpPr>
            <p:grpSpPr>
              <a:xfrm>
                <a:off x="8026357" y="664454"/>
                <a:ext cx="241900" cy="238545"/>
                <a:chOff x="6241855" y="108656"/>
                <a:chExt cx="137147" cy="135237"/>
              </a:xfrm>
            </p:grpSpPr>
            <p:sp>
              <p:nvSpPr>
                <p:cNvPr id="314" name="Google Shape;314;p23"/>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16" name="Google Shape;316;p23"/>
          <p:cNvSpPr txBox="1"/>
          <p:nvPr>
            <p:ph type="title"/>
          </p:nvPr>
        </p:nvSpPr>
        <p:spPr>
          <a:xfrm>
            <a:off x="802125" y="1804093"/>
            <a:ext cx="21366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3"/>
          <p:cNvSpPr txBox="1"/>
          <p:nvPr>
            <p:ph idx="1" type="subTitle"/>
          </p:nvPr>
        </p:nvSpPr>
        <p:spPr>
          <a:xfrm>
            <a:off x="802125" y="2115897"/>
            <a:ext cx="2136600" cy="65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3"/>
          <p:cNvSpPr txBox="1"/>
          <p:nvPr>
            <p:ph idx="2" type="title"/>
          </p:nvPr>
        </p:nvSpPr>
        <p:spPr>
          <a:xfrm>
            <a:off x="3501400" y="1804093"/>
            <a:ext cx="21366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 name="Google Shape;319;p23"/>
          <p:cNvSpPr txBox="1"/>
          <p:nvPr>
            <p:ph idx="3" type="subTitle"/>
          </p:nvPr>
        </p:nvSpPr>
        <p:spPr>
          <a:xfrm>
            <a:off x="3501402" y="2115897"/>
            <a:ext cx="2136600" cy="65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3"/>
          <p:cNvSpPr txBox="1"/>
          <p:nvPr>
            <p:ph idx="4" type="title"/>
          </p:nvPr>
        </p:nvSpPr>
        <p:spPr>
          <a:xfrm>
            <a:off x="802125" y="3379685"/>
            <a:ext cx="21366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1" name="Google Shape;321;p23"/>
          <p:cNvSpPr txBox="1"/>
          <p:nvPr>
            <p:ph idx="5" type="subTitle"/>
          </p:nvPr>
        </p:nvSpPr>
        <p:spPr>
          <a:xfrm>
            <a:off x="802125" y="3691439"/>
            <a:ext cx="2136600" cy="65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23"/>
          <p:cNvSpPr txBox="1"/>
          <p:nvPr>
            <p:ph idx="6" type="title"/>
          </p:nvPr>
        </p:nvSpPr>
        <p:spPr>
          <a:xfrm>
            <a:off x="3501400" y="3379685"/>
            <a:ext cx="21366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3" name="Google Shape;323;p23"/>
          <p:cNvSpPr txBox="1"/>
          <p:nvPr>
            <p:ph idx="7" type="subTitle"/>
          </p:nvPr>
        </p:nvSpPr>
        <p:spPr>
          <a:xfrm>
            <a:off x="3501402" y="3691439"/>
            <a:ext cx="2136600" cy="65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3"/>
          <p:cNvSpPr txBox="1"/>
          <p:nvPr>
            <p:ph idx="8" type="title"/>
          </p:nvPr>
        </p:nvSpPr>
        <p:spPr>
          <a:xfrm>
            <a:off x="6200675" y="1804093"/>
            <a:ext cx="21366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5" name="Google Shape;325;p23"/>
          <p:cNvSpPr txBox="1"/>
          <p:nvPr>
            <p:ph idx="9" type="subTitle"/>
          </p:nvPr>
        </p:nvSpPr>
        <p:spPr>
          <a:xfrm>
            <a:off x="6200678" y="2115897"/>
            <a:ext cx="2136600" cy="65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3"/>
          <p:cNvSpPr txBox="1"/>
          <p:nvPr>
            <p:ph idx="13" type="title"/>
          </p:nvPr>
        </p:nvSpPr>
        <p:spPr>
          <a:xfrm>
            <a:off x="6200675" y="3379685"/>
            <a:ext cx="21366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7" name="Google Shape;327;p23"/>
          <p:cNvSpPr txBox="1"/>
          <p:nvPr>
            <p:ph idx="14" type="subTitle"/>
          </p:nvPr>
        </p:nvSpPr>
        <p:spPr>
          <a:xfrm>
            <a:off x="6200678" y="3691439"/>
            <a:ext cx="2136600" cy="65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23"/>
          <p:cNvSpPr txBox="1"/>
          <p:nvPr>
            <p:ph idx="15" type="title"/>
          </p:nvPr>
        </p:nvSpPr>
        <p:spPr>
          <a:xfrm>
            <a:off x="352450" y="535000"/>
            <a:ext cx="84345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329" name="Google Shape;329;p23"/>
          <p:cNvGrpSpPr/>
          <p:nvPr/>
        </p:nvGrpSpPr>
        <p:grpSpPr>
          <a:xfrm rot="-953456">
            <a:off x="-1162649" y="-277488"/>
            <a:ext cx="2223615" cy="844298"/>
            <a:chOff x="-67075" y="4786050"/>
            <a:chExt cx="1998167" cy="758697"/>
          </a:xfrm>
        </p:grpSpPr>
        <p:sp>
          <p:nvSpPr>
            <p:cNvPr id="330" name="Google Shape;330;p23"/>
            <p:cNvSpPr/>
            <p:nvPr/>
          </p:nvSpPr>
          <p:spPr>
            <a:xfrm>
              <a:off x="-67075" y="47860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85325" y="4938450"/>
              <a:ext cx="1845767" cy="606297"/>
            </a:xfrm>
            <a:custGeom>
              <a:rect b="b" l="l" r="r" t="t"/>
              <a:pathLst>
                <a:path extrusionOk="0" fill="none" h="17979" w="54734">
                  <a:moveTo>
                    <a:pt x="54733" y="8990"/>
                  </a:moveTo>
                  <a:cubicBezTo>
                    <a:pt x="54733" y="13943"/>
                    <a:pt x="42482" y="17979"/>
                    <a:pt x="27361" y="17979"/>
                  </a:cubicBezTo>
                  <a:cubicBezTo>
                    <a:pt x="12252" y="17979"/>
                    <a:pt x="0" y="13943"/>
                    <a:pt x="0" y="8990"/>
                  </a:cubicBezTo>
                  <a:cubicBezTo>
                    <a:pt x="0" y="4025"/>
                    <a:pt x="12252" y="0"/>
                    <a:pt x="27361" y="0"/>
                  </a:cubicBezTo>
                  <a:cubicBezTo>
                    <a:pt x="42482" y="0"/>
                    <a:pt x="54733" y="4025"/>
                    <a:pt x="54733" y="8990"/>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23"/>
          <p:cNvSpPr/>
          <p:nvPr/>
        </p:nvSpPr>
        <p:spPr>
          <a:xfrm>
            <a:off x="8661633" y="4608375"/>
            <a:ext cx="482370" cy="482708"/>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8261883" y="4548975"/>
            <a:ext cx="482370" cy="482708"/>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34" name="Shape 334"/>
        <p:cNvGrpSpPr/>
        <p:nvPr/>
      </p:nvGrpSpPr>
      <p:grpSpPr>
        <a:xfrm>
          <a:off x="0" y="0"/>
          <a:ext cx="0" cy="0"/>
          <a:chOff x="0" y="0"/>
          <a:chExt cx="0" cy="0"/>
        </a:xfrm>
      </p:grpSpPr>
      <p:pic>
        <p:nvPicPr>
          <p:cNvPr id="335" name="Google Shape;335;p24"/>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336" name="Google Shape;336;p24"/>
          <p:cNvSpPr txBox="1"/>
          <p:nvPr>
            <p:ph type="title"/>
          </p:nvPr>
        </p:nvSpPr>
        <p:spPr>
          <a:xfrm>
            <a:off x="715100"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37" name="Google Shape;337;p24"/>
          <p:cNvSpPr/>
          <p:nvPr/>
        </p:nvSpPr>
        <p:spPr>
          <a:xfrm rot="1046280">
            <a:off x="8427066" y="-583476"/>
            <a:ext cx="1617750" cy="1617702"/>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rot="1046280">
            <a:off x="8503266" y="-507276"/>
            <a:ext cx="1617750" cy="1617702"/>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4"/>
          <p:cNvGrpSpPr/>
          <p:nvPr/>
        </p:nvGrpSpPr>
        <p:grpSpPr>
          <a:xfrm>
            <a:off x="143701" y="4349962"/>
            <a:ext cx="989743" cy="745530"/>
            <a:chOff x="4772826" y="46062"/>
            <a:chExt cx="989743" cy="745530"/>
          </a:xfrm>
        </p:grpSpPr>
        <p:sp>
          <p:nvSpPr>
            <p:cNvPr id="340" name="Google Shape;340;p24"/>
            <p:cNvSpPr/>
            <p:nvPr/>
          </p:nvSpPr>
          <p:spPr>
            <a:xfrm>
              <a:off x="4772826" y="4606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5312775" y="341325"/>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42" name="Shape 342"/>
        <p:cNvGrpSpPr/>
        <p:nvPr/>
      </p:nvGrpSpPr>
      <p:grpSpPr>
        <a:xfrm>
          <a:off x="0" y="0"/>
          <a:ext cx="0" cy="0"/>
          <a:chOff x="0" y="0"/>
          <a:chExt cx="0" cy="0"/>
        </a:xfrm>
      </p:grpSpPr>
      <p:pic>
        <p:nvPicPr>
          <p:cNvPr id="343" name="Google Shape;343;p25"/>
          <p:cNvPicPr preferRelativeResize="0"/>
          <p:nvPr/>
        </p:nvPicPr>
        <p:blipFill>
          <a:blip r:embed="rId2">
            <a:alphaModFix/>
          </a:blip>
          <a:stretch>
            <a:fillRect/>
          </a:stretch>
        </p:blipFill>
        <p:spPr>
          <a:xfrm>
            <a:off x="0" y="0"/>
            <a:ext cx="9144003" cy="5143501"/>
          </a:xfrm>
          <a:prstGeom prst="rect">
            <a:avLst/>
          </a:prstGeom>
          <a:noFill/>
          <a:ln>
            <a:noFill/>
          </a:ln>
        </p:spPr>
      </p:pic>
      <p:sp>
        <p:nvSpPr>
          <p:cNvPr id="344" name="Google Shape;344;p25"/>
          <p:cNvSpPr txBox="1"/>
          <p:nvPr>
            <p:ph type="title"/>
          </p:nvPr>
        </p:nvSpPr>
        <p:spPr>
          <a:xfrm>
            <a:off x="714375" y="535000"/>
            <a:ext cx="77142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345" name="Google Shape;345;p25"/>
          <p:cNvGrpSpPr/>
          <p:nvPr/>
        </p:nvGrpSpPr>
        <p:grpSpPr>
          <a:xfrm flipH="1">
            <a:off x="7957756" y="-3"/>
            <a:ext cx="1132874" cy="569892"/>
            <a:chOff x="4772826" y="2959"/>
            <a:chExt cx="1290877" cy="649375"/>
          </a:xfrm>
        </p:grpSpPr>
        <p:sp>
          <p:nvSpPr>
            <p:cNvPr id="346" name="Google Shape;346;p25"/>
            <p:cNvSpPr/>
            <p:nvPr/>
          </p:nvSpPr>
          <p:spPr>
            <a:xfrm>
              <a:off x="4772826" y="4606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5613909" y="2959"/>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5"/>
          <p:cNvSpPr/>
          <p:nvPr/>
        </p:nvSpPr>
        <p:spPr>
          <a:xfrm>
            <a:off x="-979087" y="3816750"/>
            <a:ext cx="1777397" cy="1749911"/>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151222" y="81252"/>
            <a:ext cx="527315" cy="527684"/>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350" name="Shape 350"/>
        <p:cNvGrpSpPr/>
        <p:nvPr/>
      </p:nvGrpSpPr>
      <p:grpSpPr>
        <a:xfrm>
          <a:off x="0" y="0"/>
          <a:ext cx="0" cy="0"/>
          <a:chOff x="0" y="0"/>
          <a:chExt cx="0" cy="0"/>
        </a:xfrm>
      </p:grpSpPr>
      <p:pic>
        <p:nvPicPr>
          <p:cNvPr id="351" name="Google Shape;351;p2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52" name="Google Shape;352;p26"/>
          <p:cNvGrpSpPr/>
          <p:nvPr/>
        </p:nvGrpSpPr>
        <p:grpSpPr>
          <a:xfrm>
            <a:off x="352450" y="535000"/>
            <a:ext cx="8434500" cy="4073400"/>
            <a:chOff x="352450" y="535000"/>
            <a:chExt cx="8434500" cy="4073400"/>
          </a:xfrm>
        </p:grpSpPr>
        <p:grpSp>
          <p:nvGrpSpPr>
            <p:cNvPr id="353" name="Google Shape;353;p26"/>
            <p:cNvGrpSpPr/>
            <p:nvPr/>
          </p:nvGrpSpPr>
          <p:grpSpPr>
            <a:xfrm>
              <a:off x="8389007" y="653479"/>
              <a:ext cx="241900" cy="238545"/>
              <a:chOff x="6241855" y="108656"/>
              <a:chExt cx="137147" cy="135237"/>
            </a:xfrm>
          </p:grpSpPr>
          <p:sp>
            <p:nvSpPr>
              <p:cNvPr id="354" name="Google Shape;354;p26"/>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26"/>
            <p:cNvSpPr/>
            <p:nvPr/>
          </p:nvSpPr>
          <p:spPr>
            <a:xfrm>
              <a:off x="352450" y="535000"/>
              <a:ext cx="8434500" cy="407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26"/>
          <p:cNvSpPr txBox="1"/>
          <p:nvPr>
            <p:ph type="title"/>
          </p:nvPr>
        </p:nvSpPr>
        <p:spPr>
          <a:xfrm>
            <a:off x="352450" y="535000"/>
            <a:ext cx="84345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58" name="Google Shape;358;p26"/>
          <p:cNvSpPr/>
          <p:nvPr/>
        </p:nvSpPr>
        <p:spPr>
          <a:xfrm>
            <a:off x="7844999" y="3820686"/>
            <a:ext cx="1883763" cy="1854632"/>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101075" y="-82425"/>
            <a:ext cx="846843" cy="837200"/>
          </a:xfrm>
          <a:custGeom>
            <a:rect b="b" l="l" r="r" t="t"/>
            <a:pathLst>
              <a:path extrusionOk="0" h="21706" w="21956">
                <a:moveTo>
                  <a:pt x="13395" y="4572"/>
                </a:moveTo>
                <a:cubicBezTo>
                  <a:pt x="13395" y="6163"/>
                  <a:pt x="13395" y="7458"/>
                  <a:pt x="13341" y="8514"/>
                </a:cubicBezTo>
                <a:lnTo>
                  <a:pt x="13341" y="8514"/>
                </a:lnTo>
                <a:cubicBezTo>
                  <a:pt x="13377" y="8515"/>
                  <a:pt x="13413" y="8517"/>
                  <a:pt x="13450" y="8518"/>
                </a:cubicBezTo>
                <a:lnTo>
                  <a:pt x="13450" y="8518"/>
                </a:lnTo>
                <a:cubicBezTo>
                  <a:pt x="13395" y="7462"/>
                  <a:pt x="13395" y="6165"/>
                  <a:pt x="13395" y="4572"/>
                </a:cubicBezTo>
                <a:close/>
                <a:moveTo>
                  <a:pt x="13450" y="8518"/>
                </a:moveTo>
                <a:cubicBezTo>
                  <a:pt x="13452" y="8547"/>
                  <a:pt x="13453" y="8575"/>
                  <a:pt x="13455" y="8603"/>
                </a:cubicBezTo>
                <a:lnTo>
                  <a:pt x="13455" y="8603"/>
                </a:lnTo>
                <a:cubicBezTo>
                  <a:pt x="14458" y="8561"/>
                  <a:pt x="15666" y="8561"/>
                  <a:pt x="17122" y="8561"/>
                </a:cubicBezTo>
                <a:cubicBezTo>
                  <a:pt x="15664" y="8561"/>
                  <a:pt x="14454" y="8561"/>
                  <a:pt x="13450" y="8518"/>
                </a:cubicBezTo>
                <a:close/>
                <a:moveTo>
                  <a:pt x="8502" y="13102"/>
                </a:moveTo>
                <a:cubicBezTo>
                  <a:pt x="7496" y="13145"/>
                  <a:pt x="6284" y="13145"/>
                  <a:pt x="4823" y="13145"/>
                </a:cubicBezTo>
                <a:cubicBezTo>
                  <a:pt x="6286" y="13145"/>
                  <a:pt x="7500" y="13145"/>
                  <a:pt x="8506" y="13187"/>
                </a:cubicBezTo>
                <a:lnTo>
                  <a:pt x="8506" y="13187"/>
                </a:lnTo>
                <a:cubicBezTo>
                  <a:pt x="8505" y="13159"/>
                  <a:pt x="8503" y="13130"/>
                  <a:pt x="8502" y="13102"/>
                </a:cubicBezTo>
                <a:close/>
                <a:moveTo>
                  <a:pt x="8506" y="13187"/>
                </a:moveTo>
                <a:cubicBezTo>
                  <a:pt x="8561" y="14243"/>
                  <a:pt x="8561" y="15540"/>
                  <a:pt x="8561" y="17133"/>
                </a:cubicBezTo>
                <a:cubicBezTo>
                  <a:pt x="8561" y="15543"/>
                  <a:pt x="8561" y="14247"/>
                  <a:pt x="8616" y="13192"/>
                </a:cubicBezTo>
                <a:lnTo>
                  <a:pt x="8616" y="13192"/>
                </a:lnTo>
                <a:cubicBezTo>
                  <a:pt x="8580" y="13190"/>
                  <a:pt x="8543" y="13189"/>
                  <a:pt x="8506" y="13187"/>
                </a:cubicBezTo>
                <a:close/>
                <a:moveTo>
                  <a:pt x="8561" y="0"/>
                </a:moveTo>
                <a:cubicBezTo>
                  <a:pt x="8561" y="8561"/>
                  <a:pt x="8561" y="8561"/>
                  <a:pt x="1" y="8561"/>
                </a:cubicBezTo>
                <a:cubicBezTo>
                  <a:pt x="6928" y="8561"/>
                  <a:pt x="8250" y="8561"/>
                  <a:pt x="8502" y="13102"/>
                </a:cubicBezTo>
                <a:lnTo>
                  <a:pt x="8502" y="13102"/>
                </a:lnTo>
                <a:cubicBezTo>
                  <a:pt x="8542" y="13100"/>
                  <a:pt x="8582" y="13099"/>
                  <a:pt x="8621" y="13097"/>
                </a:cubicBezTo>
                <a:lnTo>
                  <a:pt x="8621" y="13097"/>
                </a:lnTo>
                <a:cubicBezTo>
                  <a:pt x="8619" y="13128"/>
                  <a:pt x="8618" y="13160"/>
                  <a:pt x="8616" y="13192"/>
                </a:cubicBezTo>
                <a:lnTo>
                  <a:pt x="8616" y="13192"/>
                </a:lnTo>
                <a:cubicBezTo>
                  <a:pt x="13395" y="13413"/>
                  <a:pt x="13395" y="14659"/>
                  <a:pt x="13395" y="21705"/>
                </a:cubicBezTo>
                <a:cubicBezTo>
                  <a:pt x="13395" y="13145"/>
                  <a:pt x="13395" y="13145"/>
                  <a:pt x="21956" y="13145"/>
                </a:cubicBezTo>
                <a:cubicBezTo>
                  <a:pt x="15029" y="13145"/>
                  <a:pt x="13707" y="13145"/>
                  <a:pt x="13455" y="8603"/>
                </a:cubicBezTo>
                <a:lnTo>
                  <a:pt x="13455" y="8603"/>
                </a:lnTo>
                <a:cubicBezTo>
                  <a:pt x="13415" y="8605"/>
                  <a:pt x="13375" y="8606"/>
                  <a:pt x="13335" y="8608"/>
                </a:cubicBezTo>
                <a:lnTo>
                  <a:pt x="13335" y="8608"/>
                </a:lnTo>
                <a:cubicBezTo>
                  <a:pt x="13138" y="12150"/>
                  <a:pt x="12286" y="12927"/>
                  <a:pt x="8621" y="13097"/>
                </a:cubicBezTo>
                <a:lnTo>
                  <a:pt x="8621" y="13097"/>
                </a:lnTo>
                <a:cubicBezTo>
                  <a:pt x="8819" y="9553"/>
                  <a:pt x="9670" y="8778"/>
                  <a:pt x="13335" y="8608"/>
                </a:cubicBezTo>
                <a:lnTo>
                  <a:pt x="13335" y="8608"/>
                </a:lnTo>
                <a:cubicBezTo>
                  <a:pt x="13337" y="8577"/>
                  <a:pt x="13339" y="8545"/>
                  <a:pt x="13341" y="8514"/>
                </a:cubicBezTo>
                <a:lnTo>
                  <a:pt x="13341" y="8514"/>
                </a:lnTo>
                <a:cubicBezTo>
                  <a:pt x="8561" y="8294"/>
                  <a:pt x="8561" y="7049"/>
                  <a:pt x="8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
    <p:spTree>
      <p:nvGrpSpPr>
        <p:cNvPr id="360" name="Shape 360"/>
        <p:cNvGrpSpPr/>
        <p:nvPr/>
      </p:nvGrpSpPr>
      <p:grpSpPr>
        <a:xfrm>
          <a:off x="0" y="0"/>
          <a:ext cx="0" cy="0"/>
          <a:chOff x="0" y="0"/>
          <a:chExt cx="0" cy="0"/>
        </a:xfrm>
      </p:grpSpPr>
      <p:sp>
        <p:nvSpPr>
          <p:cNvPr id="361" name="Google Shape;361;p27"/>
          <p:cNvSpPr txBox="1"/>
          <p:nvPr>
            <p:ph type="title"/>
          </p:nvPr>
        </p:nvSpPr>
        <p:spPr>
          <a:xfrm>
            <a:off x="715038" y="537313"/>
            <a:ext cx="7713900" cy="482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pic>
        <p:nvPicPr>
          <p:cNvPr id="362" name="Google Shape;362;p2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63" name="Google Shape;363;p27"/>
          <p:cNvGrpSpPr/>
          <p:nvPr/>
        </p:nvGrpSpPr>
        <p:grpSpPr>
          <a:xfrm>
            <a:off x="1" y="-69788"/>
            <a:ext cx="661643" cy="1015730"/>
            <a:chOff x="4772826" y="46062"/>
            <a:chExt cx="661643" cy="1015730"/>
          </a:xfrm>
        </p:grpSpPr>
        <p:sp>
          <p:nvSpPr>
            <p:cNvPr id="364" name="Google Shape;364;p27"/>
            <p:cNvSpPr/>
            <p:nvPr/>
          </p:nvSpPr>
          <p:spPr>
            <a:xfrm>
              <a:off x="4772826" y="46062"/>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4984675" y="611525"/>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27"/>
          <p:cNvSpPr txBox="1"/>
          <p:nvPr>
            <p:ph idx="2" type="title"/>
          </p:nvPr>
        </p:nvSpPr>
        <p:spPr>
          <a:xfrm>
            <a:off x="715100" y="535000"/>
            <a:ext cx="77136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67" name="Google Shape;367;p27"/>
          <p:cNvSpPr/>
          <p:nvPr/>
        </p:nvSpPr>
        <p:spPr>
          <a:xfrm>
            <a:off x="8532083" y="109925"/>
            <a:ext cx="482370" cy="482708"/>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8" name="Shape 368"/>
        <p:cNvGrpSpPr/>
        <p:nvPr/>
      </p:nvGrpSpPr>
      <p:grpSpPr>
        <a:xfrm>
          <a:off x="0" y="0"/>
          <a:ext cx="0" cy="0"/>
          <a:chOff x="0" y="0"/>
          <a:chExt cx="0" cy="0"/>
        </a:xfrm>
      </p:grpSpPr>
      <p:pic>
        <p:nvPicPr>
          <p:cNvPr id="369" name="Google Shape;369;p28"/>
          <p:cNvPicPr preferRelativeResize="0"/>
          <p:nvPr/>
        </p:nvPicPr>
        <p:blipFill>
          <a:blip r:embed="rId2">
            <a:alphaModFix/>
          </a:blip>
          <a:stretch>
            <a:fillRect/>
          </a:stretch>
        </p:blipFill>
        <p:spPr>
          <a:xfrm rot="10800000">
            <a:off x="0" y="0"/>
            <a:ext cx="9144003" cy="5143501"/>
          </a:xfrm>
          <a:prstGeom prst="rect">
            <a:avLst/>
          </a:prstGeom>
          <a:noFill/>
          <a:ln>
            <a:noFill/>
          </a:ln>
        </p:spPr>
      </p:pic>
      <p:sp>
        <p:nvSpPr>
          <p:cNvPr id="370" name="Google Shape;370;p28"/>
          <p:cNvSpPr txBox="1"/>
          <p:nvPr>
            <p:ph hasCustomPrompt="1" type="title"/>
          </p:nvPr>
        </p:nvSpPr>
        <p:spPr>
          <a:xfrm>
            <a:off x="1029548" y="1878678"/>
            <a:ext cx="1756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1" name="Google Shape;371;p28"/>
          <p:cNvSpPr txBox="1"/>
          <p:nvPr>
            <p:ph idx="1" type="subTitle"/>
          </p:nvPr>
        </p:nvSpPr>
        <p:spPr>
          <a:xfrm>
            <a:off x="912550" y="3619875"/>
            <a:ext cx="1990500" cy="59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8"/>
          <p:cNvSpPr txBox="1"/>
          <p:nvPr>
            <p:ph idx="2" type="title"/>
          </p:nvPr>
        </p:nvSpPr>
        <p:spPr>
          <a:xfrm>
            <a:off x="912550" y="3302250"/>
            <a:ext cx="1990500" cy="3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3" name="Google Shape;373;p28"/>
          <p:cNvSpPr txBox="1"/>
          <p:nvPr>
            <p:ph hasCustomPrompt="1" idx="3" type="title"/>
          </p:nvPr>
        </p:nvSpPr>
        <p:spPr>
          <a:xfrm>
            <a:off x="3693650" y="1878678"/>
            <a:ext cx="1756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4" name="Google Shape;374;p28"/>
          <p:cNvSpPr txBox="1"/>
          <p:nvPr>
            <p:ph idx="4" type="subTitle"/>
          </p:nvPr>
        </p:nvSpPr>
        <p:spPr>
          <a:xfrm>
            <a:off x="3576650" y="3619875"/>
            <a:ext cx="1990500" cy="59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28"/>
          <p:cNvSpPr txBox="1"/>
          <p:nvPr>
            <p:ph idx="5" type="title"/>
          </p:nvPr>
        </p:nvSpPr>
        <p:spPr>
          <a:xfrm>
            <a:off x="3576650" y="3302250"/>
            <a:ext cx="1990500" cy="3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6" name="Google Shape;376;p28"/>
          <p:cNvSpPr txBox="1"/>
          <p:nvPr>
            <p:ph hasCustomPrompt="1" idx="6" type="title"/>
          </p:nvPr>
        </p:nvSpPr>
        <p:spPr>
          <a:xfrm>
            <a:off x="6357750" y="1878678"/>
            <a:ext cx="1756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7" name="Google Shape;377;p28"/>
          <p:cNvSpPr txBox="1"/>
          <p:nvPr>
            <p:ph idx="7" type="subTitle"/>
          </p:nvPr>
        </p:nvSpPr>
        <p:spPr>
          <a:xfrm>
            <a:off x="6240850" y="3547800"/>
            <a:ext cx="1990500" cy="59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28"/>
          <p:cNvSpPr txBox="1"/>
          <p:nvPr>
            <p:ph idx="8" type="title"/>
          </p:nvPr>
        </p:nvSpPr>
        <p:spPr>
          <a:xfrm>
            <a:off x="6240750" y="3302250"/>
            <a:ext cx="1990500" cy="3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9" name="Google Shape;379;p28"/>
          <p:cNvSpPr txBox="1"/>
          <p:nvPr>
            <p:ph idx="9" type="title"/>
          </p:nvPr>
        </p:nvSpPr>
        <p:spPr>
          <a:xfrm>
            <a:off x="715100" y="535000"/>
            <a:ext cx="7713600" cy="48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0" name="Shape 380"/>
        <p:cNvGrpSpPr/>
        <p:nvPr/>
      </p:nvGrpSpPr>
      <p:grpSpPr>
        <a:xfrm>
          <a:off x="0" y="0"/>
          <a:ext cx="0" cy="0"/>
          <a:chOff x="0" y="0"/>
          <a:chExt cx="0" cy="0"/>
        </a:xfrm>
      </p:grpSpPr>
      <p:grpSp>
        <p:nvGrpSpPr>
          <p:cNvPr id="381" name="Google Shape;381;p29"/>
          <p:cNvGrpSpPr/>
          <p:nvPr/>
        </p:nvGrpSpPr>
        <p:grpSpPr>
          <a:xfrm>
            <a:off x="715100" y="535000"/>
            <a:ext cx="7713900" cy="4073400"/>
            <a:chOff x="715100" y="535000"/>
            <a:chExt cx="7713900" cy="4073400"/>
          </a:xfrm>
        </p:grpSpPr>
        <p:grpSp>
          <p:nvGrpSpPr>
            <p:cNvPr id="382" name="Google Shape;382;p29"/>
            <p:cNvGrpSpPr/>
            <p:nvPr/>
          </p:nvGrpSpPr>
          <p:grpSpPr>
            <a:xfrm>
              <a:off x="715175" y="535000"/>
              <a:ext cx="7713759" cy="315000"/>
              <a:chOff x="715237" y="535000"/>
              <a:chExt cx="7723800" cy="315000"/>
            </a:xfrm>
          </p:grpSpPr>
          <p:sp>
            <p:nvSpPr>
              <p:cNvPr id="383" name="Google Shape;383;p29"/>
              <p:cNvSpPr/>
              <p:nvPr/>
            </p:nvSpPr>
            <p:spPr>
              <a:xfrm>
                <a:off x="715237" y="535000"/>
                <a:ext cx="7723800" cy="31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29"/>
              <p:cNvGrpSpPr/>
              <p:nvPr/>
            </p:nvGrpSpPr>
            <p:grpSpPr>
              <a:xfrm>
                <a:off x="8131105" y="629256"/>
                <a:ext cx="137147" cy="135237"/>
                <a:chOff x="6241855" y="108656"/>
                <a:chExt cx="137147" cy="135237"/>
              </a:xfrm>
            </p:grpSpPr>
            <p:sp>
              <p:nvSpPr>
                <p:cNvPr id="385" name="Google Shape;385;p29"/>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29"/>
            <p:cNvSpPr/>
            <p:nvPr/>
          </p:nvSpPr>
          <p:spPr>
            <a:xfrm>
              <a:off x="715100" y="850000"/>
              <a:ext cx="7713900" cy="375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8" name="Google Shape;388;p29"/>
          <p:cNvPicPr preferRelativeResize="0"/>
          <p:nvPr/>
        </p:nvPicPr>
        <p:blipFill rotWithShape="1">
          <a:blip r:embed="rId2">
            <a:alphaModFix/>
          </a:blip>
          <a:srcRect b="675" l="0" r="0" t="0"/>
          <a:stretch/>
        </p:blipFill>
        <p:spPr>
          <a:xfrm>
            <a:off x="-61274" y="-34875"/>
            <a:ext cx="9205274" cy="5239400"/>
          </a:xfrm>
          <a:prstGeom prst="rect">
            <a:avLst/>
          </a:prstGeom>
          <a:noFill/>
          <a:ln>
            <a:noFill/>
          </a:ln>
        </p:spPr>
      </p:pic>
      <p:sp>
        <p:nvSpPr>
          <p:cNvPr id="389" name="Google Shape;389;p29"/>
          <p:cNvSpPr/>
          <p:nvPr/>
        </p:nvSpPr>
        <p:spPr>
          <a:xfrm>
            <a:off x="-611175" y="69350"/>
            <a:ext cx="2258617" cy="2223690"/>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9"/>
          <p:cNvGrpSpPr/>
          <p:nvPr/>
        </p:nvGrpSpPr>
        <p:grpSpPr>
          <a:xfrm rot="337813">
            <a:off x="7757504" y="4279708"/>
            <a:ext cx="2294325" cy="1165727"/>
            <a:chOff x="2878325" y="2965375"/>
            <a:chExt cx="1033475" cy="525100"/>
          </a:xfrm>
        </p:grpSpPr>
        <p:sp>
          <p:nvSpPr>
            <p:cNvPr id="391" name="Google Shape;391;p29"/>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9"/>
          <p:cNvGrpSpPr/>
          <p:nvPr/>
        </p:nvGrpSpPr>
        <p:grpSpPr>
          <a:xfrm>
            <a:off x="162269" y="3814876"/>
            <a:ext cx="2311797" cy="2311841"/>
            <a:chOff x="7526839" y="3128950"/>
            <a:chExt cx="2510095" cy="2510143"/>
          </a:xfrm>
        </p:grpSpPr>
        <p:sp>
          <p:nvSpPr>
            <p:cNvPr id="395" name="Google Shape;395;p29"/>
            <p:cNvSpPr/>
            <p:nvPr/>
          </p:nvSpPr>
          <p:spPr>
            <a:xfrm rot="1046366">
              <a:off x="7765375" y="3367550"/>
              <a:ext cx="1880622" cy="1880541"/>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rot="1046366">
              <a:off x="7917775" y="3519950"/>
              <a:ext cx="1880622" cy="1880541"/>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29"/>
          <p:cNvSpPr txBox="1"/>
          <p:nvPr>
            <p:ph type="ctrTitle"/>
          </p:nvPr>
        </p:nvSpPr>
        <p:spPr>
          <a:xfrm>
            <a:off x="1893150" y="969200"/>
            <a:ext cx="5357700" cy="11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8" name="Google Shape;398;p29"/>
          <p:cNvSpPr txBox="1"/>
          <p:nvPr>
            <p:ph idx="1" type="subTitle"/>
          </p:nvPr>
        </p:nvSpPr>
        <p:spPr>
          <a:xfrm>
            <a:off x="2231250" y="2207100"/>
            <a:ext cx="4681500" cy="807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9" name="Google Shape;399;p29"/>
          <p:cNvSpPr txBox="1"/>
          <p:nvPr/>
        </p:nvSpPr>
        <p:spPr>
          <a:xfrm>
            <a:off x="2397300" y="3557200"/>
            <a:ext cx="4349400" cy="623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2"/>
                </a:solidFill>
                <a:latin typeface="Roboto"/>
                <a:ea typeface="Roboto"/>
                <a:cs typeface="Roboto"/>
                <a:sym typeface="Roboto"/>
              </a:rPr>
              <a:t>CREDITS: This presentation template was created by </a:t>
            </a:r>
            <a:r>
              <a:rPr b="1" lang="en" sz="1000">
                <a:solidFill>
                  <a:schemeClr val="dk2"/>
                </a:solidFill>
                <a:uFill>
                  <a:noFill/>
                </a:uFill>
                <a:latin typeface="Roboto"/>
                <a:ea typeface="Roboto"/>
                <a:cs typeface="Roboto"/>
                <a:sym typeface="Roboto"/>
                <a:hlinkClick r:id="rId3">
                  <a:extLst>
                    <a:ext uri="{A12FA001-AC4F-418D-AE19-62706E023703}">
                      <ahyp:hlinkClr val="tx"/>
                    </a:ext>
                  </a:extLst>
                </a:hlinkClick>
              </a:rPr>
              <a:t>Slidesgo</a:t>
            </a:r>
            <a:r>
              <a:rPr lang="en" sz="1000">
                <a:solidFill>
                  <a:schemeClr val="dk2"/>
                </a:solidFill>
                <a:latin typeface="Roboto"/>
                <a:ea typeface="Roboto"/>
                <a:cs typeface="Roboto"/>
                <a:sym typeface="Roboto"/>
              </a:rPr>
              <a:t>, including icons by </a:t>
            </a:r>
            <a:r>
              <a:rPr b="1" lang="en" sz="1000">
                <a:solidFill>
                  <a:schemeClr val="dk2"/>
                </a:solidFill>
                <a:uFill>
                  <a:noFill/>
                </a:uFill>
                <a:latin typeface="Roboto"/>
                <a:ea typeface="Roboto"/>
                <a:cs typeface="Roboto"/>
                <a:sym typeface="Roboto"/>
                <a:hlinkClick r:id="rId4">
                  <a:extLst>
                    <a:ext uri="{A12FA001-AC4F-418D-AE19-62706E023703}">
                      <ahyp:hlinkClr val="tx"/>
                    </a:ext>
                  </a:extLst>
                </a:hlinkClick>
              </a:rPr>
              <a:t>Flaticon</a:t>
            </a:r>
            <a:r>
              <a:rPr lang="en" sz="1000">
                <a:solidFill>
                  <a:schemeClr val="dk2"/>
                </a:solidFill>
                <a:latin typeface="Roboto"/>
                <a:ea typeface="Roboto"/>
                <a:cs typeface="Roboto"/>
                <a:sym typeface="Roboto"/>
              </a:rPr>
              <a:t>, and infographics &amp; images by </a:t>
            </a:r>
            <a:r>
              <a:rPr b="1" lang="en" sz="1000">
                <a:solidFill>
                  <a:schemeClr val="dk2"/>
                </a:solidFill>
                <a:uFill>
                  <a:noFill/>
                </a:uFill>
                <a:latin typeface="Roboto"/>
                <a:ea typeface="Roboto"/>
                <a:cs typeface="Roboto"/>
                <a:sym typeface="Roboto"/>
                <a:hlinkClick r:id="rId5">
                  <a:extLst>
                    <a:ext uri="{A12FA001-AC4F-418D-AE19-62706E023703}">
                      <ahyp:hlinkClr val="tx"/>
                    </a:ext>
                  </a:extLst>
                </a:hlinkClick>
              </a:rPr>
              <a:t>Freepik</a:t>
            </a:r>
            <a:endParaRPr b="1" sz="1000">
              <a:solidFill>
                <a:schemeClr val="dk2"/>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00" name="Shape 400"/>
        <p:cNvGrpSpPr/>
        <p:nvPr/>
      </p:nvGrpSpPr>
      <p:grpSpPr>
        <a:xfrm>
          <a:off x="0" y="0"/>
          <a:ext cx="0" cy="0"/>
          <a:chOff x="0" y="0"/>
          <a:chExt cx="0" cy="0"/>
        </a:xfrm>
      </p:grpSpPr>
      <p:pic>
        <p:nvPicPr>
          <p:cNvPr id="401" name="Google Shape;401;p30"/>
          <p:cNvPicPr preferRelativeResize="0"/>
          <p:nvPr/>
        </p:nvPicPr>
        <p:blipFill>
          <a:blip r:embed="rId2">
            <a:alphaModFix/>
          </a:blip>
          <a:stretch>
            <a:fillRect/>
          </a:stretch>
        </p:blipFill>
        <p:spPr>
          <a:xfrm rot="10800000">
            <a:off x="0" y="0"/>
            <a:ext cx="9144003" cy="5143501"/>
          </a:xfrm>
          <a:prstGeom prst="rect">
            <a:avLst/>
          </a:prstGeom>
          <a:noFill/>
          <a:ln>
            <a:noFill/>
          </a:ln>
        </p:spPr>
      </p:pic>
      <p:sp>
        <p:nvSpPr>
          <p:cNvPr id="402" name="Google Shape;402;p30"/>
          <p:cNvSpPr/>
          <p:nvPr/>
        </p:nvSpPr>
        <p:spPr>
          <a:xfrm>
            <a:off x="7678300" y="-840701"/>
            <a:ext cx="2003593" cy="1972609"/>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85608" y="4120324"/>
            <a:ext cx="688423" cy="689089"/>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511876" y="4563223"/>
            <a:ext cx="546656" cy="54720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1" name="Google Shape;31;p4"/>
          <p:cNvSpPr/>
          <p:nvPr/>
        </p:nvSpPr>
        <p:spPr>
          <a:xfrm>
            <a:off x="7677400" y="4096501"/>
            <a:ext cx="1263571" cy="1263534"/>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91100" y="90699"/>
            <a:ext cx="482224" cy="482703"/>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720000" y="535000"/>
            <a:ext cx="7704000" cy="48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4" name="Google Shape;34;p4"/>
          <p:cNvSpPr txBox="1"/>
          <p:nvPr>
            <p:ph idx="1" type="body"/>
          </p:nvPr>
        </p:nvSpPr>
        <p:spPr>
          <a:xfrm>
            <a:off x="720000" y="535000"/>
            <a:ext cx="7704000" cy="4073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AutoNum type="arabicPeriod"/>
              <a:defRPr sz="1200">
                <a:solidFill>
                  <a:schemeClr val="dk1"/>
                </a:solidFill>
              </a:defRPr>
            </a:lvl1pPr>
            <a:lvl2pPr indent="-317500" lvl="1" marL="914400" rtl="0">
              <a:lnSpc>
                <a:spcPct val="100000"/>
              </a:lnSpc>
              <a:spcBef>
                <a:spcPts val="0"/>
              </a:spcBef>
              <a:spcAft>
                <a:spcPts val="0"/>
              </a:spcAft>
              <a:buClr>
                <a:srgbClr val="273638"/>
              </a:buClr>
              <a:buSzPts val="1400"/>
              <a:buFont typeface="Nunito"/>
              <a:buAutoNum type="alphaLcPeriod"/>
              <a:defRPr>
                <a:solidFill>
                  <a:schemeClr val="dk1"/>
                </a:solidFill>
              </a:defRPr>
            </a:lvl2pPr>
            <a:lvl3pPr indent="-317500" lvl="2" marL="1371600" rtl="0">
              <a:lnSpc>
                <a:spcPct val="100000"/>
              </a:lnSpc>
              <a:spcBef>
                <a:spcPts val="0"/>
              </a:spcBef>
              <a:spcAft>
                <a:spcPts val="0"/>
              </a:spcAft>
              <a:buClr>
                <a:srgbClr val="273638"/>
              </a:buClr>
              <a:buSzPts val="1400"/>
              <a:buFont typeface="Nunito"/>
              <a:buAutoNum type="romanLcPeriod"/>
              <a:defRPr>
                <a:solidFill>
                  <a:schemeClr val="dk1"/>
                </a:solidFill>
              </a:defRPr>
            </a:lvl3pPr>
            <a:lvl4pPr indent="-317500" lvl="3" marL="1828800" rtl="0">
              <a:lnSpc>
                <a:spcPct val="100000"/>
              </a:lnSpc>
              <a:spcBef>
                <a:spcPts val="0"/>
              </a:spcBef>
              <a:spcAft>
                <a:spcPts val="0"/>
              </a:spcAft>
              <a:buClr>
                <a:srgbClr val="273638"/>
              </a:buClr>
              <a:buSzPts val="1400"/>
              <a:buFont typeface="Nunito"/>
              <a:buAutoNum type="arabicPeriod"/>
              <a:defRPr>
                <a:solidFill>
                  <a:schemeClr val="dk1"/>
                </a:solidFill>
              </a:defRPr>
            </a:lvl4pPr>
            <a:lvl5pPr indent="-317500" lvl="4" marL="2286000" rtl="0">
              <a:lnSpc>
                <a:spcPct val="100000"/>
              </a:lnSpc>
              <a:spcBef>
                <a:spcPts val="0"/>
              </a:spcBef>
              <a:spcAft>
                <a:spcPts val="0"/>
              </a:spcAft>
              <a:buClr>
                <a:srgbClr val="273638"/>
              </a:buClr>
              <a:buSzPts val="1400"/>
              <a:buFont typeface="Nunito"/>
              <a:buAutoNum type="alphaLcPeriod"/>
              <a:defRPr>
                <a:solidFill>
                  <a:schemeClr val="dk1"/>
                </a:solidFill>
              </a:defRPr>
            </a:lvl5pPr>
            <a:lvl6pPr indent="-317500" lvl="5" marL="2743200" rtl="0">
              <a:lnSpc>
                <a:spcPct val="100000"/>
              </a:lnSpc>
              <a:spcBef>
                <a:spcPts val="0"/>
              </a:spcBef>
              <a:spcAft>
                <a:spcPts val="0"/>
              </a:spcAft>
              <a:buClr>
                <a:srgbClr val="273638"/>
              </a:buClr>
              <a:buSzPts val="1400"/>
              <a:buFont typeface="Nunito"/>
              <a:buAutoNum type="romanLcPeriod"/>
              <a:defRPr>
                <a:solidFill>
                  <a:schemeClr val="dk1"/>
                </a:solidFill>
              </a:defRPr>
            </a:lvl6pPr>
            <a:lvl7pPr indent="-317500" lvl="6" marL="3200400" rtl="0">
              <a:lnSpc>
                <a:spcPct val="100000"/>
              </a:lnSpc>
              <a:spcBef>
                <a:spcPts val="0"/>
              </a:spcBef>
              <a:spcAft>
                <a:spcPts val="0"/>
              </a:spcAft>
              <a:buClr>
                <a:srgbClr val="273638"/>
              </a:buClr>
              <a:buSzPts val="1400"/>
              <a:buFont typeface="Nunito"/>
              <a:buAutoNum type="arabicPeriod"/>
              <a:defRPr>
                <a:solidFill>
                  <a:schemeClr val="dk1"/>
                </a:solidFill>
              </a:defRPr>
            </a:lvl7pPr>
            <a:lvl8pPr indent="-317500" lvl="7" marL="3657600" rtl="0">
              <a:lnSpc>
                <a:spcPct val="100000"/>
              </a:lnSpc>
              <a:spcBef>
                <a:spcPts val="0"/>
              </a:spcBef>
              <a:spcAft>
                <a:spcPts val="0"/>
              </a:spcAft>
              <a:buClr>
                <a:srgbClr val="273638"/>
              </a:buClr>
              <a:buSzPts val="1400"/>
              <a:buFont typeface="Nunito"/>
              <a:buAutoNum type="alphaLcPeriod"/>
              <a:defRPr>
                <a:solidFill>
                  <a:schemeClr val="dk1"/>
                </a:solidFill>
              </a:defRPr>
            </a:lvl8pPr>
            <a:lvl9pPr indent="-317500" lvl="8" marL="4114800" rtl="0">
              <a:lnSpc>
                <a:spcPct val="100000"/>
              </a:lnSpc>
              <a:spcBef>
                <a:spcPts val="0"/>
              </a:spcBef>
              <a:spcAft>
                <a:spcPts val="0"/>
              </a:spcAft>
              <a:buClr>
                <a:srgbClr val="273638"/>
              </a:buClr>
              <a:buSzPts val="1400"/>
              <a:buFont typeface="Nunito"/>
              <a:buAutoNum type="romanLcPeriod"/>
              <a:defRPr>
                <a:solidFill>
                  <a:schemeClr val="dk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5" name="Shape 405"/>
        <p:cNvGrpSpPr/>
        <p:nvPr/>
      </p:nvGrpSpPr>
      <p:grpSpPr>
        <a:xfrm>
          <a:off x="0" y="0"/>
          <a:ext cx="0" cy="0"/>
          <a:chOff x="0" y="0"/>
          <a:chExt cx="0" cy="0"/>
        </a:xfrm>
      </p:grpSpPr>
      <p:pic>
        <p:nvPicPr>
          <p:cNvPr id="406" name="Google Shape;406;p31"/>
          <p:cNvPicPr preferRelativeResize="0"/>
          <p:nvPr/>
        </p:nvPicPr>
        <p:blipFill>
          <a:blip r:embed="rId2">
            <a:alphaModFix/>
          </a:blip>
          <a:stretch>
            <a:fillRect/>
          </a:stretch>
        </p:blipFill>
        <p:spPr>
          <a:xfrm rot="10800000">
            <a:off x="0" y="0"/>
            <a:ext cx="9144003" cy="5143501"/>
          </a:xfrm>
          <a:prstGeom prst="rect">
            <a:avLst/>
          </a:prstGeom>
          <a:noFill/>
          <a:ln>
            <a:noFill/>
          </a:ln>
        </p:spPr>
      </p:pic>
      <p:grpSp>
        <p:nvGrpSpPr>
          <p:cNvPr id="407" name="Google Shape;407;p31"/>
          <p:cNvGrpSpPr/>
          <p:nvPr/>
        </p:nvGrpSpPr>
        <p:grpSpPr>
          <a:xfrm>
            <a:off x="7272994" y="3452576"/>
            <a:ext cx="2311797" cy="2311841"/>
            <a:chOff x="7526839" y="3128950"/>
            <a:chExt cx="2510095" cy="2510143"/>
          </a:xfrm>
        </p:grpSpPr>
        <p:sp>
          <p:nvSpPr>
            <p:cNvPr id="408" name="Google Shape;408;p31"/>
            <p:cNvSpPr/>
            <p:nvPr/>
          </p:nvSpPr>
          <p:spPr>
            <a:xfrm rot="1046366">
              <a:off x="7765375" y="3367550"/>
              <a:ext cx="1880622" cy="1880541"/>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rot="1046366">
              <a:off x="7917775" y="3519950"/>
              <a:ext cx="1880622" cy="1880541"/>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31"/>
          <p:cNvSpPr/>
          <p:nvPr/>
        </p:nvSpPr>
        <p:spPr>
          <a:xfrm>
            <a:off x="85608" y="4120324"/>
            <a:ext cx="688423" cy="689089"/>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588875" y="4367948"/>
            <a:ext cx="688604" cy="689087"/>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1">
  <p:cSld name="BLANK_1_1_1_1_1_1_1_1_1">
    <p:spTree>
      <p:nvGrpSpPr>
        <p:cNvPr id="412" name="Shape 412"/>
        <p:cNvGrpSpPr/>
        <p:nvPr/>
      </p:nvGrpSpPr>
      <p:grpSpPr>
        <a:xfrm>
          <a:off x="0" y="0"/>
          <a:ext cx="0" cy="0"/>
          <a:chOff x="0" y="0"/>
          <a:chExt cx="0" cy="0"/>
        </a:xfrm>
      </p:grpSpPr>
      <p:pic>
        <p:nvPicPr>
          <p:cNvPr id="413" name="Google Shape;413;p32"/>
          <p:cNvPicPr preferRelativeResize="0"/>
          <p:nvPr/>
        </p:nvPicPr>
        <p:blipFill rotWithShape="1">
          <a:blip r:embed="rId2">
            <a:alphaModFix/>
          </a:blip>
          <a:srcRect b="675" l="0" r="0" t="0"/>
          <a:stretch/>
        </p:blipFill>
        <p:spPr>
          <a:xfrm rot="10800000">
            <a:off x="-61274" y="-34875"/>
            <a:ext cx="9205274" cy="5239400"/>
          </a:xfrm>
          <a:prstGeom prst="rect">
            <a:avLst/>
          </a:prstGeom>
          <a:noFill/>
          <a:ln>
            <a:noFill/>
          </a:ln>
        </p:spPr>
      </p:pic>
      <p:sp>
        <p:nvSpPr>
          <p:cNvPr id="414" name="Google Shape;414;p32"/>
          <p:cNvSpPr/>
          <p:nvPr/>
        </p:nvSpPr>
        <p:spPr>
          <a:xfrm>
            <a:off x="7294725" y="-1137101"/>
            <a:ext cx="2003593" cy="1972609"/>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60976" y="61024"/>
            <a:ext cx="627446" cy="628076"/>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8428900" y="689093"/>
            <a:ext cx="627436" cy="627875"/>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822475" y="-1"/>
            <a:ext cx="502616" cy="502969"/>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pic>
        <p:nvPicPr>
          <p:cNvPr id="36" name="Google Shape;36;p5"/>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37" name="Google Shape;37;p5"/>
          <p:cNvSpPr txBox="1"/>
          <p:nvPr>
            <p:ph idx="1" type="subTitle"/>
          </p:nvPr>
        </p:nvSpPr>
        <p:spPr>
          <a:xfrm>
            <a:off x="720000" y="1677150"/>
            <a:ext cx="3603900" cy="467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ed Rose"/>
              <a:buNone/>
              <a:defRPr b="1" sz="2000">
                <a:latin typeface="Red Rose"/>
                <a:ea typeface="Red Rose"/>
                <a:cs typeface="Red Rose"/>
                <a:sym typeface="Red Rose"/>
              </a:defRPr>
            </a:lvl1pPr>
            <a:lvl2pPr lvl="1" algn="ctr">
              <a:lnSpc>
                <a:spcPct val="100000"/>
              </a:lnSpc>
              <a:spcBef>
                <a:spcPts val="0"/>
              </a:spcBef>
              <a:spcAft>
                <a:spcPts val="0"/>
              </a:spcAft>
              <a:buSzPts val="2000"/>
              <a:buFont typeface="Red Rose"/>
              <a:buNone/>
              <a:defRPr sz="2000">
                <a:latin typeface="Red Rose"/>
                <a:ea typeface="Red Rose"/>
                <a:cs typeface="Red Rose"/>
                <a:sym typeface="Red Rose"/>
              </a:defRPr>
            </a:lvl2pPr>
            <a:lvl3pPr lvl="2" algn="ctr">
              <a:lnSpc>
                <a:spcPct val="100000"/>
              </a:lnSpc>
              <a:spcBef>
                <a:spcPts val="0"/>
              </a:spcBef>
              <a:spcAft>
                <a:spcPts val="0"/>
              </a:spcAft>
              <a:buSzPts val="2000"/>
              <a:buFont typeface="Red Rose"/>
              <a:buNone/>
              <a:defRPr sz="2000">
                <a:latin typeface="Red Rose"/>
                <a:ea typeface="Red Rose"/>
                <a:cs typeface="Red Rose"/>
                <a:sym typeface="Red Rose"/>
              </a:defRPr>
            </a:lvl3pPr>
            <a:lvl4pPr lvl="3" algn="ctr">
              <a:lnSpc>
                <a:spcPct val="100000"/>
              </a:lnSpc>
              <a:spcBef>
                <a:spcPts val="0"/>
              </a:spcBef>
              <a:spcAft>
                <a:spcPts val="0"/>
              </a:spcAft>
              <a:buSzPts val="2000"/>
              <a:buFont typeface="Red Rose"/>
              <a:buNone/>
              <a:defRPr sz="2000">
                <a:latin typeface="Red Rose"/>
                <a:ea typeface="Red Rose"/>
                <a:cs typeface="Red Rose"/>
                <a:sym typeface="Red Rose"/>
              </a:defRPr>
            </a:lvl4pPr>
            <a:lvl5pPr lvl="4" algn="ctr">
              <a:lnSpc>
                <a:spcPct val="100000"/>
              </a:lnSpc>
              <a:spcBef>
                <a:spcPts val="0"/>
              </a:spcBef>
              <a:spcAft>
                <a:spcPts val="0"/>
              </a:spcAft>
              <a:buSzPts val="2000"/>
              <a:buFont typeface="Red Rose"/>
              <a:buNone/>
              <a:defRPr sz="2000">
                <a:latin typeface="Red Rose"/>
                <a:ea typeface="Red Rose"/>
                <a:cs typeface="Red Rose"/>
                <a:sym typeface="Red Rose"/>
              </a:defRPr>
            </a:lvl5pPr>
            <a:lvl6pPr lvl="5" algn="ctr">
              <a:lnSpc>
                <a:spcPct val="100000"/>
              </a:lnSpc>
              <a:spcBef>
                <a:spcPts val="0"/>
              </a:spcBef>
              <a:spcAft>
                <a:spcPts val="0"/>
              </a:spcAft>
              <a:buSzPts val="2000"/>
              <a:buFont typeface="Red Rose"/>
              <a:buNone/>
              <a:defRPr sz="2000">
                <a:latin typeface="Red Rose"/>
                <a:ea typeface="Red Rose"/>
                <a:cs typeface="Red Rose"/>
                <a:sym typeface="Red Rose"/>
              </a:defRPr>
            </a:lvl6pPr>
            <a:lvl7pPr lvl="6" algn="ctr">
              <a:lnSpc>
                <a:spcPct val="100000"/>
              </a:lnSpc>
              <a:spcBef>
                <a:spcPts val="0"/>
              </a:spcBef>
              <a:spcAft>
                <a:spcPts val="0"/>
              </a:spcAft>
              <a:buSzPts val="2000"/>
              <a:buFont typeface="Red Rose"/>
              <a:buNone/>
              <a:defRPr sz="2000">
                <a:latin typeface="Red Rose"/>
                <a:ea typeface="Red Rose"/>
                <a:cs typeface="Red Rose"/>
                <a:sym typeface="Red Rose"/>
              </a:defRPr>
            </a:lvl7pPr>
            <a:lvl8pPr lvl="7" algn="ctr">
              <a:lnSpc>
                <a:spcPct val="100000"/>
              </a:lnSpc>
              <a:spcBef>
                <a:spcPts val="0"/>
              </a:spcBef>
              <a:spcAft>
                <a:spcPts val="0"/>
              </a:spcAft>
              <a:buSzPts val="2000"/>
              <a:buFont typeface="Red Rose"/>
              <a:buNone/>
              <a:defRPr sz="2000">
                <a:latin typeface="Red Rose"/>
                <a:ea typeface="Red Rose"/>
                <a:cs typeface="Red Rose"/>
                <a:sym typeface="Red Rose"/>
              </a:defRPr>
            </a:lvl8pPr>
            <a:lvl9pPr lvl="8" algn="ctr">
              <a:lnSpc>
                <a:spcPct val="100000"/>
              </a:lnSpc>
              <a:spcBef>
                <a:spcPts val="0"/>
              </a:spcBef>
              <a:spcAft>
                <a:spcPts val="0"/>
              </a:spcAft>
              <a:buSzPts val="2000"/>
              <a:buFont typeface="Red Rose"/>
              <a:buNone/>
              <a:defRPr sz="2000">
                <a:latin typeface="Red Rose"/>
                <a:ea typeface="Red Rose"/>
                <a:cs typeface="Red Rose"/>
                <a:sym typeface="Red Rose"/>
              </a:defRPr>
            </a:lvl9pPr>
          </a:lstStyle>
          <a:p/>
        </p:txBody>
      </p:sp>
      <p:sp>
        <p:nvSpPr>
          <p:cNvPr id="38" name="Google Shape;38;p5"/>
          <p:cNvSpPr txBox="1"/>
          <p:nvPr>
            <p:ph idx="2" type="subTitle"/>
          </p:nvPr>
        </p:nvSpPr>
        <p:spPr>
          <a:xfrm>
            <a:off x="720000" y="1677150"/>
            <a:ext cx="3603900" cy="2585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27432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type="title"/>
          </p:nvPr>
        </p:nvSpPr>
        <p:spPr>
          <a:xfrm>
            <a:off x="720000" y="535000"/>
            <a:ext cx="77040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0" name="Google Shape;40;p5"/>
          <p:cNvSpPr txBox="1"/>
          <p:nvPr>
            <p:ph idx="3" type="subTitle"/>
          </p:nvPr>
        </p:nvSpPr>
        <p:spPr>
          <a:xfrm>
            <a:off x="4820100" y="1677150"/>
            <a:ext cx="3603900" cy="467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Red Rose"/>
              <a:buNone/>
              <a:defRPr b="1" sz="2000">
                <a:latin typeface="Red Rose"/>
                <a:ea typeface="Red Rose"/>
                <a:cs typeface="Red Rose"/>
                <a:sym typeface="Red Rose"/>
              </a:defRPr>
            </a:lvl1pPr>
            <a:lvl2pPr lvl="1" rtl="0" algn="ctr">
              <a:lnSpc>
                <a:spcPct val="100000"/>
              </a:lnSpc>
              <a:spcBef>
                <a:spcPts val="0"/>
              </a:spcBef>
              <a:spcAft>
                <a:spcPts val="0"/>
              </a:spcAft>
              <a:buSzPts val="2000"/>
              <a:buFont typeface="Red Rose"/>
              <a:buNone/>
              <a:defRPr sz="2000">
                <a:latin typeface="Red Rose"/>
                <a:ea typeface="Red Rose"/>
                <a:cs typeface="Red Rose"/>
                <a:sym typeface="Red Rose"/>
              </a:defRPr>
            </a:lvl2pPr>
            <a:lvl3pPr lvl="2" rtl="0" algn="ctr">
              <a:lnSpc>
                <a:spcPct val="100000"/>
              </a:lnSpc>
              <a:spcBef>
                <a:spcPts val="0"/>
              </a:spcBef>
              <a:spcAft>
                <a:spcPts val="0"/>
              </a:spcAft>
              <a:buSzPts val="2000"/>
              <a:buFont typeface="Red Rose"/>
              <a:buNone/>
              <a:defRPr sz="2000">
                <a:latin typeface="Red Rose"/>
                <a:ea typeface="Red Rose"/>
                <a:cs typeface="Red Rose"/>
                <a:sym typeface="Red Rose"/>
              </a:defRPr>
            </a:lvl3pPr>
            <a:lvl4pPr lvl="3" rtl="0" algn="ctr">
              <a:lnSpc>
                <a:spcPct val="100000"/>
              </a:lnSpc>
              <a:spcBef>
                <a:spcPts val="0"/>
              </a:spcBef>
              <a:spcAft>
                <a:spcPts val="0"/>
              </a:spcAft>
              <a:buSzPts val="2000"/>
              <a:buFont typeface="Red Rose"/>
              <a:buNone/>
              <a:defRPr sz="2000">
                <a:latin typeface="Red Rose"/>
                <a:ea typeface="Red Rose"/>
                <a:cs typeface="Red Rose"/>
                <a:sym typeface="Red Rose"/>
              </a:defRPr>
            </a:lvl4pPr>
            <a:lvl5pPr lvl="4" rtl="0" algn="ctr">
              <a:lnSpc>
                <a:spcPct val="100000"/>
              </a:lnSpc>
              <a:spcBef>
                <a:spcPts val="0"/>
              </a:spcBef>
              <a:spcAft>
                <a:spcPts val="0"/>
              </a:spcAft>
              <a:buSzPts val="2000"/>
              <a:buFont typeface="Red Rose"/>
              <a:buNone/>
              <a:defRPr sz="2000">
                <a:latin typeface="Red Rose"/>
                <a:ea typeface="Red Rose"/>
                <a:cs typeface="Red Rose"/>
                <a:sym typeface="Red Rose"/>
              </a:defRPr>
            </a:lvl5pPr>
            <a:lvl6pPr lvl="5" rtl="0" algn="ctr">
              <a:lnSpc>
                <a:spcPct val="100000"/>
              </a:lnSpc>
              <a:spcBef>
                <a:spcPts val="0"/>
              </a:spcBef>
              <a:spcAft>
                <a:spcPts val="0"/>
              </a:spcAft>
              <a:buSzPts val="2000"/>
              <a:buFont typeface="Red Rose"/>
              <a:buNone/>
              <a:defRPr sz="2000">
                <a:latin typeface="Red Rose"/>
                <a:ea typeface="Red Rose"/>
                <a:cs typeface="Red Rose"/>
                <a:sym typeface="Red Rose"/>
              </a:defRPr>
            </a:lvl6pPr>
            <a:lvl7pPr lvl="6" rtl="0" algn="ctr">
              <a:lnSpc>
                <a:spcPct val="100000"/>
              </a:lnSpc>
              <a:spcBef>
                <a:spcPts val="0"/>
              </a:spcBef>
              <a:spcAft>
                <a:spcPts val="0"/>
              </a:spcAft>
              <a:buSzPts val="2000"/>
              <a:buFont typeface="Red Rose"/>
              <a:buNone/>
              <a:defRPr sz="2000">
                <a:latin typeface="Red Rose"/>
                <a:ea typeface="Red Rose"/>
                <a:cs typeface="Red Rose"/>
                <a:sym typeface="Red Rose"/>
              </a:defRPr>
            </a:lvl7pPr>
            <a:lvl8pPr lvl="7" rtl="0" algn="ctr">
              <a:lnSpc>
                <a:spcPct val="100000"/>
              </a:lnSpc>
              <a:spcBef>
                <a:spcPts val="0"/>
              </a:spcBef>
              <a:spcAft>
                <a:spcPts val="0"/>
              </a:spcAft>
              <a:buSzPts val="2000"/>
              <a:buFont typeface="Red Rose"/>
              <a:buNone/>
              <a:defRPr sz="2000">
                <a:latin typeface="Red Rose"/>
                <a:ea typeface="Red Rose"/>
                <a:cs typeface="Red Rose"/>
                <a:sym typeface="Red Rose"/>
              </a:defRPr>
            </a:lvl8pPr>
            <a:lvl9pPr lvl="8" rtl="0" algn="ctr">
              <a:lnSpc>
                <a:spcPct val="100000"/>
              </a:lnSpc>
              <a:spcBef>
                <a:spcPts val="0"/>
              </a:spcBef>
              <a:spcAft>
                <a:spcPts val="0"/>
              </a:spcAft>
              <a:buSzPts val="2000"/>
              <a:buFont typeface="Red Rose"/>
              <a:buNone/>
              <a:defRPr sz="2000">
                <a:latin typeface="Red Rose"/>
                <a:ea typeface="Red Rose"/>
                <a:cs typeface="Red Rose"/>
                <a:sym typeface="Red Rose"/>
              </a:defRPr>
            </a:lvl9pPr>
          </a:lstStyle>
          <a:p/>
        </p:txBody>
      </p:sp>
      <p:sp>
        <p:nvSpPr>
          <p:cNvPr id="41" name="Google Shape;41;p5"/>
          <p:cNvSpPr txBox="1"/>
          <p:nvPr>
            <p:ph idx="4" type="subTitle"/>
          </p:nvPr>
        </p:nvSpPr>
        <p:spPr>
          <a:xfrm>
            <a:off x="4820100" y="1677150"/>
            <a:ext cx="3603900" cy="2585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27432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p:nvPr/>
        </p:nvSpPr>
        <p:spPr>
          <a:xfrm>
            <a:off x="8469863" y="4376481"/>
            <a:ext cx="634028" cy="634472"/>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7971124" y="4566050"/>
            <a:ext cx="577054" cy="577459"/>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5"/>
          <p:cNvGrpSpPr/>
          <p:nvPr/>
        </p:nvGrpSpPr>
        <p:grpSpPr>
          <a:xfrm>
            <a:off x="-912519" y="3447251"/>
            <a:ext cx="1736785" cy="1736829"/>
            <a:chOff x="481600" y="1009175"/>
            <a:chExt cx="976325" cy="976350"/>
          </a:xfrm>
        </p:grpSpPr>
        <p:sp>
          <p:nvSpPr>
            <p:cNvPr id="45" name="Google Shape;45;p5"/>
            <p:cNvSpPr/>
            <p:nvPr/>
          </p:nvSpPr>
          <p:spPr>
            <a:xfrm>
              <a:off x="481600" y="1009175"/>
              <a:ext cx="976325" cy="976350"/>
            </a:xfrm>
            <a:custGeom>
              <a:rect b="b" l="l" r="r" t="t"/>
              <a:pathLst>
                <a:path extrusionOk="0" fill="none" h="39054" w="39053">
                  <a:moveTo>
                    <a:pt x="32100" y="6942"/>
                  </a:moveTo>
                  <a:cubicBezTo>
                    <a:pt x="39053" y="13895"/>
                    <a:pt x="39053" y="25159"/>
                    <a:pt x="32100" y="32112"/>
                  </a:cubicBezTo>
                  <a:cubicBezTo>
                    <a:pt x="25158" y="39053"/>
                    <a:pt x="13895" y="39053"/>
                    <a:pt x="6942" y="32112"/>
                  </a:cubicBezTo>
                  <a:cubicBezTo>
                    <a:pt x="0" y="25159"/>
                    <a:pt x="0" y="13895"/>
                    <a:pt x="6942" y="6942"/>
                  </a:cubicBezTo>
                  <a:cubicBezTo>
                    <a:pt x="13895" y="1"/>
                    <a:pt x="25158" y="1"/>
                    <a:pt x="32100" y="694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97425" y="1058600"/>
              <a:ext cx="144375" cy="877500"/>
            </a:xfrm>
            <a:custGeom>
              <a:rect b="b" l="l" r="r" t="t"/>
              <a:pathLst>
                <a:path extrusionOk="0" fill="none" h="35100" w="5775">
                  <a:moveTo>
                    <a:pt x="0" y="35100"/>
                  </a:moveTo>
                  <a:lnTo>
                    <a:pt x="5775" y="0"/>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31000" y="1425000"/>
              <a:ext cx="877525" cy="144400"/>
            </a:xfrm>
            <a:custGeom>
              <a:rect b="b" l="l" r="r" t="t"/>
              <a:pathLst>
                <a:path extrusionOk="0" fill="none" h="5776" w="35101">
                  <a:moveTo>
                    <a:pt x="1" y="1"/>
                  </a:moveTo>
                  <a:lnTo>
                    <a:pt x="35100" y="5775"/>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720625" y="1039850"/>
              <a:ext cx="510500" cy="915600"/>
            </a:xfrm>
            <a:custGeom>
              <a:rect b="b" l="l" r="r" t="t"/>
              <a:pathLst>
                <a:path extrusionOk="0" fill="none" h="36624" w="20420">
                  <a:moveTo>
                    <a:pt x="13097" y="786"/>
                  </a:moveTo>
                  <a:cubicBezTo>
                    <a:pt x="17859" y="1572"/>
                    <a:pt x="20419" y="10049"/>
                    <a:pt x="18836" y="19729"/>
                  </a:cubicBezTo>
                  <a:cubicBezTo>
                    <a:pt x="17240" y="29409"/>
                    <a:pt x="12085" y="36624"/>
                    <a:pt x="7334" y="35838"/>
                  </a:cubicBezTo>
                  <a:cubicBezTo>
                    <a:pt x="2572" y="35052"/>
                    <a:pt x="0" y="26575"/>
                    <a:pt x="1595" y="16895"/>
                  </a:cubicBezTo>
                  <a:cubicBezTo>
                    <a:pt x="3191" y="7215"/>
                    <a:pt x="8334" y="0"/>
                    <a:pt x="13097" y="786"/>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691150" y="1150875"/>
              <a:ext cx="653675" cy="156275"/>
            </a:xfrm>
            <a:custGeom>
              <a:rect b="b" l="l" r="r" t="t"/>
              <a:pathLst>
                <a:path extrusionOk="0" fill="none" h="6251" w="26147">
                  <a:moveTo>
                    <a:pt x="26146" y="4298"/>
                  </a:moveTo>
                  <a:cubicBezTo>
                    <a:pt x="22575" y="5763"/>
                    <a:pt x="17705" y="6251"/>
                    <a:pt x="12538" y="5406"/>
                  </a:cubicBezTo>
                  <a:cubicBezTo>
                    <a:pt x="7358" y="4548"/>
                    <a:pt x="2917" y="2536"/>
                    <a:pt x="0" y="0"/>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594700" y="1687550"/>
              <a:ext cx="653675" cy="156275"/>
            </a:xfrm>
            <a:custGeom>
              <a:rect b="b" l="l" r="r" t="t"/>
              <a:pathLst>
                <a:path extrusionOk="0" fill="none" h="6251" w="26147">
                  <a:moveTo>
                    <a:pt x="1" y="1953"/>
                  </a:moveTo>
                  <a:cubicBezTo>
                    <a:pt x="3573" y="488"/>
                    <a:pt x="8442" y="0"/>
                    <a:pt x="13610" y="845"/>
                  </a:cubicBezTo>
                  <a:cubicBezTo>
                    <a:pt x="18777" y="1703"/>
                    <a:pt x="23230" y="3727"/>
                    <a:pt x="26147" y="6251"/>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id="52" name="Google Shape;52;p6"/>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53" name="Google Shape;53;p6"/>
          <p:cNvGrpSpPr/>
          <p:nvPr/>
        </p:nvGrpSpPr>
        <p:grpSpPr>
          <a:xfrm>
            <a:off x="715100" y="535000"/>
            <a:ext cx="7713600" cy="4068300"/>
            <a:chOff x="715100" y="535000"/>
            <a:chExt cx="7713600" cy="4068300"/>
          </a:xfrm>
        </p:grpSpPr>
        <p:grpSp>
          <p:nvGrpSpPr>
            <p:cNvPr id="54" name="Google Shape;54;p6"/>
            <p:cNvGrpSpPr/>
            <p:nvPr/>
          </p:nvGrpSpPr>
          <p:grpSpPr>
            <a:xfrm>
              <a:off x="715100" y="535000"/>
              <a:ext cx="7713600" cy="4068300"/>
              <a:chOff x="715100" y="535000"/>
              <a:chExt cx="7713600" cy="4068300"/>
            </a:xfrm>
          </p:grpSpPr>
          <p:sp>
            <p:nvSpPr>
              <p:cNvPr id="55" name="Google Shape;55;p6"/>
              <p:cNvSpPr/>
              <p:nvPr/>
            </p:nvSpPr>
            <p:spPr>
              <a:xfrm>
                <a:off x="715100" y="535000"/>
                <a:ext cx="7713600" cy="406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6"/>
              <p:cNvGrpSpPr/>
              <p:nvPr/>
            </p:nvGrpSpPr>
            <p:grpSpPr>
              <a:xfrm>
                <a:off x="8026357" y="664454"/>
                <a:ext cx="241900" cy="238545"/>
                <a:chOff x="6241855" y="108656"/>
                <a:chExt cx="137147" cy="135237"/>
              </a:xfrm>
            </p:grpSpPr>
            <p:sp>
              <p:nvSpPr>
                <p:cNvPr id="57" name="Google Shape;57;p6"/>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6"/>
            <p:cNvGrpSpPr/>
            <p:nvPr/>
          </p:nvGrpSpPr>
          <p:grpSpPr>
            <a:xfrm>
              <a:off x="8026357" y="664454"/>
              <a:ext cx="241900" cy="238545"/>
              <a:chOff x="6241855" y="108656"/>
              <a:chExt cx="137147" cy="135237"/>
            </a:xfrm>
          </p:grpSpPr>
          <p:sp>
            <p:nvSpPr>
              <p:cNvPr id="60" name="Google Shape;60;p6"/>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6"/>
          <p:cNvSpPr/>
          <p:nvPr/>
        </p:nvSpPr>
        <p:spPr>
          <a:xfrm>
            <a:off x="8268250" y="-139575"/>
            <a:ext cx="975725" cy="964615"/>
          </a:xfrm>
          <a:custGeom>
            <a:rect b="b" l="l" r="r" t="t"/>
            <a:pathLst>
              <a:path extrusionOk="0" h="21706" w="21956">
                <a:moveTo>
                  <a:pt x="13395" y="4572"/>
                </a:moveTo>
                <a:cubicBezTo>
                  <a:pt x="13395" y="6163"/>
                  <a:pt x="13395" y="7458"/>
                  <a:pt x="13341" y="8514"/>
                </a:cubicBezTo>
                <a:lnTo>
                  <a:pt x="13341" y="8514"/>
                </a:lnTo>
                <a:cubicBezTo>
                  <a:pt x="13377" y="8515"/>
                  <a:pt x="13413" y="8517"/>
                  <a:pt x="13450" y="8518"/>
                </a:cubicBezTo>
                <a:lnTo>
                  <a:pt x="13450" y="8518"/>
                </a:lnTo>
                <a:cubicBezTo>
                  <a:pt x="13395" y="7462"/>
                  <a:pt x="13395" y="6165"/>
                  <a:pt x="13395" y="4572"/>
                </a:cubicBezTo>
                <a:close/>
                <a:moveTo>
                  <a:pt x="13450" y="8518"/>
                </a:moveTo>
                <a:cubicBezTo>
                  <a:pt x="13452" y="8547"/>
                  <a:pt x="13453" y="8575"/>
                  <a:pt x="13455" y="8603"/>
                </a:cubicBezTo>
                <a:lnTo>
                  <a:pt x="13455" y="8603"/>
                </a:lnTo>
                <a:cubicBezTo>
                  <a:pt x="14458" y="8561"/>
                  <a:pt x="15666" y="8561"/>
                  <a:pt x="17122" y="8561"/>
                </a:cubicBezTo>
                <a:cubicBezTo>
                  <a:pt x="15664" y="8561"/>
                  <a:pt x="14454" y="8561"/>
                  <a:pt x="13450" y="8518"/>
                </a:cubicBezTo>
                <a:close/>
                <a:moveTo>
                  <a:pt x="8502" y="13102"/>
                </a:moveTo>
                <a:cubicBezTo>
                  <a:pt x="7496" y="13145"/>
                  <a:pt x="6284" y="13145"/>
                  <a:pt x="4823" y="13145"/>
                </a:cubicBezTo>
                <a:cubicBezTo>
                  <a:pt x="6286" y="13145"/>
                  <a:pt x="7500" y="13145"/>
                  <a:pt x="8506" y="13187"/>
                </a:cubicBezTo>
                <a:lnTo>
                  <a:pt x="8506" y="13187"/>
                </a:lnTo>
                <a:cubicBezTo>
                  <a:pt x="8505" y="13159"/>
                  <a:pt x="8503" y="13130"/>
                  <a:pt x="8502" y="13102"/>
                </a:cubicBezTo>
                <a:close/>
                <a:moveTo>
                  <a:pt x="8506" y="13187"/>
                </a:moveTo>
                <a:cubicBezTo>
                  <a:pt x="8561" y="14243"/>
                  <a:pt x="8561" y="15540"/>
                  <a:pt x="8561" y="17133"/>
                </a:cubicBezTo>
                <a:cubicBezTo>
                  <a:pt x="8561" y="15543"/>
                  <a:pt x="8561" y="14247"/>
                  <a:pt x="8616" y="13192"/>
                </a:cubicBezTo>
                <a:lnTo>
                  <a:pt x="8616" y="13192"/>
                </a:lnTo>
                <a:cubicBezTo>
                  <a:pt x="8580" y="13190"/>
                  <a:pt x="8543" y="13189"/>
                  <a:pt x="8506" y="13187"/>
                </a:cubicBezTo>
                <a:close/>
                <a:moveTo>
                  <a:pt x="8561" y="0"/>
                </a:moveTo>
                <a:cubicBezTo>
                  <a:pt x="8561" y="8561"/>
                  <a:pt x="8561" y="8561"/>
                  <a:pt x="1" y="8561"/>
                </a:cubicBezTo>
                <a:cubicBezTo>
                  <a:pt x="6928" y="8561"/>
                  <a:pt x="8250" y="8561"/>
                  <a:pt x="8502" y="13102"/>
                </a:cubicBezTo>
                <a:lnTo>
                  <a:pt x="8502" y="13102"/>
                </a:lnTo>
                <a:cubicBezTo>
                  <a:pt x="8542" y="13100"/>
                  <a:pt x="8582" y="13099"/>
                  <a:pt x="8621" y="13097"/>
                </a:cubicBezTo>
                <a:lnTo>
                  <a:pt x="8621" y="13097"/>
                </a:lnTo>
                <a:cubicBezTo>
                  <a:pt x="8619" y="13128"/>
                  <a:pt x="8618" y="13160"/>
                  <a:pt x="8616" y="13192"/>
                </a:cubicBezTo>
                <a:lnTo>
                  <a:pt x="8616" y="13192"/>
                </a:lnTo>
                <a:cubicBezTo>
                  <a:pt x="13395" y="13413"/>
                  <a:pt x="13395" y="14659"/>
                  <a:pt x="13395" y="21705"/>
                </a:cubicBezTo>
                <a:cubicBezTo>
                  <a:pt x="13395" y="13145"/>
                  <a:pt x="13395" y="13145"/>
                  <a:pt x="21956" y="13145"/>
                </a:cubicBezTo>
                <a:cubicBezTo>
                  <a:pt x="15029" y="13145"/>
                  <a:pt x="13707" y="13145"/>
                  <a:pt x="13455" y="8603"/>
                </a:cubicBezTo>
                <a:lnTo>
                  <a:pt x="13455" y="8603"/>
                </a:lnTo>
                <a:cubicBezTo>
                  <a:pt x="13415" y="8605"/>
                  <a:pt x="13375" y="8606"/>
                  <a:pt x="13335" y="8608"/>
                </a:cubicBezTo>
                <a:lnTo>
                  <a:pt x="13335" y="8608"/>
                </a:lnTo>
                <a:cubicBezTo>
                  <a:pt x="13138" y="12150"/>
                  <a:pt x="12286" y="12927"/>
                  <a:pt x="8621" y="13097"/>
                </a:cubicBezTo>
                <a:lnTo>
                  <a:pt x="8621" y="13097"/>
                </a:lnTo>
                <a:cubicBezTo>
                  <a:pt x="8819" y="9553"/>
                  <a:pt x="9670" y="8778"/>
                  <a:pt x="13335" y="8608"/>
                </a:cubicBezTo>
                <a:lnTo>
                  <a:pt x="13335" y="8608"/>
                </a:lnTo>
                <a:cubicBezTo>
                  <a:pt x="13337" y="8577"/>
                  <a:pt x="13339" y="8545"/>
                  <a:pt x="13341" y="8514"/>
                </a:cubicBezTo>
                <a:lnTo>
                  <a:pt x="13341" y="8514"/>
                </a:lnTo>
                <a:cubicBezTo>
                  <a:pt x="8561" y="8294"/>
                  <a:pt x="8561" y="7049"/>
                  <a:pt x="8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6"/>
          <p:cNvGrpSpPr/>
          <p:nvPr/>
        </p:nvGrpSpPr>
        <p:grpSpPr>
          <a:xfrm>
            <a:off x="-888223" y="3609337"/>
            <a:ext cx="1998354" cy="1998326"/>
            <a:chOff x="-888223" y="3609337"/>
            <a:chExt cx="1998354" cy="1998326"/>
          </a:xfrm>
        </p:grpSpPr>
        <p:sp>
          <p:nvSpPr>
            <p:cNvPr id="64" name="Google Shape;64;p6"/>
            <p:cNvSpPr/>
            <p:nvPr/>
          </p:nvSpPr>
          <p:spPr>
            <a:xfrm rot="1046344">
              <a:off x="-701437" y="3796130"/>
              <a:ext cx="1472383" cy="1472340"/>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1046344">
              <a:off x="-549037" y="3948530"/>
              <a:ext cx="1472383" cy="1472340"/>
            </a:xfrm>
            <a:custGeom>
              <a:rect b="b" l="l" r="r" t="t"/>
              <a:pathLst>
                <a:path extrusionOk="0" fill="none" h="33683" w="33684">
                  <a:moveTo>
                    <a:pt x="30004" y="22622"/>
                  </a:moveTo>
                  <a:cubicBezTo>
                    <a:pt x="30862" y="20693"/>
                    <a:pt x="33600" y="19181"/>
                    <a:pt x="33636" y="17193"/>
                  </a:cubicBezTo>
                  <a:cubicBezTo>
                    <a:pt x="33683" y="15133"/>
                    <a:pt x="30981" y="13514"/>
                    <a:pt x="30242" y="11621"/>
                  </a:cubicBezTo>
                  <a:cubicBezTo>
                    <a:pt x="29504" y="9728"/>
                    <a:pt x="30385" y="6703"/>
                    <a:pt x="28968" y="5215"/>
                  </a:cubicBezTo>
                  <a:cubicBezTo>
                    <a:pt x="27587" y="3786"/>
                    <a:pt x="24551" y="4525"/>
                    <a:pt x="22622" y="3679"/>
                  </a:cubicBezTo>
                  <a:cubicBezTo>
                    <a:pt x="20682" y="2822"/>
                    <a:pt x="19182" y="84"/>
                    <a:pt x="17205" y="48"/>
                  </a:cubicBezTo>
                  <a:cubicBezTo>
                    <a:pt x="15133" y="0"/>
                    <a:pt x="13514" y="2703"/>
                    <a:pt x="11621" y="3441"/>
                  </a:cubicBezTo>
                  <a:cubicBezTo>
                    <a:pt x="9728" y="4179"/>
                    <a:pt x="6716" y="3286"/>
                    <a:pt x="5227" y="4715"/>
                  </a:cubicBezTo>
                  <a:cubicBezTo>
                    <a:pt x="3787" y="6084"/>
                    <a:pt x="4537" y="9120"/>
                    <a:pt x="3680" y="11061"/>
                  </a:cubicBezTo>
                  <a:cubicBezTo>
                    <a:pt x="2834" y="12990"/>
                    <a:pt x="84" y="14490"/>
                    <a:pt x="36" y="16490"/>
                  </a:cubicBezTo>
                  <a:cubicBezTo>
                    <a:pt x="1" y="18550"/>
                    <a:pt x="2703" y="20169"/>
                    <a:pt x="3441" y="22062"/>
                  </a:cubicBezTo>
                  <a:cubicBezTo>
                    <a:pt x="4180" y="23956"/>
                    <a:pt x="3287" y="26980"/>
                    <a:pt x="4715" y="28468"/>
                  </a:cubicBezTo>
                  <a:cubicBezTo>
                    <a:pt x="6085" y="29897"/>
                    <a:pt x="9121" y="29159"/>
                    <a:pt x="11061" y="30004"/>
                  </a:cubicBezTo>
                  <a:cubicBezTo>
                    <a:pt x="12990" y="30849"/>
                    <a:pt x="14490" y="33588"/>
                    <a:pt x="16491" y="33635"/>
                  </a:cubicBezTo>
                  <a:cubicBezTo>
                    <a:pt x="18550" y="33683"/>
                    <a:pt x="20170" y="30980"/>
                    <a:pt x="22063" y="30242"/>
                  </a:cubicBezTo>
                  <a:cubicBezTo>
                    <a:pt x="23956" y="29492"/>
                    <a:pt x="26968" y="30385"/>
                    <a:pt x="28456" y="28968"/>
                  </a:cubicBezTo>
                  <a:cubicBezTo>
                    <a:pt x="29909" y="27587"/>
                    <a:pt x="29159" y="24563"/>
                    <a:pt x="30004" y="2262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type="title"/>
          </p:nvPr>
        </p:nvSpPr>
        <p:spPr>
          <a:xfrm>
            <a:off x="715100" y="535000"/>
            <a:ext cx="7713900" cy="4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pic>
        <p:nvPicPr>
          <p:cNvPr id="68" name="Google Shape;68;p7"/>
          <p:cNvPicPr preferRelativeResize="0"/>
          <p:nvPr/>
        </p:nvPicPr>
        <p:blipFill>
          <a:blip r:embed="rId2">
            <a:alphaModFix/>
          </a:blip>
          <a:stretch>
            <a:fillRect/>
          </a:stretch>
        </p:blipFill>
        <p:spPr>
          <a:xfrm flipH="1" rot="10800000">
            <a:off x="0" y="0"/>
            <a:ext cx="9144003" cy="5143501"/>
          </a:xfrm>
          <a:prstGeom prst="rect">
            <a:avLst/>
          </a:prstGeom>
          <a:noFill/>
          <a:ln>
            <a:noFill/>
          </a:ln>
        </p:spPr>
      </p:pic>
      <p:grpSp>
        <p:nvGrpSpPr>
          <p:cNvPr id="69" name="Google Shape;69;p7"/>
          <p:cNvGrpSpPr/>
          <p:nvPr/>
        </p:nvGrpSpPr>
        <p:grpSpPr>
          <a:xfrm rot="-1078084">
            <a:off x="6729462" y="-275900"/>
            <a:ext cx="2570898" cy="1306252"/>
            <a:chOff x="2878325" y="2965375"/>
            <a:chExt cx="1033475" cy="525100"/>
          </a:xfrm>
        </p:grpSpPr>
        <p:sp>
          <p:nvSpPr>
            <p:cNvPr id="70" name="Google Shape;70;p7"/>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7"/>
          <p:cNvSpPr/>
          <p:nvPr/>
        </p:nvSpPr>
        <p:spPr>
          <a:xfrm>
            <a:off x="178525" y="227413"/>
            <a:ext cx="705426" cy="705921"/>
          </a:xfrm>
          <a:custGeom>
            <a:rect b="b" l="l" r="r" t="t"/>
            <a:pathLst>
              <a:path extrusionOk="0" h="17134" w="17122">
                <a:moveTo>
                  <a:pt x="8561" y="1"/>
                </a:moveTo>
                <a:cubicBezTo>
                  <a:pt x="8561" y="8573"/>
                  <a:pt x="8561" y="8573"/>
                  <a:pt x="1" y="8573"/>
                </a:cubicBezTo>
                <a:cubicBezTo>
                  <a:pt x="8561" y="8573"/>
                  <a:pt x="8561" y="8573"/>
                  <a:pt x="8561" y="17134"/>
                </a:cubicBezTo>
                <a:cubicBezTo>
                  <a:pt x="8561" y="8573"/>
                  <a:pt x="8561" y="8573"/>
                  <a:pt x="17122" y="8573"/>
                </a:cubicBezTo>
                <a:cubicBezTo>
                  <a:pt x="8561" y="8573"/>
                  <a:pt x="8561" y="8573"/>
                  <a:pt x="8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720000" y="1692150"/>
            <a:ext cx="4497300" cy="818400"/>
          </a:xfrm>
          <a:prstGeom prst="rect">
            <a:avLst/>
          </a:prstGeom>
          <a:ln>
            <a:noFill/>
          </a:ln>
        </p:spPr>
        <p:txBody>
          <a:bodyPr anchorCtr="0" anchor="ctr" bIns="91425" lIns="91425" spcFirstLastPara="1" rIns="91425" wrap="square" tIns="91425">
            <a:noAutofit/>
          </a:bodyPr>
          <a:lstStyle>
            <a:lvl1pPr lvl="0" marR="27432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7"/>
          <p:cNvSpPr txBox="1"/>
          <p:nvPr>
            <p:ph idx="1" type="body"/>
          </p:nvPr>
        </p:nvSpPr>
        <p:spPr>
          <a:xfrm>
            <a:off x="720000" y="2581350"/>
            <a:ext cx="4999200" cy="1822800"/>
          </a:xfrm>
          <a:prstGeom prst="rect">
            <a:avLst/>
          </a:prstGeom>
          <a:ln>
            <a:noFill/>
          </a:ln>
        </p:spPr>
        <p:txBody>
          <a:bodyPr anchorCtr="0" anchor="ctr" bIns="91425" lIns="91425" spcFirstLastPara="1" rIns="91425" wrap="square" tIns="91425">
            <a:noAutofit/>
          </a:bodyPr>
          <a:lstStyle>
            <a:lvl1pPr indent="-317500" lvl="0" marL="457200" marR="274320" rtl="0">
              <a:spcBef>
                <a:spcPts val="0"/>
              </a:spcBef>
              <a:spcAft>
                <a:spcPts val="0"/>
              </a:spcAft>
              <a:buSzPts val="1400"/>
              <a:buFont typeface="Montserrat"/>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
        <p:nvSpPr>
          <p:cNvPr id="76" name="Google Shape;76;p7"/>
          <p:cNvSpPr/>
          <p:nvPr/>
        </p:nvSpPr>
        <p:spPr>
          <a:xfrm>
            <a:off x="825500" y="82301"/>
            <a:ext cx="551138" cy="551689"/>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pic>
        <p:nvPicPr>
          <p:cNvPr id="78" name="Google Shape;78;p8"/>
          <p:cNvPicPr preferRelativeResize="0"/>
          <p:nvPr/>
        </p:nvPicPr>
        <p:blipFill rotWithShape="1">
          <a:blip r:embed="rId2">
            <a:alphaModFix/>
          </a:blip>
          <a:srcRect b="675" l="0" r="0" t="0"/>
          <a:stretch/>
        </p:blipFill>
        <p:spPr>
          <a:xfrm flipH="1" rot="10800000">
            <a:off x="-52556" y="-34875"/>
            <a:ext cx="9205274" cy="5239400"/>
          </a:xfrm>
          <a:prstGeom prst="rect">
            <a:avLst/>
          </a:prstGeom>
          <a:noFill/>
          <a:ln>
            <a:noFill/>
          </a:ln>
        </p:spPr>
      </p:pic>
      <p:sp>
        <p:nvSpPr>
          <p:cNvPr id="79" name="Google Shape;79;p8"/>
          <p:cNvSpPr/>
          <p:nvPr/>
        </p:nvSpPr>
        <p:spPr>
          <a:xfrm>
            <a:off x="-530475" y="2721975"/>
            <a:ext cx="2258617" cy="2223690"/>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rot="615220">
            <a:off x="4910868" y="-770236"/>
            <a:ext cx="2297570" cy="2297628"/>
            <a:chOff x="481600" y="1009175"/>
            <a:chExt cx="976325" cy="976350"/>
          </a:xfrm>
        </p:grpSpPr>
        <p:sp>
          <p:nvSpPr>
            <p:cNvPr id="81" name="Google Shape;81;p8"/>
            <p:cNvSpPr/>
            <p:nvPr/>
          </p:nvSpPr>
          <p:spPr>
            <a:xfrm>
              <a:off x="481600" y="1009175"/>
              <a:ext cx="976325" cy="976350"/>
            </a:xfrm>
            <a:custGeom>
              <a:rect b="b" l="l" r="r" t="t"/>
              <a:pathLst>
                <a:path extrusionOk="0" fill="none" h="39054" w="39053">
                  <a:moveTo>
                    <a:pt x="32100" y="6942"/>
                  </a:moveTo>
                  <a:cubicBezTo>
                    <a:pt x="39053" y="13895"/>
                    <a:pt x="39053" y="25159"/>
                    <a:pt x="32100" y="32112"/>
                  </a:cubicBezTo>
                  <a:cubicBezTo>
                    <a:pt x="25158" y="39053"/>
                    <a:pt x="13895" y="39053"/>
                    <a:pt x="6942" y="32112"/>
                  </a:cubicBezTo>
                  <a:cubicBezTo>
                    <a:pt x="0" y="25159"/>
                    <a:pt x="0" y="13895"/>
                    <a:pt x="6942" y="6942"/>
                  </a:cubicBezTo>
                  <a:cubicBezTo>
                    <a:pt x="13895" y="1"/>
                    <a:pt x="25158" y="1"/>
                    <a:pt x="32100" y="6942"/>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897425" y="1058600"/>
              <a:ext cx="144375" cy="877500"/>
            </a:xfrm>
            <a:custGeom>
              <a:rect b="b" l="l" r="r" t="t"/>
              <a:pathLst>
                <a:path extrusionOk="0" fill="none" h="35100" w="5775">
                  <a:moveTo>
                    <a:pt x="0" y="35100"/>
                  </a:moveTo>
                  <a:lnTo>
                    <a:pt x="5775" y="0"/>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531000" y="1425000"/>
              <a:ext cx="877525" cy="144400"/>
            </a:xfrm>
            <a:custGeom>
              <a:rect b="b" l="l" r="r" t="t"/>
              <a:pathLst>
                <a:path extrusionOk="0" fill="none" h="5776" w="35101">
                  <a:moveTo>
                    <a:pt x="1" y="1"/>
                  </a:moveTo>
                  <a:lnTo>
                    <a:pt x="35100" y="5775"/>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720625" y="1039850"/>
              <a:ext cx="510500" cy="915600"/>
            </a:xfrm>
            <a:custGeom>
              <a:rect b="b" l="l" r="r" t="t"/>
              <a:pathLst>
                <a:path extrusionOk="0" fill="none" h="36624" w="20420">
                  <a:moveTo>
                    <a:pt x="13097" y="786"/>
                  </a:moveTo>
                  <a:cubicBezTo>
                    <a:pt x="17859" y="1572"/>
                    <a:pt x="20419" y="10049"/>
                    <a:pt x="18836" y="19729"/>
                  </a:cubicBezTo>
                  <a:cubicBezTo>
                    <a:pt x="17240" y="29409"/>
                    <a:pt x="12085" y="36624"/>
                    <a:pt x="7334" y="35838"/>
                  </a:cubicBezTo>
                  <a:cubicBezTo>
                    <a:pt x="2572" y="35052"/>
                    <a:pt x="0" y="26575"/>
                    <a:pt x="1595" y="16895"/>
                  </a:cubicBezTo>
                  <a:cubicBezTo>
                    <a:pt x="3191" y="7215"/>
                    <a:pt x="8334" y="0"/>
                    <a:pt x="13097" y="786"/>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691150" y="1150875"/>
              <a:ext cx="653675" cy="156275"/>
            </a:xfrm>
            <a:custGeom>
              <a:rect b="b" l="l" r="r" t="t"/>
              <a:pathLst>
                <a:path extrusionOk="0" fill="none" h="6251" w="26147">
                  <a:moveTo>
                    <a:pt x="26146" y="4298"/>
                  </a:moveTo>
                  <a:cubicBezTo>
                    <a:pt x="22575" y="5763"/>
                    <a:pt x="17705" y="6251"/>
                    <a:pt x="12538" y="5406"/>
                  </a:cubicBezTo>
                  <a:cubicBezTo>
                    <a:pt x="7358" y="4548"/>
                    <a:pt x="2917" y="2536"/>
                    <a:pt x="0" y="0"/>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594700" y="1687550"/>
              <a:ext cx="653675" cy="156275"/>
            </a:xfrm>
            <a:custGeom>
              <a:rect b="b" l="l" r="r" t="t"/>
              <a:pathLst>
                <a:path extrusionOk="0" fill="none" h="6251" w="26147">
                  <a:moveTo>
                    <a:pt x="1" y="1953"/>
                  </a:moveTo>
                  <a:cubicBezTo>
                    <a:pt x="3573" y="488"/>
                    <a:pt x="8442" y="0"/>
                    <a:pt x="13610" y="845"/>
                  </a:cubicBezTo>
                  <a:cubicBezTo>
                    <a:pt x="18777" y="1703"/>
                    <a:pt x="23230" y="3727"/>
                    <a:pt x="26147" y="6251"/>
                  </a:cubicBez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8"/>
          <p:cNvSpPr txBox="1"/>
          <p:nvPr>
            <p:ph type="title"/>
          </p:nvPr>
        </p:nvSpPr>
        <p:spPr>
          <a:xfrm>
            <a:off x="1607250" y="1338163"/>
            <a:ext cx="5929500" cy="27456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6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88" name="Google Shape;88;p8"/>
          <p:cNvGrpSpPr/>
          <p:nvPr/>
        </p:nvGrpSpPr>
        <p:grpSpPr>
          <a:xfrm rot="-1239979">
            <a:off x="-385846" y="-77874"/>
            <a:ext cx="1985983" cy="795709"/>
            <a:chOff x="2878325" y="2965375"/>
            <a:chExt cx="1033475" cy="414075"/>
          </a:xfrm>
        </p:grpSpPr>
        <p:sp>
          <p:nvSpPr>
            <p:cNvPr id="89" name="Google Shape;89;p8"/>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pic>
        <p:nvPicPr>
          <p:cNvPr id="92" name="Google Shape;92;p9"/>
          <p:cNvPicPr preferRelativeResize="0"/>
          <p:nvPr/>
        </p:nvPicPr>
        <p:blipFill>
          <a:blip r:embed="rId2">
            <a:alphaModFix/>
          </a:blip>
          <a:stretch>
            <a:fillRect/>
          </a:stretch>
        </p:blipFill>
        <p:spPr>
          <a:xfrm rot="10800000">
            <a:off x="0" y="0"/>
            <a:ext cx="9144003" cy="5143501"/>
          </a:xfrm>
          <a:prstGeom prst="rect">
            <a:avLst/>
          </a:prstGeom>
          <a:noFill/>
          <a:ln>
            <a:noFill/>
          </a:ln>
        </p:spPr>
      </p:pic>
      <p:sp>
        <p:nvSpPr>
          <p:cNvPr id="93" name="Google Shape;93;p9"/>
          <p:cNvSpPr/>
          <p:nvPr/>
        </p:nvSpPr>
        <p:spPr>
          <a:xfrm>
            <a:off x="-709375" y="215975"/>
            <a:ext cx="1777397" cy="1749911"/>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9"/>
          <p:cNvGrpSpPr/>
          <p:nvPr/>
        </p:nvGrpSpPr>
        <p:grpSpPr>
          <a:xfrm>
            <a:off x="7768810" y="-233738"/>
            <a:ext cx="2294315" cy="1165722"/>
            <a:chOff x="2878325" y="2965375"/>
            <a:chExt cx="1033475" cy="525100"/>
          </a:xfrm>
        </p:grpSpPr>
        <p:sp>
          <p:nvSpPr>
            <p:cNvPr id="95" name="Google Shape;95;p9"/>
            <p:cNvSpPr/>
            <p:nvPr/>
          </p:nvSpPr>
          <p:spPr>
            <a:xfrm>
              <a:off x="2878325" y="3187725"/>
              <a:ext cx="1033475" cy="302750"/>
            </a:xfrm>
            <a:custGeom>
              <a:rect b="b" l="l" r="r" t="t"/>
              <a:pathLst>
                <a:path extrusionOk="0" fill="none" h="12110" w="41339">
                  <a:moveTo>
                    <a:pt x="41339" y="6061"/>
                  </a:moveTo>
                  <a:cubicBezTo>
                    <a:pt x="41339" y="9394"/>
                    <a:pt x="32088" y="12109"/>
                    <a:pt x="20670" y="12109"/>
                  </a:cubicBezTo>
                  <a:cubicBezTo>
                    <a:pt x="9252" y="12109"/>
                    <a:pt x="0" y="9394"/>
                    <a:pt x="0" y="6061"/>
                  </a:cubicBezTo>
                  <a:cubicBezTo>
                    <a:pt x="0" y="2715"/>
                    <a:pt x="9252" y="0"/>
                    <a:pt x="20670" y="0"/>
                  </a:cubicBezTo>
                  <a:cubicBezTo>
                    <a:pt x="32088" y="0"/>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2878325" y="3076400"/>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2878325" y="2965375"/>
              <a:ext cx="1033475" cy="303050"/>
            </a:xfrm>
            <a:custGeom>
              <a:rect b="b" l="l" r="r" t="t"/>
              <a:pathLst>
                <a:path extrusionOk="0" fill="none" h="12122" w="41339">
                  <a:moveTo>
                    <a:pt x="41339" y="6061"/>
                  </a:moveTo>
                  <a:cubicBezTo>
                    <a:pt x="41339" y="9406"/>
                    <a:pt x="32088" y="12121"/>
                    <a:pt x="20670" y="12121"/>
                  </a:cubicBezTo>
                  <a:cubicBezTo>
                    <a:pt x="9252" y="12121"/>
                    <a:pt x="0" y="9406"/>
                    <a:pt x="0" y="6061"/>
                  </a:cubicBezTo>
                  <a:cubicBezTo>
                    <a:pt x="0" y="2715"/>
                    <a:pt x="9252" y="1"/>
                    <a:pt x="20670" y="1"/>
                  </a:cubicBezTo>
                  <a:cubicBezTo>
                    <a:pt x="32088" y="1"/>
                    <a:pt x="41339" y="2715"/>
                    <a:pt x="41339" y="606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9"/>
          <p:cNvSpPr txBox="1"/>
          <p:nvPr>
            <p:ph type="title"/>
          </p:nvPr>
        </p:nvSpPr>
        <p:spPr>
          <a:xfrm>
            <a:off x="2296950" y="1902945"/>
            <a:ext cx="4550100" cy="53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9"/>
          <p:cNvSpPr txBox="1"/>
          <p:nvPr>
            <p:ph idx="1" type="subTitle"/>
          </p:nvPr>
        </p:nvSpPr>
        <p:spPr>
          <a:xfrm>
            <a:off x="1338000" y="2708275"/>
            <a:ext cx="6468000" cy="1246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2930537" y="1573025"/>
            <a:ext cx="6625463" cy="5551800"/>
            <a:chOff x="-2930537" y="1573025"/>
            <a:chExt cx="6625463" cy="5551800"/>
          </a:xfrm>
        </p:grpSpPr>
        <p:sp>
          <p:nvSpPr>
            <p:cNvPr id="102" name="Google Shape;102;p10"/>
            <p:cNvSpPr/>
            <p:nvPr/>
          </p:nvSpPr>
          <p:spPr>
            <a:xfrm>
              <a:off x="-1092475" y="1573025"/>
              <a:ext cx="4787400" cy="5551800"/>
            </a:xfrm>
            <a:prstGeom prst="ellipse">
              <a:avLst/>
            </a:prstGeom>
            <a:gradFill>
              <a:gsLst>
                <a:gs pos="0">
                  <a:schemeClr val="accent4"/>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222950" y="3212675"/>
              <a:ext cx="4787400" cy="3272400"/>
            </a:xfrm>
            <a:prstGeom prst="ellipse">
              <a:avLst/>
            </a:prstGeom>
            <a:gradFill>
              <a:gsLst>
                <a:gs pos="0">
                  <a:schemeClr val="accen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930537" y="2274650"/>
              <a:ext cx="4787400" cy="3272400"/>
            </a:xfrm>
            <a:prstGeom prst="ellipse">
              <a:avLst/>
            </a:prstGeom>
            <a:gradFill>
              <a:gsLst>
                <a:gs pos="0">
                  <a:schemeClr val="accent3"/>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0"/>
          <p:cNvSpPr txBox="1"/>
          <p:nvPr>
            <p:ph type="title"/>
          </p:nvPr>
        </p:nvSpPr>
        <p:spPr>
          <a:xfrm>
            <a:off x="2066400" y="3782175"/>
            <a:ext cx="5011200" cy="842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48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1pPr>
            <a:lvl2pPr lvl="1"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2pPr>
            <a:lvl3pPr lvl="2"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3pPr>
            <a:lvl4pPr lvl="3"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4pPr>
            <a:lvl5pPr lvl="4"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5pPr>
            <a:lvl6pPr lvl="5"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6pPr>
            <a:lvl7pPr lvl="6"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7pPr>
            <a:lvl8pPr lvl="7"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8pPr>
            <a:lvl9pPr lvl="8" rtl="0">
              <a:lnSpc>
                <a:spcPct val="100000"/>
              </a:lnSpc>
              <a:spcBef>
                <a:spcPts val="0"/>
              </a:spcBef>
              <a:spcAft>
                <a:spcPts val="0"/>
              </a:spcAft>
              <a:buClr>
                <a:schemeClr val="dk1"/>
              </a:buClr>
              <a:buSzPts val="2800"/>
              <a:buFont typeface="Red Rose"/>
              <a:buNone/>
              <a:defRPr b="1" sz="2800">
                <a:solidFill>
                  <a:schemeClr val="dk1"/>
                </a:solidFill>
                <a:latin typeface="Red Rose"/>
                <a:ea typeface="Red Rose"/>
                <a:cs typeface="Red Rose"/>
                <a:sym typeface="Red Ros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17500" lvl="1" marL="9144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www.digitalocean.com/community/tutorials/javascript-unary-operators-simple-and-usefu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idx="1" type="subTitle"/>
          </p:nvPr>
        </p:nvSpPr>
        <p:spPr>
          <a:xfrm>
            <a:off x="2623125" y="3495125"/>
            <a:ext cx="3897900" cy="37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David Tarvin, AIM Code School</a:t>
            </a:r>
            <a:endParaRPr/>
          </a:p>
        </p:txBody>
      </p:sp>
      <p:sp>
        <p:nvSpPr>
          <p:cNvPr id="423" name="Google Shape;423;p33"/>
          <p:cNvSpPr txBox="1"/>
          <p:nvPr>
            <p:ph type="ctrTitle"/>
          </p:nvPr>
        </p:nvSpPr>
        <p:spPr>
          <a:xfrm>
            <a:off x="1739650" y="1339525"/>
            <a:ext cx="5664900" cy="2111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5200"/>
              <a:t>JavaScript Operators</a:t>
            </a:r>
            <a:endParaRPr sz="5200"/>
          </a:p>
        </p:txBody>
      </p:sp>
      <p:sp>
        <p:nvSpPr>
          <p:cNvPr id="424" name="Google Shape;424;p33"/>
          <p:cNvSpPr/>
          <p:nvPr/>
        </p:nvSpPr>
        <p:spPr>
          <a:xfrm>
            <a:off x="6885375" y="2919800"/>
            <a:ext cx="2258617" cy="2223690"/>
          </a:xfrm>
          <a:custGeom>
            <a:rect b="b" l="l" r="r" t="t"/>
            <a:pathLst>
              <a:path extrusionOk="0" fill="none" h="35589" w="36148">
                <a:moveTo>
                  <a:pt x="18074" y="8764"/>
                </a:moveTo>
                <a:lnTo>
                  <a:pt x="21217" y="1"/>
                </a:lnTo>
                <a:lnTo>
                  <a:pt x="21170" y="9300"/>
                </a:lnTo>
                <a:lnTo>
                  <a:pt x="27111" y="2144"/>
                </a:lnTo>
                <a:lnTo>
                  <a:pt x="23884" y="10871"/>
                </a:lnTo>
                <a:lnTo>
                  <a:pt x="31921" y="6180"/>
                </a:lnTo>
                <a:lnTo>
                  <a:pt x="25896" y="13276"/>
                </a:lnTo>
                <a:lnTo>
                  <a:pt x="35052" y="11609"/>
                </a:lnTo>
                <a:lnTo>
                  <a:pt x="26968" y="16229"/>
                </a:lnTo>
                <a:lnTo>
                  <a:pt x="36148" y="17789"/>
                </a:lnTo>
                <a:lnTo>
                  <a:pt x="26968" y="19360"/>
                </a:lnTo>
                <a:lnTo>
                  <a:pt x="35052" y="23980"/>
                </a:lnTo>
                <a:lnTo>
                  <a:pt x="25896" y="22313"/>
                </a:lnTo>
                <a:lnTo>
                  <a:pt x="31921" y="29409"/>
                </a:lnTo>
                <a:lnTo>
                  <a:pt x="23884" y="24718"/>
                </a:lnTo>
                <a:lnTo>
                  <a:pt x="27111" y="33445"/>
                </a:lnTo>
                <a:lnTo>
                  <a:pt x="21170" y="26290"/>
                </a:lnTo>
                <a:lnTo>
                  <a:pt x="21217" y="35588"/>
                </a:lnTo>
                <a:lnTo>
                  <a:pt x="18074" y="26825"/>
                </a:lnTo>
                <a:lnTo>
                  <a:pt x="14931" y="35588"/>
                </a:lnTo>
                <a:lnTo>
                  <a:pt x="14978" y="26290"/>
                </a:lnTo>
                <a:lnTo>
                  <a:pt x="9037" y="33445"/>
                </a:lnTo>
                <a:lnTo>
                  <a:pt x="12264" y="24718"/>
                </a:lnTo>
                <a:lnTo>
                  <a:pt x="4227" y="29409"/>
                </a:lnTo>
                <a:lnTo>
                  <a:pt x="10252" y="22313"/>
                </a:lnTo>
                <a:lnTo>
                  <a:pt x="1096" y="23980"/>
                </a:lnTo>
                <a:lnTo>
                  <a:pt x="9180" y="19360"/>
                </a:lnTo>
                <a:lnTo>
                  <a:pt x="0" y="17789"/>
                </a:lnTo>
                <a:lnTo>
                  <a:pt x="9180" y="16229"/>
                </a:lnTo>
                <a:lnTo>
                  <a:pt x="1096" y="11609"/>
                </a:lnTo>
                <a:lnTo>
                  <a:pt x="10252" y="13276"/>
                </a:lnTo>
                <a:lnTo>
                  <a:pt x="4227" y="6180"/>
                </a:lnTo>
                <a:lnTo>
                  <a:pt x="12264" y="10871"/>
                </a:lnTo>
                <a:lnTo>
                  <a:pt x="9037" y="2144"/>
                </a:lnTo>
                <a:lnTo>
                  <a:pt x="14978" y="9300"/>
                </a:lnTo>
                <a:lnTo>
                  <a:pt x="14931" y="1"/>
                </a:ln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139675" y="3352325"/>
            <a:ext cx="975725" cy="964615"/>
          </a:xfrm>
          <a:custGeom>
            <a:rect b="b" l="l" r="r" t="t"/>
            <a:pathLst>
              <a:path extrusionOk="0" h="21706" w="21956">
                <a:moveTo>
                  <a:pt x="13395" y="4572"/>
                </a:moveTo>
                <a:cubicBezTo>
                  <a:pt x="13395" y="6163"/>
                  <a:pt x="13395" y="7458"/>
                  <a:pt x="13341" y="8514"/>
                </a:cubicBezTo>
                <a:lnTo>
                  <a:pt x="13341" y="8514"/>
                </a:lnTo>
                <a:cubicBezTo>
                  <a:pt x="13377" y="8515"/>
                  <a:pt x="13413" y="8517"/>
                  <a:pt x="13450" y="8518"/>
                </a:cubicBezTo>
                <a:lnTo>
                  <a:pt x="13450" y="8518"/>
                </a:lnTo>
                <a:cubicBezTo>
                  <a:pt x="13395" y="7462"/>
                  <a:pt x="13395" y="6165"/>
                  <a:pt x="13395" y="4572"/>
                </a:cubicBezTo>
                <a:close/>
                <a:moveTo>
                  <a:pt x="13450" y="8518"/>
                </a:moveTo>
                <a:cubicBezTo>
                  <a:pt x="13452" y="8547"/>
                  <a:pt x="13453" y="8575"/>
                  <a:pt x="13455" y="8603"/>
                </a:cubicBezTo>
                <a:lnTo>
                  <a:pt x="13455" y="8603"/>
                </a:lnTo>
                <a:cubicBezTo>
                  <a:pt x="14458" y="8561"/>
                  <a:pt x="15666" y="8561"/>
                  <a:pt x="17122" y="8561"/>
                </a:cubicBezTo>
                <a:cubicBezTo>
                  <a:pt x="15664" y="8561"/>
                  <a:pt x="14454" y="8561"/>
                  <a:pt x="13450" y="8518"/>
                </a:cubicBezTo>
                <a:close/>
                <a:moveTo>
                  <a:pt x="8502" y="13102"/>
                </a:moveTo>
                <a:cubicBezTo>
                  <a:pt x="7496" y="13145"/>
                  <a:pt x="6284" y="13145"/>
                  <a:pt x="4823" y="13145"/>
                </a:cubicBezTo>
                <a:cubicBezTo>
                  <a:pt x="6286" y="13145"/>
                  <a:pt x="7500" y="13145"/>
                  <a:pt x="8506" y="13187"/>
                </a:cubicBezTo>
                <a:lnTo>
                  <a:pt x="8506" y="13187"/>
                </a:lnTo>
                <a:cubicBezTo>
                  <a:pt x="8505" y="13159"/>
                  <a:pt x="8503" y="13130"/>
                  <a:pt x="8502" y="13102"/>
                </a:cubicBezTo>
                <a:close/>
                <a:moveTo>
                  <a:pt x="8506" y="13187"/>
                </a:moveTo>
                <a:cubicBezTo>
                  <a:pt x="8561" y="14243"/>
                  <a:pt x="8561" y="15540"/>
                  <a:pt x="8561" y="17133"/>
                </a:cubicBezTo>
                <a:cubicBezTo>
                  <a:pt x="8561" y="15543"/>
                  <a:pt x="8561" y="14247"/>
                  <a:pt x="8616" y="13192"/>
                </a:cubicBezTo>
                <a:lnTo>
                  <a:pt x="8616" y="13192"/>
                </a:lnTo>
                <a:cubicBezTo>
                  <a:pt x="8580" y="13190"/>
                  <a:pt x="8543" y="13189"/>
                  <a:pt x="8506" y="13187"/>
                </a:cubicBezTo>
                <a:close/>
                <a:moveTo>
                  <a:pt x="8561" y="0"/>
                </a:moveTo>
                <a:cubicBezTo>
                  <a:pt x="8561" y="8561"/>
                  <a:pt x="8561" y="8561"/>
                  <a:pt x="1" y="8561"/>
                </a:cubicBezTo>
                <a:cubicBezTo>
                  <a:pt x="6928" y="8561"/>
                  <a:pt x="8250" y="8561"/>
                  <a:pt x="8502" y="13102"/>
                </a:cubicBezTo>
                <a:lnTo>
                  <a:pt x="8502" y="13102"/>
                </a:lnTo>
                <a:cubicBezTo>
                  <a:pt x="8542" y="13100"/>
                  <a:pt x="8582" y="13099"/>
                  <a:pt x="8621" y="13097"/>
                </a:cubicBezTo>
                <a:lnTo>
                  <a:pt x="8621" y="13097"/>
                </a:lnTo>
                <a:cubicBezTo>
                  <a:pt x="8619" y="13128"/>
                  <a:pt x="8618" y="13160"/>
                  <a:pt x="8616" y="13192"/>
                </a:cubicBezTo>
                <a:lnTo>
                  <a:pt x="8616" y="13192"/>
                </a:lnTo>
                <a:cubicBezTo>
                  <a:pt x="13395" y="13413"/>
                  <a:pt x="13395" y="14659"/>
                  <a:pt x="13395" y="21705"/>
                </a:cubicBezTo>
                <a:cubicBezTo>
                  <a:pt x="13395" y="13145"/>
                  <a:pt x="13395" y="13145"/>
                  <a:pt x="21956" y="13145"/>
                </a:cubicBezTo>
                <a:cubicBezTo>
                  <a:pt x="15029" y="13145"/>
                  <a:pt x="13707" y="13145"/>
                  <a:pt x="13455" y="8603"/>
                </a:cubicBezTo>
                <a:lnTo>
                  <a:pt x="13455" y="8603"/>
                </a:lnTo>
                <a:cubicBezTo>
                  <a:pt x="13415" y="8605"/>
                  <a:pt x="13375" y="8606"/>
                  <a:pt x="13335" y="8608"/>
                </a:cubicBezTo>
                <a:lnTo>
                  <a:pt x="13335" y="8608"/>
                </a:lnTo>
                <a:cubicBezTo>
                  <a:pt x="13138" y="12150"/>
                  <a:pt x="12286" y="12927"/>
                  <a:pt x="8621" y="13097"/>
                </a:cubicBezTo>
                <a:lnTo>
                  <a:pt x="8621" y="13097"/>
                </a:lnTo>
                <a:cubicBezTo>
                  <a:pt x="8819" y="9553"/>
                  <a:pt x="9670" y="8778"/>
                  <a:pt x="13335" y="8608"/>
                </a:cubicBezTo>
                <a:lnTo>
                  <a:pt x="13335" y="8608"/>
                </a:lnTo>
                <a:cubicBezTo>
                  <a:pt x="13337" y="8577"/>
                  <a:pt x="13339" y="8545"/>
                  <a:pt x="13341" y="8514"/>
                </a:cubicBezTo>
                <a:lnTo>
                  <a:pt x="13341" y="8514"/>
                </a:lnTo>
                <a:cubicBezTo>
                  <a:pt x="8561" y="8294"/>
                  <a:pt x="8561" y="7049"/>
                  <a:pt x="8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33"/>
          <p:cNvGrpSpPr/>
          <p:nvPr/>
        </p:nvGrpSpPr>
        <p:grpSpPr>
          <a:xfrm>
            <a:off x="6885376" y="936287"/>
            <a:ext cx="989743" cy="745530"/>
            <a:chOff x="6454351" y="936287"/>
            <a:chExt cx="989743" cy="745530"/>
          </a:xfrm>
        </p:grpSpPr>
        <p:sp>
          <p:nvSpPr>
            <p:cNvPr id="427" name="Google Shape;427;p33"/>
            <p:cNvSpPr/>
            <p:nvPr/>
          </p:nvSpPr>
          <p:spPr>
            <a:xfrm>
              <a:off x="6454351" y="936287"/>
              <a:ext cx="605664" cy="606272"/>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6994300" y="1231550"/>
              <a:ext cx="449794" cy="450267"/>
            </a:xfrm>
            <a:custGeom>
              <a:rect b="b" l="l" r="r" t="t"/>
              <a:pathLst>
                <a:path extrusionOk="0" fill="none" h="11431" w="11419">
                  <a:moveTo>
                    <a:pt x="5716" y="11431"/>
                  </a:moveTo>
                  <a:cubicBezTo>
                    <a:pt x="5716" y="5716"/>
                    <a:pt x="5716" y="5716"/>
                    <a:pt x="1" y="5716"/>
                  </a:cubicBezTo>
                  <a:cubicBezTo>
                    <a:pt x="5716" y="5716"/>
                    <a:pt x="5716" y="5716"/>
                    <a:pt x="5716" y="1"/>
                  </a:cubicBezTo>
                  <a:cubicBezTo>
                    <a:pt x="5716" y="5716"/>
                    <a:pt x="5716" y="5716"/>
                    <a:pt x="11419" y="5716"/>
                  </a:cubicBezTo>
                  <a:cubicBezTo>
                    <a:pt x="5716" y="5716"/>
                    <a:pt x="5716" y="5716"/>
                    <a:pt x="5716" y="11431"/>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1800">
              <a:solidFill>
                <a:schemeClr val="dk2"/>
              </a:solidFill>
            </a:endParaRPr>
          </a:p>
          <a:p>
            <a:pPr indent="0" lvl="0" marL="0" rtl="0" algn="l">
              <a:spcBef>
                <a:spcPts val="1000"/>
              </a:spcBef>
              <a:spcAft>
                <a:spcPts val="0"/>
              </a:spcAft>
              <a:buNone/>
            </a:pPr>
            <a:r>
              <a:rPr lang="en" sz="1800">
                <a:solidFill>
                  <a:schemeClr val="dk2"/>
                </a:solidFill>
              </a:rPr>
              <a:t>Increment adds 1 to the operand and returns a value</a:t>
            </a:r>
            <a:endParaRPr sz="1800">
              <a:solidFill>
                <a:schemeClr val="dk2"/>
              </a:solidFill>
            </a:endParaRPr>
          </a:p>
          <a:p>
            <a:pPr indent="0" lvl="0" marL="0" rtl="0" algn="l">
              <a:spcBef>
                <a:spcPts val="1000"/>
              </a:spcBef>
              <a:spcAft>
                <a:spcPts val="0"/>
              </a:spcAft>
              <a:buNone/>
            </a:pPr>
            <a:r>
              <a:rPr lang="en" sz="1800">
                <a:solidFill>
                  <a:schemeClr val="dk2"/>
                </a:solidFill>
              </a:rPr>
              <a:t>Decrement subtracts 1 from the operand and returns a value</a:t>
            </a:r>
            <a:endParaRPr sz="18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If the increment operator comes before the operand (prefix), the value returned is the value after incrementing</a:t>
            </a:r>
            <a:endParaRPr sz="1700">
              <a:solidFill>
                <a:schemeClr val="dk2"/>
              </a:solidFill>
            </a:endParaRPr>
          </a:p>
          <a:p>
            <a:pPr indent="-336550" lvl="0" marL="457200" rtl="0" algn="l">
              <a:spcBef>
                <a:spcPts val="1000"/>
              </a:spcBef>
              <a:spcAft>
                <a:spcPts val="1000"/>
              </a:spcAft>
              <a:buClr>
                <a:schemeClr val="dk1"/>
              </a:buClr>
              <a:buSzPts val="1700"/>
              <a:buChar char="-"/>
            </a:pPr>
            <a:r>
              <a:rPr lang="en" sz="1700"/>
              <a:t>If the increment operator comes after the operand (postfix), the value returned is the value before incrementing</a:t>
            </a:r>
            <a:endParaRPr sz="1600">
              <a:solidFill>
                <a:schemeClr val="dk2"/>
              </a:solidFill>
            </a:endParaRPr>
          </a:p>
        </p:txBody>
      </p:sp>
      <p:sp>
        <p:nvSpPr>
          <p:cNvPr id="506" name="Google Shape;506;p42"/>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Increment</a:t>
            </a:r>
            <a:r>
              <a:rPr lang="en"/>
              <a:t> (++) and Decrement (--)</a:t>
            </a:r>
            <a:endParaRPr/>
          </a:p>
        </p:txBody>
      </p:sp>
      <p:grpSp>
        <p:nvGrpSpPr>
          <p:cNvPr id="507" name="Google Shape;507;p42"/>
          <p:cNvGrpSpPr/>
          <p:nvPr/>
        </p:nvGrpSpPr>
        <p:grpSpPr>
          <a:xfrm>
            <a:off x="8026357" y="664454"/>
            <a:ext cx="241900" cy="238545"/>
            <a:chOff x="6241855" y="108656"/>
            <a:chExt cx="137147" cy="135237"/>
          </a:xfrm>
        </p:grpSpPr>
        <p:sp>
          <p:nvSpPr>
            <p:cNvPr id="508" name="Google Shape;508;p42"/>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JavaScript Increment and Decrement (cont’d)</a:t>
            </a:r>
            <a:endParaRPr sz="2600"/>
          </a:p>
        </p:txBody>
      </p:sp>
      <p:sp>
        <p:nvSpPr>
          <p:cNvPr id="515" name="Google Shape;515;p43"/>
          <p:cNvSpPr txBox="1"/>
          <p:nvPr>
            <p:ph idx="1" type="body"/>
          </p:nvPr>
        </p:nvSpPr>
        <p:spPr>
          <a:xfrm>
            <a:off x="720000" y="1017700"/>
            <a:ext cx="7704000" cy="35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16" name="Google Shape;516;p43"/>
          <p:cNvGraphicFramePr/>
          <p:nvPr/>
        </p:nvGraphicFramePr>
        <p:xfrm>
          <a:off x="720000" y="1781325"/>
          <a:ext cx="3000000" cy="3000000"/>
        </p:xfrm>
        <a:graphic>
          <a:graphicData uri="http://schemas.openxmlformats.org/drawingml/2006/table">
            <a:tbl>
              <a:tblPr>
                <a:noFill/>
                <a:tableStyleId>{A27DD80D-55AF-4DBA-847B-E66FEC47246B}</a:tableStyleId>
              </a:tblPr>
              <a:tblGrid>
                <a:gridCol w="1540800"/>
                <a:gridCol w="1540800"/>
                <a:gridCol w="1540800"/>
                <a:gridCol w="1540800"/>
                <a:gridCol w="1540800"/>
              </a:tblGrid>
              <a:tr h="319050">
                <a:tc>
                  <a:txBody>
                    <a:bodyPr/>
                    <a:lstStyle/>
                    <a:p>
                      <a:pPr indent="0" lvl="0" marL="0" rtl="0" algn="ctr">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Example (y = 5)</a:t>
                      </a:r>
                      <a:endParaRPr b="1"/>
                    </a:p>
                  </a:txBody>
                  <a:tcPr marT="91425" marB="91425" marR="91425" marL="91425"/>
                </a:tc>
                <a:tc>
                  <a:txBody>
                    <a:bodyPr/>
                    <a:lstStyle/>
                    <a:p>
                      <a:pPr indent="0" lvl="0" marL="0" rtl="0" algn="l">
                        <a:spcBef>
                          <a:spcPts val="0"/>
                        </a:spcBef>
                        <a:spcAft>
                          <a:spcPts val="0"/>
                        </a:spcAft>
                        <a:buNone/>
                      </a:pPr>
                      <a:r>
                        <a:rPr b="1" lang="en"/>
                        <a:t>Result in y</a:t>
                      </a:r>
                      <a:endParaRPr b="1"/>
                    </a:p>
                  </a:txBody>
                  <a:tcPr marT="91425" marB="91425" marR="91425" marL="91425"/>
                </a:tc>
                <a:tc>
                  <a:txBody>
                    <a:bodyPr/>
                    <a:lstStyle/>
                    <a:p>
                      <a:pPr indent="0" lvl="0" marL="0" rtl="0" algn="l">
                        <a:spcBef>
                          <a:spcPts val="0"/>
                        </a:spcBef>
                        <a:spcAft>
                          <a:spcPts val="0"/>
                        </a:spcAft>
                        <a:buNone/>
                      </a:pPr>
                      <a:r>
                        <a:rPr b="1" lang="en"/>
                        <a:t>Result in x</a:t>
                      </a:r>
                      <a:endParaRPr b="1"/>
                    </a:p>
                  </a:txBody>
                  <a:tcPr marT="91425" marB="91425" marR="91425" marL="91425"/>
                </a:tc>
              </a:tr>
              <a:tr h="319050">
                <a:tc>
                  <a:txBody>
                    <a:bodyPr/>
                    <a:lstStyle/>
                    <a:p>
                      <a:pPr indent="0" lvl="0" marL="0" rtl="0" algn="ctr">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Increment</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++y</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 = 6</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6</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y++</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 = 6</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5</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Decrement</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--y</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 = 4</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4</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y--</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 = 4</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 = 5</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1800">
              <a:solidFill>
                <a:schemeClr val="dk2"/>
              </a:solidFill>
            </a:endParaRPr>
          </a:p>
          <a:p>
            <a:pPr indent="0" lvl="0" marL="0" rtl="0" algn="ctr">
              <a:spcBef>
                <a:spcPts val="1000"/>
              </a:spcBef>
              <a:spcAft>
                <a:spcPts val="0"/>
              </a:spcAft>
              <a:buNone/>
            </a:pPr>
            <a:r>
              <a:rPr lang="en" sz="1800">
                <a:solidFill>
                  <a:schemeClr val="dk2"/>
                </a:solidFill>
              </a:rPr>
              <a:t>The logical NOT (!) operator </a:t>
            </a:r>
            <a:r>
              <a:rPr lang="en" sz="1800">
                <a:solidFill>
                  <a:schemeClr val="dk2"/>
                </a:solidFill>
              </a:rPr>
              <a:t>turns</a:t>
            </a:r>
            <a:r>
              <a:rPr lang="en" sz="1800">
                <a:solidFill>
                  <a:schemeClr val="dk2"/>
                </a:solidFill>
              </a:rPr>
              <a:t> truth to falsity and vice versa</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1000"/>
              </a:spcAft>
              <a:buNone/>
            </a:pPr>
            <a:r>
              <a:t/>
            </a:r>
            <a:endParaRPr sz="1800">
              <a:solidFill>
                <a:schemeClr val="dk2"/>
              </a:solidFill>
            </a:endParaRPr>
          </a:p>
        </p:txBody>
      </p:sp>
      <p:sp>
        <p:nvSpPr>
          <p:cNvPr id="522" name="Google Shape;522;p4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Logical NOT (!)</a:t>
            </a:r>
            <a:endParaRPr/>
          </a:p>
        </p:txBody>
      </p:sp>
      <p:grpSp>
        <p:nvGrpSpPr>
          <p:cNvPr id="523" name="Google Shape;523;p44"/>
          <p:cNvGrpSpPr/>
          <p:nvPr/>
        </p:nvGrpSpPr>
        <p:grpSpPr>
          <a:xfrm>
            <a:off x="8026357" y="664454"/>
            <a:ext cx="241900" cy="238545"/>
            <a:chOff x="6241855" y="108656"/>
            <a:chExt cx="137147" cy="135237"/>
          </a:xfrm>
        </p:grpSpPr>
        <p:sp>
          <p:nvSpPr>
            <p:cNvPr id="524" name="Google Shape;524;p44"/>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26" name="Google Shape;526;p44"/>
          <p:cNvGraphicFramePr/>
          <p:nvPr/>
        </p:nvGraphicFramePr>
        <p:xfrm>
          <a:off x="952500" y="210647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41400">
                <a:tc>
                  <a:txBody>
                    <a:bodyPr/>
                    <a:lstStyle/>
                    <a:p>
                      <a:pPr indent="0" lvl="0" marL="0" rtl="0" algn="ctr">
                        <a:spcBef>
                          <a:spcPts val="0"/>
                        </a:spcBef>
                        <a:spcAft>
                          <a:spcPts val="0"/>
                        </a:spcAft>
                        <a:buNone/>
                      </a:pPr>
                      <a:r>
                        <a:rPr b="1" lang="en"/>
                        <a:t>Operation</a:t>
                      </a:r>
                      <a:endParaRPr b="1"/>
                    </a:p>
                  </a:txBody>
                  <a:tcPr marT="91425" marB="91425" marR="91425" marL="91425"/>
                </a:tc>
                <a:tc>
                  <a:txBody>
                    <a:bodyPr/>
                    <a:lstStyle/>
                    <a:p>
                      <a:pPr indent="0" lvl="0" marL="0" rtl="0" algn="ctr">
                        <a:spcBef>
                          <a:spcPts val="0"/>
                        </a:spcBef>
                        <a:spcAft>
                          <a:spcPts val="0"/>
                        </a:spcAft>
                        <a:buNone/>
                      </a:pPr>
                      <a:r>
                        <a:rPr b="1" lang="en"/>
                        <a:t>Result</a:t>
                      </a:r>
                      <a:endParaRPr b="1"/>
                    </a:p>
                  </a:txBody>
                  <a:tcPr marT="91425" marB="91425" marR="91425" marL="91425"/>
                </a:tc>
                <a:tc>
                  <a:txBody>
                    <a:bodyPr/>
                    <a:lstStyle/>
                    <a:p>
                      <a:pPr indent="0" lvl="0" marL="0" rtl="0" algn="ctr">
                        <a:spcBef>
                          <a:spcPts val="0"/>
                        </a:spcBef>
                        <a:spcAft>
                          <a:spcPts val="0"/>
                        </a:spcAft>
                        <a:buNone/>
                      </a:pPr>
                      <a:r>
                        <a:rPr b="1" lang="en"/>
                        <a:t>Operation</a:t>
                      </a:r>
                      <a:endParaRPr b="1"/>
                    </a:p>
                  </a:txBody>
                  <a:tcPr marT="91425" marB="91425" marR="91425" marL="91425"/>
                </a:tc>
                <a:tc>
                  <a:txBody>
                    <a:bodyPr/>
                    <a:lstStyle/>
                    <a:p>
                      <a:pPr indent="0" lvl="0" marL="0" rtl="0" algn="ctr">
                        <a:spcBef>
                          <a:spcPts val="0"/>
                        </a:spcBef>
                        <a:spcAft>
                          <a:spcPts val="0"/>
                        </a:spcAft>
                        <a:buNone/>
                      </a:pPr>
                      <a:r>
                        <a:rPr b="1" lang="en"/>
                        <a:t>Result</a:t>
                      </a:r>
                      <a:endParaRPr b="1"/>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!null</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!undefined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1800">
              <a:solidFill>
                <a:schemeClr val="dk2"/>
              </a:solidFill>
            </a:endParaRPr>
          </a:p>
          <a:p>
            <a:pPr indent="0" lvl="0" marL="0" rtl="0" algn="ctr">
              <a:spcBef>
                <a:spcPts val="1000"/>
              </a:spcBef>
              <a:spcAft>
                <a:spcPts val="0"/>
              </a:spcAft>
              <a:buNone/>
            </a:pPr>
            <a:r>
              <a:rPr lang="en" sz="1800">
                <a:solidFill>
                  <a:schemeClr val="dk2"/>
                </a:solidFill>
              </a:rPr>
              <a:t>The logical NOT (!) operator turns truth to falsity and vice versa</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1000"/>
              </a:spcAft>
              <a:buNone/>
            </a:pPr>
            <a:r>
              <a:t/>
            </a:r>
            <a:endParaRPr sz="1800">
              <a:solidFill>
                <a:schemeClr val="dk2"/>
              </a:solidFill>
            </a:endParaRPr>
          </a:p>
        </p:txBody>
      </p:sp>
      <p:sp>
        <p:nvSpPr>
          <p:cNvPr id="532" name="Google Shape;532;p45"/>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Logical NOT (!) (cont’d)</a:t>
            </a:r>
            <a:endParaRPr/>
          </a:p>
        </p:txBody>
      </p:sp>
      <p:grpSp>
        <p:nvGrpSpPr>
          <p:cNvPr id="533" name="Google Shape;533;p45"/>
          <p:cNvGrpSpPr/>
          <p:nvPr/>
        </p:nvGrpSpPr>
        <p:grpSpPr>
          <a:xfrm>
            <a:off x="8026357" y="664454"/>
            <a:ext cx="241900" cy="238545"/>
            <a:chOff x="6241855" y="108656"/>
            <a:chExt cx="137147" cy="135237"/>
          </a:xfrm>
        </p:grpSpPr>
        <p:sp>
          <p:nvSpPr>
            <p:cNvPr id="534" name="Google Shape;534;p45"/>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36" name="Google Shape;536;p45"/>
          <p:cNvGraphicFramePr/>
          <p:nvPr/>
        </p:nvGraphicFramePr>
        <p:xfrm>
          <a:off x="952500" y="210647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41400">
                <a:tc>
                  <a:txBody>
                    <a:bodyPr/>
                    <a:lstStyle/>
                    <a:p>
                      <a:pPr indent="0" lvl="0" marL="0" rtl="0" algn="ctr">
                        <a:spcBef>
                          <a:spcPts val="0"/>
                        </a:spcBef>
                        <a:spcAft>
                          <a:spcPts val="0"/>
                        </a:spcAft>
                        <a:buNone/>
                      </a:pPr>
                      <a:r>
                        <a:rPr b="1" lang="en"/>
                        <a:t>Operation</a:t>
                      </a:r>
                      <a:endParaRPr b="1"/>
                    </a:p>
                  </a:txBody>
                  <a:tcPr marT="91425" marB="91425" marR="91425" marL="91425"/>
                </a:tc>
                <a:tc>
                  <a:txBody>
                    <a:bodyPr/>
                    <a:lstStyle/>
                    <a:p>
                      <a:pPr indent="0" lvl="0" marL="0" rtl="0" algn="ctr">
                        <a:spcBef>
                          <a:spcPts val="0"/>
                        </a:spcBef>
                        <a:spcAft>
                          <a:spcPts val="0"/>
                        </a:spcAft>
                        <a:buNone/>
                      </a:pPr>
                      <a:r>
                        <a:rPr b="1" lang="en"/>
                        <a:t>Result</a:t>
                      </a:r>
                      <a:endParaRPr b="1"/>
                    </a:p>
                  </a:txBody>
                  <a:tcPr marT="91425" marB="91425" marR="91425" marL="91425"/>
                </a:tc>
                <a:tc>
                  <a:txBody>
                    <a:bodyPr/>
                    <a:lstStyle/>
                    <a:p>
                      <a:pPr indent="0" lvl="0" marL="0" rtl="0" algn="ctr">
                        <a:spcBef>
                          <a:spcPts val="0"/>
                        </a:spcBef>
                        <a:spcAft>
                          <a:spcPts val="0"/>
                        </a:spcAft>
                        <a:buNone/>
                      </a:pPr>
                      <a:r>
                        <a:rPr b="1" lang="en"/>
                        <a:t>Operation</a:t>
                      </a:r>
                      <a:endParaRPr b="1"/>
                    </a:p>
                  </a:txBody>
                  <a:tcPr marT="91425" marB="91425" marR="91425" marL="91425"/>
                </a:tc>
                <a:tc>
                  <a:txBody>
                    <a:bodyPr/>
                    <a:lstStyle/>
                    <a:p>
                      <a:pPr indent="0" lvl="0" marL="0" rtl="0" algn="ctr">
                        <a:spcBef>
                          <a:spcPts val="0"/>
                        </a:spcBef>
                        <a:spcAft>
                          <a:spcPts val="0"/>
                        </a:spcAft>
                        <a:buNone/>
                      </a:pPr>
                      <a:r>
                        <a:rPr b="1" lang="en"/>
                        <a:t>Result</a:t>
                      </a:r>
                      <a:endParaRPr b="1"/>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!42</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!”42”</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!”string”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r h="3414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!function(){}</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lnSpcReduction="10000"/>
          </a:bodyPr>
          <a:lstStyle/>
          <a:p>
            <a:pPr indent="0" lvl="0" marL="0" rtl="0" algn="l">
              <a:spcBef>
                <a:spcPts val="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rPr lang="en" sz="1800">
                <a:solidFill>
                  <a:schemeClr val="dk2"/>
                </a:solidFill>
              </a:rPr>
              <a:t>Can be used to turn strings and other data types into boolean values</a:t>
            </a:r>
            <a:endParaRPr sz="1800">
              <a:solidFill>
                <a:schemeClr val="dk2"/>
              </a:solidFill>
            </a:endParaRPr>
          </a:p>
          <a:p>
            <a:pPr indent="0" lvl="0" marL="457200" rtl="0" algn="l">
              <a:spcBef>
                <a:spcPts val="1000"/>
              </a:spcBef>
              <a:spcAft>
                <a:spcPts val="0"/>
              </a:spcAft>
              <a:buNone/>
            </a:pPr>
            <a:r>
              <a:rPr lang="en" sz="1800">
                <a:solidFill>
                  <a:schemeClr val="dk2"/>
                </a:solidFill>
                <a:latin typeface="Courier New"/>
                <a:ea typeface="Courier New"/>
                <a:cs typeface="Courier New"/>
                <a:sym typeface="Courier New"/>
              </a:rPr>
              <a:t>!!”Hi” === true  // returns true</a:t>
            </a:r>
            <a:endParaRPr sz="1800">
              <a:solidFill>
                <a:schemeClr val="dk2"/>
              </a:solidFill>
              <a:latin typeface="Courier New"/>
              <a:ea typeface="Courier New"/>
              <a:cs typeface="Courier New"/>
              <a:sym typeface="Courier New"/>
            </a:endParaRPr>
          </a:p>
          <a:p>
            <a:pPr indent="-342900" lvl="0" marL="457200" rtl="0" algn="l">
              <a:spcBef>
                <a:spcPts val="1000"/>
              </a:spcBef>
              <a:spcAft>
                <a:spcPts val="0"/>
              </a:spcAft>
              <a:buClr>
                <a:schemeClr val="dk2"/>
              </a:buClr>
              <a:buSzPts val="1800"/>
              <a:buChar char="-"/>
            </a:pPr>
            <a:r>
              <a:rPr lang="en" sz="1800">
                <a:solidFill>
                  <a:schemeClr val="dk2"/>
                </a:solidFill>
              </a:rPr>
              <a:t>First, a negation of a string returns false:</a:t>
            </a:r>
            <a:endParaRPr sz="1800">
              <a:solidFill>
                <a:schemeClr val="dk2"/>
              </a:solidFill>
            </a:endParaRPr>
          </a:p>
          <a:p>
            <a:pPr indent="0" lvl="0" marL="914400" rtl="0" algn="l">
              <a:spcBef>
                <a:spcPts val="1000"/>
              </a:spcBef>
              <a:spcAft>
                <a:spcPts val="0"/>
              </a:spcAft>
              <a:buNone/>
            </a:pPr>
            <a:r>
              <a:rPr lang="en" sz="1800">
                <a:solidFill>
                  <a:schemeClr val="dk2"/>
                </a:solidFill>
                <a:latin typeface="Courier New"/>
                <a:ea typeface="Courier New"/>
                <a:cs typeface="Courier New"/>
                <a:sym typeface="Courier New"/>
              </a:rPr>
              <a:t>!”Hi”  // returns false</a:t>
            </a:r>
            <a:endParaRPr sz="1800">
              <a:solidFill>
                <a:schemeClr val="dk2"/>
              </a:solidFill>
              <a:latin typeface="Courier New"/>
              <a:ea typeface="Courier New"/>
              <a:cs typeface="Courier New"/>
              <a:sym typeface="Courier New"/>
            </a:endParaRPr>
          </a:p>
          <a:p>
            <a:pPr indent="-342900" lvl="0" marL="457200" rtl="0" algn="l">
              <a:spcBef>
                <a:spcPts val="1000"/>
              </a:spcBef>
              <a:spcAft>
                <a:spcPts val="0"/>
              </a:spcAft>
              <a:buClr>
                <a:schemeClr val="dk2"/>
              </a:buClr>
              <a:buSzPts val="1800"/>
              <a:buChar char="-"/>
            </a:pPr>
            <a:r>
              <a:rPr lang="en" sz="1800">
                <a:solidFill>
                  <a:schemeClr val="dk2"/>
                </a:solidFill>
              </a:rPr>
              <a:t>Then, a negation of false returns true:</a:t>
            </a:r>
            <a:endParaRPr sz="1800">
              <a:solidFill>
                <a:schemeClr val="dk2"/>
              </a:solidFill>
            </a:endParaRPr>
          </a:p>
          <a:p>
            <a:pPr indent="0" lvl="0" marL="457200" rtl="0" algn="l">
              <a:spcBef>
                <a:spcPts val="1000"/>
              </a:spcBef>
              <a:spcAft>
                <a:spcPts val="0"/>
              </a:spcAft>
              <a:buNone/>
            </a:pPr>
            <a:r>
              <a:rPr lang="en" sz="1800">
                <a:solidFill>
                  <a:schemeClr val="dk2"/>
                </a:solidFill>
              </a:rPr>
              <a:t>	</a:t>
            </a:r>
            <a:r>
              <a:rPr lang="en" sz="1800">
                <a:solidFill>
                  <a:schemeClr val="dk2"/>
                </a:solidFill>
                <a:latin typeface="Courier New"/>
                <a:ea typeface="Courier New"/>
                <a:cs typeface="Courier New"/>
                <a:sym typeface="Courier New"/>
              </a:rPr>
              <a:t>!false  // returns true</a:t>
            </a:r>
            <a:endParaRPr sz="1800">
              <a:solidFill>
                <a:schemeClr val="dk2"/>
              </a:solidFill>
              <a:latin typeface="Courier New"/>
              <a:ea typeface="Courier New"/>
              <a:cs typeface="Courier New"/>
              <a:sym typeface="Courier New"/>
            </a:endParaRPr>
          </a:p>
          <a:p>
            <a:pPr indent="-342900" lvl="0" marL="457200" rtl="0" algn="l">
              <a:spcBef>
                <a:spcPts val="1000"/>
              </a:spcBef>
              <a:spcAft>
                <a:spcPts val="0"/>
              </a:spcAft>
              <a:buClr>
                <a:schemeClr val="dk2"/>
              </a:buClr>
              <a:buSzPts val="1800"/>
              <a:buChar char="-"/>
            </a:pPr>
            <a:r>
              <a:rPr lang="en" sz="1800">
                <a:solidFill>
                  <a:schemeClr val="dk2"/>
                </a:solidFill>
              </a:rPr>
              <a:t>Thus:</a:t>
            </a:r>
            <a:endParaRPr sz="1800">
              <a:solidFill>
                <a:schemeClr val="dk2"/>
              </a:solidFill>
            </a:endParaRPr>
          </a:p>
          <a:p>
            <a:pPr indent="0" lvl="0" marL="914400" rtl="0" algn="l">
              <a:spcBef>
                <a:spcPts val="1000"/>
              </a:spcBef>
              <a:spcAft>
                <a:spcPts val="1000"/>
              </a:spcAft>
              <a:buNone/>
            </a:pPr>
            <a:r>
              <a:rPr lang="en" sz="1800">
                <a:solidFill>
                  <a:schemeClr val="dk2"/>
                </a:solidFill>
                <a:latin typeface="Courier New"/>
                <a:ea typeface="Courier New"/>
                <a:cs typeface="Courier New"/>
                <a:sym typeface="Courier New"/>
              </a:rPr>
              <a:t>t</a:t>
            </a:r>
            <a:r>
              <a:rPr lang="en" sz="1800">
                <a:solidFill>
                  <a:schemeClr val="dk2"/>
                </a:solidFill>
                <a:latin typeface="Courier New"/>
                <a:ea typeface="Courier New"/>
                <a:cs typeface="Courier New"/>
                <a:sym typeface="Courier New"/>
              </a:rPr>
              <a:t>rue === true  //returns true</a:t>
            </a:r>
            <a:endParaRPr sz="1800">
              <a:solidFill>
                <a:schemeClr val="dk2"/>
              </a:solidFill>
              <a:latin typeface="Courier New"/>
              <a:ea typeface="Courier New"/>
              <a:cs typeface="Courier New"/>
              <a:sym typeface="Courier New"/>
            </a:endParaRPr>
          </a:p>
        </p:txBody>
      </p:sp>
      <p:sp>
        <p:nvSpPr>
          <p:cNvPr id="542" name="Google Shape;542;p4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Double negation (!!)</a:t>
            </a:r>
            <a:endParaRPr/>
          </a:p>
        </p:txBody>
      </p:sp>
      <p:grpSp>
        <p:nvGrpSpPr>
          <p:cNvPr id="543" name="Google Shape;543;p46"/>
          <p:cNvGrpSpPr/>
          <p:nvPr/>
        </p:nvGrpSpPr>
        <p:grpSpPr>
          <a:xfrm>
            <a:off x="8026357" y="664454"/>
            <a:ext cx="241900" cy="238545"/>
            <a:chOff x="6241855" y="108656"/>
            <a:chExt cx="137147" cy="135237"/>
          </a:xfrm>
        </p:grpSpPr>
        <p:sp>
          <p:nvSpPr>
            <p:cNvPr id="544" name="Google Shape;544;p46"/>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7"/>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lnSpcReduction="10000"/>
          </a:bodyPr>
          <a:lstStyle/>
          <a:p>
            <a:pPr indent="0" lvl="0" marL="0" rtl="0" algn="l">
              <a:spcBef>
                <a:spcPts val="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rPr lang="en" sz="1800">
                <a:solidFill>
                  <a:schemeClr val="dk2"/>
                </a:solidFill>
              </a:rPr>
              <a:t>The bitwise NOT operator (~) inverts the bits of its operand</a:t>
            </a:r>
            <a:endParaRPr sz="1800">
              <a:solidFill>
                <a:schemeClr val="dk2"/>
              </a:solidFill>
            </a:endParaRPr>
          </a:p>
          <a:p>
            <a:pPr indent="-342900" lvl="0" marL="457200" rtl="0" algn="l">
              <a:spcBef>
                <a:spcPts val="1000"/>
              </a:spcBef>
              <a:spcAft>
                <a:spcPts val="0"/>
              </a:spcAft>
              <a:buClr>
                <a:schemeClr val="dk2"/>
              </a:buClr>
              <a:buSzPts val="1800"/>
              <a:buChar char="-"/>
            </a:pPr>
            <a:r>
              <a:rPr lang="en" sz="1800">
                <a:solidFill>
                  <a:schemeClr val="dk2"/>
                </a:solidFill>
              </a:rPr>
              <a:t>A bitwise not on a number results in -(x + 1)</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1000"/>
              </a:spcAft>
              <a:buNone/>
            </a:pPr>
            <a:r>
              <a:t/>
            </a:r>
            <a:endParaRPr sz="1800">
              <a:solidFill>
                <a:schemeClr val="dk2"/>
              </a:solidFill>
            </a:endParaRPr>
          </a:p>
        </p:txBody>
      </p:sp>
      <p:sp>
        <p:nvSpPr>
          <p:cNvPr id="551" name="Google Shape;551;p4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Bitwise NOT (~)</a:t>
            </a:r>
            <a:endParaRPr/>
          </a:p>
        </p:txBody>
      </p:sp>
      <p:grpSp>
        <p:nvGrpSpPr>
          <p:cNvPr id="552" name="Google Shape;552;p47"/>
          <p:cNvGrpSpPr/>
          <p:nvPr/>
        </p:nvGrpSpPr>
        <p:grpSpPr>
          <a:xfrm>
            <a:off x="8026357" y="664454"/>
            <a:ext cx="241900" cy="238545"/>
            <a:chOff x="6241855" y="108656"/>
            <a:chExt cx="137147" cy="135237"/>
          </a:xfrm>
        </p:grpSpPr>
        <p:sp>
          <p:nvSpPr>
            <p:cNvPr id="553" name="Google Shape;553;p47"/>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55" name="Google Shape;555;p47"/>
          <p:cNvGraphicFramePr/>
          <p:nvPr/>
        </p:nvGraphicFramePr>
        <p:xfrm>
          <a:off x="952500" y="2519900"/>
          <a:ext cx="3000000" cy="3000000"/>
        </p:xfrm>
        <a:graphic>
          <a:graphicData uri="http://schemas.openxmlformats.org/drawingml/2006/table">
            <a:tbl>
              <a:tblPr>
                <a:noFill/>
                <a:tableStyleId>{A27DD80D-55AF-4DBA-847B-E66FEC47246B}</a:tableStyleId>
              </a:tblPr>
              <a:tblGrid>
                <a:gridCol w="3619500"/>
                <a:gridCol w="3619500"/>
              </a:tblGrid>
              <a:tr h="2649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NOT a</a:t>
                      </a:r>
                      <a:endParaRPr/>
                    </a:p>
                  </a:txBody>
                  <a:tcPr marT="91425" marB="91425" marR="91425" marL="91425"/>
                </a:tc>
              </a:tr>
              <a:tr h="2839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283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8"/>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Bitwise NOT (cont’d)</a:t>
            </a:r>
            <a:endParaRPr/>
          </a:p>
        </p:txBody>
      </p:sp>
      <p:grpSp>
        <p:nvGrpSpPr>
          <p:cNvPr id="561" name="Google Shape;561;p48"/>
          <p:cNvGrpSpPr/>
          <p:nvPr/>
        </p:nvGrpSpPr>
        <p:grpSpPr>
          <a:xfrm>
            <a:off x="8026357" y="664454"/>
            <a:ext cx="241900" cy="238545"/>
            <a:chOff x="6241855" y="108656"/>
            <a:chExt cx="137147" cy="135237"/>
          </a:xfrm>
        </p:grpSpPr>
        <p:sp>
          <p:nvSpPr>
            <p:cNvPr id="562" name="Google Shape;562;p48"/>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64" name="Google Shape;564;p48"/>
          <p:cNvGraphicFramePr/>
          <p:nvPr/>
        </p:nvGraphicFramePr>
        <p:xfrm>
          <a:off x="952500" y="1238250"/>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Operation</a:t>
                      </a:r>
                      <a:endParaRPr b="1"/>
                    </a:p>
                  </a:txBody>
                  <a:tcPr marT="91425" marB="91425" marR="91425" marL="91425" anchor="ctr"/>
                </a:tc>
                <a:tc>
                  <a:txBody>
                    <a:bodyPr/>
                    <a:lstStyle/>
                    <a:p>
                      <a:pPr indent="0" lvl="0" marL="0" rtl="0" algn="ctr">
                        <a:spcBef>
                          <a:spcPts val="0"/>
                        </a:spcBef>
                        <a:spcAft>
                          <a:spcPts val="0"/>
                        </a:spcAft>
                        <a:buNone/>
                      </a:pPr>
                      <a:r>
                        <a:rPr b="1" lang="en"/>
                        <a:t>Result</a:t>
                      </a:r>
                      <a:endParaRPr b="1"/>
                    </a:p>
                  </a:txBody>
                  <a:tcPr marT="91425" marB="91425" marR="91425" marL="91425" anchor="ctr"/>
                </a:tc>
                <a:tc>
                  <a:txBody>
                    <a:bodyPr/>
                    <a:lstStyle/>
                    <a:p>
                      <a:pPr indent="0" lvl="0" marL="0" rtl="0" algn="ctr">
                        <a:spcBef>
                          <a:spcPts val="0"/>
                        </a:spcBef>
                        <a:spcAft>
                          <a:spcPts val="0"/>
                        </a:spcAft>
                        <a:buNone/>
                      </a:pPr>
                      <a:r>
                        <a:rPr b="1" lang="en"/>
                        <a:t>Operation</a:t>
                      </a:r>
                      <a:endParaRPr b="1"/>
                    </a:p>
                  </a:txBody>
                  <a:tcPr marT="91425" marB="91425" marR="91425" marL="91425" anchor="ctr"/>
                </a:tc>
                <a:tc>
                  <a:txBody>
                    <a:bodyPr/>
                    <a:lstStyle/>
                    <a:p>
                      <a:pPr indent="0" lvl="0" marL="0" rtl="0" algn="ctr">
                        <a:spcBef>
                          <a:spcPts val="0"/>
                        </a:spcBef>
                        <a:spcAft>
                          <a:spcPts val="0"/>
                        </a:spcAft>
                        <a:buNone/>
                      </a:pPr>
                      <a:r>
                        <a:rPr b="1" lang="en"/>
                        <a:t>Result</a:t>
                      </a:r>
                      <a:endParaRPr b="1"/>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-2</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2</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null</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”3.14”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”Infinity”</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”123e-5”</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”not a number”</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-”0xFF”</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-256</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-function(val){return val}</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9"/>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Bitwise NOT (cont’d)</a:t>
            </a:r>
            <a:endParaRPr/>
          </a:p>
        </p:txBody>
      </p:sp>
      <p:grpSp>
        <p:nvGrpSpPr>
          <p:cNvPr id="570" name="Google Shape;570;p49"/>
          <p:cNvGrpSpPr/>
          <p:nvPr/>
        </p:nvGrpSpPr>
        <p:grpSpPr>
          <a:xfrm>
            <a:off x="8026357" y="664454"/>
            <a:ext cx="241900" cy="238545"/>
            <a:chOff x="6241855" y="108656"/>
            <a:chExt cx="137147" cy="135237"/>
          </a:xfrm>
        </p:grpSpPr>
        <p:sp>
          <p:nvSpPr>
            <p:cNvPr id="571" name="Google Shape;571;p49"/>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9"/>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73" name="Google Shape;573;p49"/>
          <p:cNvGraphicFramePr/>
          <p:nvPr/>
        </p:nvGraphicFramePr>
        <p:xfrm>
          <a:off x="952500" y="1555250"/>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(base 10)</a:t>
                      </a:r>
                      <a:endParaRPr b="1"/>
                    </a:p>
                  </a:txBody>
                  <a:tcPr marT="91425" marB="91425" marR="91425" marL="91425" anchor="ctr"/>
                </a:tc>
                <a:tc>
                  <a:txBody>
                    <a:bodyPr/>
                    <a:lstStyle/>
                    <a:p>
                      <a:pPr indent="0" lvl="0" marL="0" rtl="0" algn="ctr">
                        <a:spcBef>
                          <a:spcPts val="0"/>
                        </a:spcBef>
                        <a:spcAft>
                          <a:spcPts val="0"/>
                        </a:spcAft>
                        <a:buNone/>
                      </a:pPr>
                      <a:r>
                        <a:rPr b="1" lang="en"/>
                        <a:t>(base 2)</a:t>
                      </a:r>
                      <a:endParaRPr b="1"/>
                    </a:p>
                  </a:txBody>
                  <a:tcPr marT="91425" marB="91425" marR="91425" marL="91425" anchor="ctr"/>
                </a:tc>
                <a:tc>
                  <a:txBody>
                    <a:bodyPr/>
                    <a:lstStyle/>
                    <a:p>
                      <a:pPr indent="0" lvl="0" marL="0" rtl="0" algn="ctr">
                        <a:spcBef>
                          <a:spcPts val="0"/>
                        </a:spcBef>
                        <a:spcAft>
                          <a:spcPts val="0"/>
                        </a:spcAft>
                        <a:buNone/>
                      </a:pPr>
                      <a:r>
                        <a:rPr b="1" lang="en"/>
                        <a:t>NOT (base 2)</a:t>
                      </a:r>
                      <a:endParaRPr b="1"/>
                    </a:p>
                  </a:txBody>
                  <a:tcPr marT="91425" marB="91425" marR="91425" marL="91425" anchor="ctr"/>
                </a:tc>
                <a:tc>
                  <a:txBody>
                    <a:bodyPr/>
                    <a:lstStyle/>
                    <a:p>
                      <a:pPr indent="0" lvl="0" marL="0" rtl="0" algn="ctr">
                        <a:spcBef>
                          <a:spcPts val="0"/>
                        </a:spcBef>
                        <a:spcAft>
                          <a:spcPts val="0"/>
                        </a:spcAft>
                        <a:buNone/>
                      </a:pPr>
                      <a:r>
                        <a:rPr b="1" lang="en"/>
                        <a:t>NOT (base 10)</a:t>
                      </a:r>
                      <a:endParaRPr b="1"/>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2</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00000010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11111101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00000001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11111110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-2</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00000000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11111111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11111111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00000000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-2</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11111110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00000001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11111101</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00000010</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2</a:t>
                      </a:r>
                      <a:endParaRPr>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0"/>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lnSpcReduction="20000"/>
          </a:bodyPr>
          <a:lstStyle/>
          <a:p>
            <a:pPr indent="0" lvl="0" marL="0" rtl="0" algn="l">
              <a:spcBef>
                <a:spcPts val="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lnSpc>
                <a:spcPct val="115000"/>
              </a:lnSpc>
              <a:spcBef>
                <a:spcPts val="1000"/>
              </a:spcBef>
              <a:spcAft>
                <a:spcPts val="0"/>
              </a:spcAft>
              <a:buNone/>
            </a:pPr>
            <a:r>
              <a:rPr lang="en" sz="1800">
                <a:solidFill>
                  <a:schemeClr val="dk2"/>
                </a:solidFill>
              </a:rPr>
              <a:t>The typeof operator returns a string indicating the data type of the unevaluated operand</a:t>
            </a:r>
            <a:endParaRPr sz="1800">
              <a:solidFill>
                <a:schemeClr val="dk2"/>
              </a:solidFill>
            </a:endParaRPr>
          </a:p>
          <a:p>
            <a:pPr indent="0" lvl="0" marL="0" rtl="0" algn="l">
              <a:lnSpc>
                <a:spcPct val="115000"/>
              </a:lnSpc>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1000"/>
              </a:spcAft>
              <a:buNone/>
            </a:pPr>
            <a:r>
              <a:t/>
            </a:r>
            <a:endParaRPr sz="1800">
              <a:solidFill>
                <a:schemeClr val="dk2"/>
              </a:solidFill>
            </a:endParaRPr>
          </a:p>
        </p:txBody>
      </p:sp>
      <p:sp>
        <p:nvSpPr>
          <p:cNvPr id="579" name="Google Shape;579;p50"/>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typeof</a:t>
            </a:r>
            <a:endParaRPr/>
          </a:p>
        </p:txBody>
      </p:sp>
      <p:grpSp>
        <p:nvGrpSpPr>
          <p:cNvPr id="580" name="Google Shape;580;p50"/>
          <p:cNvGrpSpPr/>
          <p:nvPr/>
        </p:nvGrpSpPr>
        <p:grpSpPr>
          <a:xfrm>
            <a:off x="8026357" y="664454"/>
            <a:ext cx="241900" cy="238545"/>
            <a:chOff x="6241855" y="108656"/>
            <a:chExt cx="137147" cy="135237"/>
          </a:xfrm>
        </p:grpSpPr>
        <p:sp>
          <p:nvSpPr>
            <p:cNvPr id="581" name="Google Shape;581;p50"/>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83" name="Google Shape;583;p50"/>
          <p:cNvGraphicFramePr/>
          <p:nvPr/>
        </p:nvGraphicFramePr>
        <p:xfrm>
          <a:off x="952500" y="197532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25050">
                <a:tc>
                  <a:txBody>
                    <a:bodyPr/>
                    <a:lstStyle/>
                    <a:p>
                      <a:pPr indent="0" lvl="0" marL="0" rtl="0" algn="l">
                        <a:spcBef>
                          <a:spcPts val="0"/>
                        </a:spcBef>
                        <a:spcAft>
                          <a:spcPts val="0"/>
                        </a:spcAft>
                        <a:buNone/>
                      </a:pPr>
                      <a:r>
                        <a:rPr b="1" lang="en"/>
                        <a:t>Operation</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Operation</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r>
              <a:tr h="325050">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3</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‘3’</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‘string’</a:t>
                      </a:r>
                      <a:endParaRPr>
                        <a:latin typeface="Courier New"/>
                        <a:ea typeface="Courier New"/>
                        <a:cs typeface="Courier New"/>
                        <a:sym typeface="Courier New"/>
                      </a:endParaRPr>
                    </a:p>
                  </a:txBody>
                  <a:tcPr marT="91425" marB="91425" marR="91425" marL="91425"/>
                </a:tc>
              </a:tr>
              <a:tr h="325050">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-3</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3.14</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r>
              <a:tr h="325050">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123e-5</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0xFF</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r>
              <a:tr h="325050">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true</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‘boolean’</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false</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‘boolean’</a:t>
                      </a:r>
                      <a:endParaRPr>
                        <a:latin typeface="Courier New"/>
                        <a:ea typeface="Courier New"/>
                        <a:cs typeface="Courier New"/>
                        <a:sym typeface="Courier New"/>
                      </a:endParaRPr>
                    </a:p>
                  </a:txBody>
                  <a:tcPr marT="91425" marB="91425" marR="91425" marL="91425"/>
                </a:tc>
              </a:tr>
              <a:tr h="325050">
                <a:tc>
                  <a:txBody>
                    <a:bodyPr/>
                    <a:lstStyle/>
                    <a:p>
                      <a:pPr indent="0" lvl="0" marL="0" rtl="0" algn="l">
                        <a:spcBef>
                          <a:spcPts val="0"/>
                        </a:spcBef>
                        <a:spcAft>
                          <a:spcPts val="0"/>
                        </a:spcAft>
                        <a:buNone/>
                      </a:pPr>
                      <a:r>
                        <a:rPr lang="en">
                          <a:latin typeface="Courier New"/>
                          <a:ea typeface="Courier New"/>
                          <a:cs typeface="Courier New"/>
                          <a:sym typeface="Courier New"/>
                        </a:rPr>
                        <a:t>typeof null</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‘object’</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typeof Infinity</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1"/>
          <p:cNvSpPr txBox="1"/>
          <p:nvPr>
            <p:ph idx="1" type="body"/>
          </p:nvPr>
        </p:nvSpPr>
        <p:spPr>
          <a:xfrm>
            <a:off x="720000" y="53505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1000"/>
              </a:spcBef>
              <a:spcAft>
                <a:spcPts val="0"/>
              </a:spcAft>
              <a:buNone/>
            </a:pPr>
            <a:r>
              <a:t/>
            </a:r>
            <a:endParaRPr sz="1800">
              <a:solidFill>
                <a:schemeClr val="dk2"/>
              </a:solidFill>
            </a:endParaRPr>
          </a:p>
          <a:p>
            <a:pPr indent="0" lvl="0" marL="0" rtl="0" algn="l">
              <a:lnSpc>
                <a:spcPct val="115000"/>
              </a:lnSpc>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0" lvl="0" marL="0" rtl="0" algn="l">
              <a:spcBef>
                <a:spcPts val="1000"/>
              </a:spcBef>
              <a:spcAft>
                <a:spcPts val="1000"/>
              </a:spcAft>
              <a:buNone/>
            </a:pPr>
            <a:r>
              <a:t/>
            </a:r>
            <a:endParaRPr sz="1800">
              <a:solidFill>
                <a:schemeClr val="dk2"/>
              </a:solidFill>
            </a:endParaRPr>
          </a:p>
        </p:txBody>
      </p:sp>
      <p:sp>
        <p:nvSpPr>
          <p:cNvPr id="589" name="Google Shape;589;p51"/>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typeof</a:t>
            </a:r>
            <a:endParaRPr/>
          </a:p>
        </p:txBody>
      </p:sp>
      <p:grpSp>
        <p:nvGrpSpPr>
          <p:cNvPr id="590" name="Google Shape;590;p51"/>
          <p:cNvGrpSpPr/>
          <p:nvPr/>
        </p:nvGrpSpPr>
        <p:grpSpPr>
          <a:xfrm>
            <a:off x="8026357" y="664454"/>
            <a:ext cx="241900" cy="238545"/>
            <a:chOff x="6241855" y="108656"/>
            <a:chExt cx="137147" cy="135237"/>
          </a:xfrm>
        </p:grpSpPr>
        <p:sp>
          <p:nvSpPr>
            <p:cNvPr id="591" name="Google Shape;591;p51"/>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1"/>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93" name="Google Shape;593;p51"/>
          <p:cNvGraphicFramePr/>
          <p:nvPr/>
        </p:nvGraphicFramePr>
        <p:xfrm>
          <a:off x="952500" y="134007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74750">
                <a:tc>
                  <a:txBody>
                    <a:bodyPr/>
                    <a:lstStyle/>
                    <a:p>
                      <a:pPr indent="0" lvl="0" marL="0" rtl="0" algn="l">
                        <a:spcBef>
                          <a:spcPts val="0"/>
                        </a:spcBef>
                        <a:spcAft>
                          <a:spcPts val="0"/>
                        </a:spcAft>
                        <a:buNone/>
                      </a:pPr>
                      <a:r>
                        <a:rPr b="1" lang="en"/>
                        <a:t>Operation</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Operation</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r>
              <a:tr h="374750">
                <a:tc>
                  <a:txBody>
                    <a:bodyPr/>
                    <a:lstStyle/>
                    <a:p>
                      <a:pPr indent="0" lvl="0" marL="0" rtl="0" algn="l">
                        <a:spcBef>
                          <a:spcPts val="0"/>
                        </a:spcBef>
                        <a:spcAft>
                          <a:spcPts val="0"/>
                        </a:spcAft>
                        <a:buNone/>
                      </a:pPr>
                      <a:r>
                        <a:rPr lang="en">
                          <a:latin typeface="Courier New"/>
                          <a:ea typeface="Courier New"/>
                          <a:cs typeface="Courier New"/>
                          <a:sym typeface="Courier New"/>
                        </a:rPr>
                        <a:t>typeof NaN</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‘number’</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typeof [1,2,3]</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‘object’</a:t>
                      </a:r>
                      <a:endParaRPr>
                        <a:latin typeface="Courier New"/>
                        <a:ea typeface="Courier New"/>
                        <a:cs typeface="Courier New"/>
                        <a:sym typeface="Courier New"/>
                      </a:endParaRPr>
                    </a:p>
                  </a:txBody>
                  <a:tcPr marT="91425" marB="91425" marR="91425" marL="91425"/>
                </a:tc>
              </a:tr>
              <a:tr h="375125">
                <a:tc>
                  <a:txBody>
                    <a:bodyPr/>
                    <a:lstStyle/>
                    <a:p>
                      <a:pPr indent="0" lvl="0" marL="0" rtl="0" algn="l">
                        <a:spcBef>
                          <a:spcPts val="0"/>
                        </a:spcBef>
                        <a:spcAft>
                          <a:spcPts val="0"/>
                        </a:spcAft>
                        <a:buNone/>
                      </a:pPr>
                      <a:r>
                        <a:rPr lang="en">
                          <a:latin typeface="Courier New"/>
                          <a:ea typeface="Courier New"/>
                          <a:cs typeface="Courier New"/>
                          <a:sym typeface="Courier New"/>
                        </a:rPr>
                        <a:t>typeof Date()</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‘string’</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typeof new Date()</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‘object’</a:t>
                      </a:r>
                      <a:endParaRPr>
                        <a:latin typeface="Courier New"/>
                        <a:ea typeface="Courier New"/>
                        <a:cs typeface="Courier New"/>
                        <a:sym typeface="Courier New"/>
                      </a:endParaRPr>
                    </a:p>
                  </a:txBody>
                  <a:tcPr marT="91425" marB="91425" marR="91425" marL="91425"/>
                </a:tc>
              </a:tr>
              <a:tr h="374750">
                <a:tc>
                  <a:txBody>
                    <a:bodyPr/>
                    <a:lstStyle/>
                    <a:p>
                      <a:pPr indent="0" lvl="0" marL="0" rtl="0" algn="l">
                        <a:spcBef>
                          <a:spcPts val="0"/>
                        </a:spcBef>
                        <a:spcAft>
                          <a:spcPts val="0"/>
                        </a:spcAft>
                        <a:buNone/>
                      </a:pPr>
                      <a:r>
                        <a:rPr lang="en">
                          <a:latin typeface="Courier New"/>
                          <a:ea typeface="Courier New"/>
                          <a:cs typeface="Courier New"/>
                          <a:sym typeface="Courier New"/>
                        </a:rPr>
                        <a:t>typeof undefined</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‘undefined’</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{hi: “world”}</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‘object’</a:t>
                      </a:r>
                      <a:endParaRPr>
                        <a:latin typeface="Courier New"/>
                        <a:ea typeface="Courier New"/>
                        <a:cs typeface="Courier New"/>
                        <a:sym typeface="Courier New"/>
                      </a:endParaRPr>
                    </a:p>
                  </a:txBody>
                  <a:tcPr marT="91425" marB="91425" marR="91425" marL="91425"/>
                </a:tc>
              </a:tr>
            </a:tbl>
          </a:graphicData>
        </a:graphic>
      </p:graphicFrame>
      <p:graphicFrame>
        <p:nvGraphicFramePr>
          <p:cNvPr id="594" name="Google Shape;594;p51"/>
          <p:cNvGraphicFramePr/>
          <p:nvPr/>
        </p:nvGraphicFramePr>
        <p:xfrm>
          <a:off x="952500" y="3351575"/>
          <a:ext cx="3000000" cy="3000000"/>
        </p:xfrm>
        <a:graphic>
          <a:graphicData uri="http://schemas.openxmlformats.org/drawingml/2006/table">
            <a:tbl>
              <a:tblPr>
                <a:noFill/>
                <a:tableStyleId>{A27DD80D-55AF-4DBA-847B-E66FEC47246B}</a:tableStyleId>
              </a:tblPr>
              <a:tblGrid>
                <a:gridCol w="3619500"/>
                <a:gridCol w="3619500"/>
              </a:tblGrid>
              <a:tr h="381000">
                <a:tc>
                  <a:txBody>
                    <a:bodyPr/>
                    <a:lstStyle/>
                    <a:p>
                      <a:pPr indent="0" lvl="0" marL="0" rtl="0" algn="l">
                        <a:spcBef>
                          <a:spcPts val="0"/>
                        </a:spcBef>
                        <a:spcAft>
                          <a:spcPts val="0"/>
                        </a:spcAft>
                        <a:buNone/>
                      </a:pPr>
                      <a:r>
                        <a:rPr lang="en">
                          <a:latin typeface="Courier New"/>
                          <a:ea typeface="Courier New"/>
                          <a:cs typeface="Courier New"/>
                          <a:sym typeface="Courier New"/>
                        </a:rPr>
                        <a:t>typeof function(val){return val}</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‘function’</a:t>
                      </a:r>
                      <a:endParaRPr>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latin typeface="Courier New"/>
                          <a:ea typeface="Courier New"/>
                          <a:cs typeface="Courier New"/>
                          <a:sym typeface="Courier New"/>
                        </a:rPr>
                        <a:t>t</a:t>
                      </a:r>
                      <a:r>
                        <a:rPr lang="en">
                          <a:latin typeface="Courier New"/>
                          <a:ea typeface="Courier New"/>
                          <a:cs typeface="Courier New"/>
                          <a:sym typeface="Courier New"/>
                        </a:rPr>
                        <a:t>ypeof {valueOf: function(){return ‘0xFF’}}</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‘object’</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rPr lang="en" sz="2300">
                <a:solidFill>
                  <a:schemeClr val="dk2"/>
                </a:solidFill>
              </a:rPr>
              <a:t>An operator is something that is capable of manipulating a value</a:t>
            </a:r>
            <a:endParaRPr sz="2300">
              <a:solidFill>
                <a:schemeClr val="dk2"/>
              </a:solidFill>
            </a:endParaRPr>
          </a:p>
          <a:p>
            <a:pPr indent="0" lvl="0" marL="0" rtl="0" algn="l">
              <a:spcBef>
                <a:spcPts val="0"/>
              </a:spcBef>
              <a:spcAft>
                <a:spcPts val="0"/>
              </a:spcAft>
              <a:buNone/>
            </a:pPr>
            <a:r>
              <a:t/>
            </a:r>
            <a:endParaRPr sz="2300">
              <a:solidFill>
                <a:schemeClr val="dk2"/>
              </a:solidFill>
            </a:endParaRPr>
          </a:p>
          <a:p>
            <a:pPr indent="0" lvl="0" marL="0" rtl="0" algn="l">
              <a:spcBef>
                <a:spcPts val="0"/>
              </a:spcBef>
              <a:spcAft>
                <a:spcPts val="0"/>
              </a:spcAft>
              <a:buNone/>
            </a:pPr>
            <a:r>
              <a:rPr lang="en" sz="2300">
                <a:solidFill>
                  <a:schemeClr val="dk2"/>
                </a:solidFill>
              </a:rPr>
              <a:t>The value being manipulated is called an operand</a:t>
            </a:r>
            <a:endParaRPr sz="2300">
              <a:solidFill>
                <a:schemeClr val="dk2"/>
              </a:solidFill>
            </a:endParaRPr>
          </a:p>
          <a:p>
            <a:pPr indent="0" lvl="0" marL="0" rtl="0" algn="l">
              <a:spcBef>
                <a:spcPts val="0"/>
              </a:spcBef>
              <a:spcAft>
                <a:spcPts val="0"/>
              </a:spcAft>
              <a:buNone/>
            </a:pPr>
            <a:r>
              <a:t/>
            </a:r>
            <a:endParaRPr sz="2300">
              <a:solidFill>
                <a:schemeClr val="dk2"/>
              </a:solidFill>
            </a:endParaRPr>
          </a:p>
          <a:p>
            <a:pPr indent="0" lvl="0" marL="0" rtl="0" algn="l">
              <a:spcBef>
                <a:spcPts val="0"/>
              </a:spcBef>
              <a:spcAft>
                <a:spcPts val="0"/>
              </a:spcAft>
              <a:buNone/>
            </a:pPr>
            <a:r>
              <a:rPr lang="en" sz="2300">
                <a:solidFill>
                  <a:schemeClr val="dk2"/>
                </a:solidFill>
              </a:rPr>
              <a:t>JavaScript operators are used to assign values, compare values, perform arithmetic operations, and more</a:t>
            </a:r>
            <a:endParaRPr sz="2300">
              <a:solidFill>
                <a:schemeClr val="dk2"/>
              </a:solidFill>
            </a:endParaRPr>
          </a:p>
        </p:txBody>
      </p:sp>
      <p:sp>
        <p:nvSpPr>
          <p:cNvPr id="434" name="Google Shape;434;p3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Operators - What are they?</a:t>
            </a:r>
            <a:endParaRPr/>
          </a:p>
        </p:txBody>
      </p:sp>
      <p:grpSp>
        <p:nvGrpSpPr>
          <p:cNvPr id="435" name="Google Shape;435;p34"/>
          <p:cNvGrpSpPr/>
          <p:nvPr/>
        </p:nvGrpSpPr>
        <p:grpSpPr>
          <a:xfrm>
            <a:off x="8026357" y="664454"/>
            <a:ext cx="241900" cy="238545"/>
            <a:chOff x="6241855" y="108656"/>
            <a:chExt cx="137147" cy="135237"/>
          </a:xfrm>
        </p:grpSpPr>
        <p:sp>
          <p:nvSpPr>
            <p:cNvPr id="436" name="Google Shape;436;p34"/>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4"/>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Operators - Arithmetic</a:t>
            </a:r>
            <a:endParaRPr/>
          </a:p>
        </p:txBody>
      </p:sp>
      <p:sp>
        <p:nvSpPr>
          <p:cNvPr id="600" name="Google Shape;600;p52"/>
          <p:cNvSpPr txBox="1"/>
          <p:nvPr>
            <p:ph idx="1" type="body"/>
          </p:nvPr>
        </p:nvSpPr>
        <p:spPr>
          <a:xfrm>
            <a:off x="720000" y="1017700"/>
            <a:ext cx="7704000" cy="35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01" name="Google Shape;601;p52"/>
          <p:cNvGraphicFramePr/>
          <p:nvPr/>
        </p:nvGraphicFramePr>
        <p:xfrm>
          <a:off x="720000" y="1417900"/>
          <a:ext cx="3000000" cy="3000000"/>
        </p:xfrm>
        <a:graphic>
          <a:graphicData uri="http://schemas.openxmlformats.org/drawingml/2006/table">
            <a:tbl>
              <a:tblPr>
                <a:noFill/>
                <a:tableStyleId>{A27DD80D-55AF-4DBA-847B-E66FEC47246B}</a:tableStyleId>
              </a:tblPr>
              <a:tblGrid>
                <a:gridCol w="1540800"/>
                <a:gridCol w="1540800"/>
                <a:gridCol w="1540800"/>
                <a:gridCol w="1540800"/>
                <a:gridCol w="1540800"/>
              </a:tblGrid>
              <a:tr h="319050">
                <a:tc>
                  <a:txBody>
                    <a:bodyPr/>
                    <a:lstStyle/>
                    <a:p>
                      <a:pPr indent="0" lvl="0" marL="0" rtl="0" algn="ctr">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Example (y = 5)</a:t>
                      </a:r>
                      <a:endParaRPr b="1"/>
                    </a:p>
                  </a:txBody>
                  <a:tcPr marT="91425" marB="91425" marR="91425" marL="91425"/>
                </a:tc>
                <a:tc>
                  <a:txBody>
                    <a:bodyPr/>
                    <a:lstStyle/>
                    <a:p>
                      <a:pPr indent="0" lvl="0" marL="0" rtl="0" algn="l">
                        <a:spcBef>
                          <a:spcPts val="0"/>
                        </a:spcBef>
                        <a:spcAft>
                          <a:spcPts val="0"/>
                        </a:spcAft>
                        <a:buNone/>
                      </a:pPr>
                      <a:r>
                        <a:rPr b="1" lang="en"/>
                        <a:t>Result in y</a:t>
                      </a:r>
                      <a:endParaRPr b="1"/>
                    </a:p>
                  </a:txBody>
                  <a:tcPr marT="91425" marB="91425" marR="91425" marL="91425"/>
                </a:tc>
                <a:tc>
                  <a:txBody>
                    <a:bodyPr/>
                    <a:lstStyle/>
                    <a:p>
                      <a:pPr indent="0" lvl="0" marL="0" rtl="0" algn="l">
                        <a:spcBef>
                          <a:spcPts val="0"/>
                        </a:spcBef>
                        <a:spcAft>
                          <a:spcPts val="0"/>
                        </a:spcAft>
                        <a:buNone/>
                      </a:pPr>
                      <a:r>
                        <a:rPr b="1" lang="en"/>
                        <a:t>Result in x</a:t>
                      </a:r>
                      <a:endParaRPr b="1"/>
                    </a:p>
                  </a:txBody>
                  <a:tcPr marT="91425" marB="91425" marR="91425" marL="91425"/>
                </a:tc>
              </a:tr>
              <a:tr h="319050">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l">
                        <a:spcBef>
                          <a:spcPts val="0"/>
                        </a:spcBef>
                        <a:spcAft>
                          <a:spcPts val="0"/>
                        </a:spcAft>
                        <a:buNone/>
                      </a:pPr>
                      <a:r>
                        <a:rPr lang="en"/>
                        <a:t>Addition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y + 2</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a:t>
                      </a:r>
                      <a:r>
                        <a:rPr lang="en">
                          <a:latin typeface="Courier New"/>
                          <a:ea typeface="Courier New"/>
                          <a:cs typeface="Courier New"/>
                          <a:sym typeface="Courier New"/>
                        </a:rPr>
                        <a:t> = 5</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7</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l">
                        <a:spcBef>
                          <a:spcPts val="0"/>
                        </a:spcBef>
                        <a:spcAft>
                          <a:spcPts val="0"/>
                        </a:spcAft>
                        <a:buNone/>
                      </a:pPr>
                      <a:r>
                        <a:rPr lang="en"/>
                        <a:t>Subtraction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y - 2</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a:t>
                      </a:r>
                      <a:r>
                        <a:rPr lang="en">
                          <a:latin typeface="Courier New"/>
                          <a:ea typeface="Courier New"/>
                          <a:cs typeface="Courier New"/>
                          <a:sym typeface="Courier New"/>
                        </a:rPr>
                        <a:t> = 5</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3</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l">
                        <a:spcBef>
                          <a:spcPts val="0"/>
                        </a:spcBef>
                        <a:spcAft>
                          <a:spcPts val="0"/>
                        </a:spcAft>
                        <a:buNone/>
                      </a:pPr>
                      <a:r>
                        <a:rPr lang="en"/>
                        <a:t>Multiplication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y * 2</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a:t>
                      </a:r>
                      <a:r>
                        <a:rPr lang="en">
                          <a:latin typeface="Courier New"/>
                          <a:ea typeface="Courier New"/>
                          <a:cs typeface="Courier New"/>
                          <a:sym typeface="Courier New"/>
                        </a:rPr>
                        <a:t> = 5</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10</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l">
                        <a:spcBef>
                          <a:spcPts val="0"/>
                        </a:spcBef>
                        <a:spcAft>
                          <a:spcPts val="0"/>
                        </a:spcAft>
                        <a:buNone/>
                      </a:pPr>
                      <a:r>
                        <a:rPr lang="en"/>
                        <a:t>Division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y / 2</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a:t>
                      </a:r>
                      <a:r>
                        <a:rPr lang="en">
                          <a:latin typeface="Courier New"/>
                          <a:ea typeface="Courier New"/>
                          <a:cs typeface="Courier New"/>
                          <a:sym typeface="Courier New"/>
                        </a:rPr>
                        <a:t> = 5</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2.5</a:t>
                      </a:r>
                      <a:endParaRPr>
                        <a:latin typeface="Courier New"/>
                        <a:ea typeface="Courier New"/>
                        <a:cs typeface="Courier New"/>
                        <a:sym typeface="Courier New"/>
                      </a:endParaRPr>
                    </a:p>
                  </a:txBody>
                  <a:tcPr marT="91425" marB="91425" marR="91425" marL="91425"/>
                </a:tc>
              </a:tr>
              <a:tr h="319050">
                <a:tc>
                  <a:txBody>
                    <a:bodyPr/>
                    <a:lstStyle/>
                    <a:p>
                      <a:pPr indent="0" lvl="0" marL="0" rtl="0" algn="ctr">
                        <a:spcBef>
                          <a:spcPts val="0"/>
                        </a:spcBef>
                        <a:spcAft>
                          <a:spcPts val="0"/>
                        </a:spcAft>
                        <a:buNone/>
                      </a:pPr>
                      <a:r>
                        <a:rPr b="1" lang="en"/>
                        <a:t>%</a:t>
                      </a:r>
                      <a:endParaRPr b="1"/>
                    </a:p>
                  </a:txBody>
                  <a:tcPr marT="91425" marB="91425" marR="91425" marL="91425"/>
                </a:tc>
                <a:tc>
                  <a:txBody>
                    <a:bodyPr/>
                    <a:lstStyle/>
                    <a:p>
                      <a:pPr indent="0" lvl="0" marL="0" rtl="0" algn="l">
                        <a:spcBef>
                          <a:spcPts val="0"/>
                        </a:spcBef>
                        <a:spcAft>
                          <a:spcPts val="0"/>
                        </a:spcAft>
                        <a:buNone/>
                      </a:pPr>
                      <a:r>
                        <a:rPr lang="en"/>
                        <a:t>Modulus (Remainder)</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y % 2</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y</a:t>
                      </a:r>
                      <a:r>
                        <a:rPr lang="en">
                          <a:latin typeface="Courier New"/>
                          <a:ea typeface="Courier New"/>
                          <a:cs typeface="Courier New"/>
                          <a:sym typeface="Courier New"/>
                        </a:rPr>
                        <a:t> = 5</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 1</a:t>
                      </a:r>
                      <a:endParaRPr>
                        <a:latin typeface="Courier New"/>
                        <a:ea typeface="Courier New"/>
                        <a:cs typeface="Courier New"/>
                        <a:sym typeface="Courier New"/>
                      </a:endParaRPr>
                    </a:p>
                  </a:txBody>
                  <a:tcPr marT="91425" marB="91425" marR="91425" marL="91425"/>
                </a:tc>
              </a:tr>
            </a:tbl>
          </a:graphicData>
        </a:graphic>
      </p:graphicFrame>
      <p:sp>
        <p:nvSpPr>
          <p:cNvPr id="602" name="Google Shape;602;p52"/>
          <p:cNvSpPr txBox="1"/>
          <p:nvPr/>
        </p:nvSpPr>
        <p:spPr>
          <a:xfrm>
            <a:off x="720000" y="1017700"/>
            <a:ext cx="770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Arithmetic operators are used to perform arithmetic between variables and/or values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3"/>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a:t>
            </a:r>
            <a:r>
              <a:rPr lang="en"/>
              <a:t> </a:t>
            </a:r>
            <a:r>
              <a:rPr lang="en"/>
              <a:t>Operators - Assignment</a:t>
            </a:r>
            <a:endParaRPr/>
          </a:p>
        </p:txBody>
      </p:sp>
      <p:sp>
        <p:nvSpPr>
          <p:cNvPr id="608" name="Google Shape;608;p53"/>
          <p:cNvSpPr txBox="1"/>
          <p:nvPr>
            <p:ph idx="1" type="body"/>
          </p:nvPr>
        </p:nvSpPr>
        <p:spPr>
          <a:xfrm>
            <a:off x="720000" y="1430375"/>
            <a:ext cx="7704000" cy="317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txBox="1"/>
          <p:nvPr/>
        </p:nvSpPr>
        <p:spPr>
          <a:xfrm>
            <a:off x="719975" y="1030175"/>
            <a:ext cx="770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Assignment operators are used to assign values to JavaScript variables.</a:t>
            </a:r>
            <a:endParaRPr>
              <a:latin typeface="Roboto"/>
              <a:ea typeface="Roboto"/>
              <a:cs typeface="Roboto"/>
              <a:sym typeface="Roboto"/>
            </a:endParaRPr>
          </a:p>
        </p:txBody>
      </p:sp>
      <p:graphicFrame>
        <p:nvGraphicFramePr>
          <p:cNvPr id="610" name="Google Shape;610;p53"/>
          <p:cNvGraphicFramePr/>
          <p:nvPr/>
        </p:nvGraphicFramePr>
        <p:xfrm>
          <a:off x="719975" y="1380125"/>
          <a:ext cx="3000000" cy="3000000"/>
        </p:xfrm>
        <a:graphic>
          <a:graphicData uri="http://schemas.openxmlformats.org/drawingml/2006/table">
            <a:tbl>
              <a:tblPr>
                <a:noFill/>
                <a:tableStyleId>{A27DD80D-55AF-4DBA-847B-E66FEC47246B}</a:tableStyleId>
              </a:tblPr>
              <a:tblGrid>
                <a:gridCol w="1926000"/>
                <a:gridCol w="1926000"/>
                <a:gridCol w="1926000"/>
                <a:gridCol w="1926000"/>
              </a:tblGrid>
              <a:tr h="609575">
                <a:tc>
                  <a:txBody>
                    <a:bodyPr/>
                    <a:lstStyle/>
                    <a:p>
                      <a:pPr indent="0" lvl="0" marL="0" rtl="0" algn="ctr">
                        <a:spcBef>
                          <a:spcPts val="0"/>
                        </a:spcBef>
                        <a:spcAft>
                          <a:spcPts val="0"/>
                        </a:spcAft>
                        <a:buNone/>
                      </a:pPr>
                      <a:r>
                        <a:rPr b="1" lang="en" sz="1200"/>
                        <a:t>Operator</a:t>
                      </a:r>
                      <a:endParaRPr b="1" sz="1200"/>
                    </a:p>
                  </a:txBody>
                  <a:tcPr marT="91425" marB="91425" marR="91425" marL="91425"/>
                </a:tc>
                <a:tc>
                  <a:txBody>
                    <a:bodyPr/>
                    <a:lstStyle/>
                    <a:p>
                      <a:pPr indent="0" lvl="0" marL="0" rtl="0" algn="l">
                        <a:spcBef>
                          <a:spcPts val="0"/>
                        </a:spcBef>
                        <a:spcAft>
                          <a:spcPts val="0"/>
                        </a:spcAft>
                        <a:buNone/>
                      </a:pPr>
                      <a:r>
                        <a:rPr b="1" lang="en" sz="1200"/>
                        <a:t>Example (x = 10, y = 5)</a:t>
                      </a:r>
                      <a:endParaRPr b="1" sz="1200"/>
                    </a:p>
                  </a:txBody>
                  <a:tcPr marT="91425" marB="91425" marR="91425" marL="91425"/>
                </a:tc>
                <a:tc>
                  <a:txBody>
                    <a:bodyPr/>
                    <a:lstStyle/>
                    <a:p>
                      <a:pPr indent="0" lvl="0" marL="0" rtl="0" algn="l">
                        <a:spcBef>
                          <a:spcPts val="0"/>
                        </a:spcBef>
                        <a:spcAft>
                          <a:spcPts val="0"/>
                        </a:spcAft>
                        <a:buNone/>
                      </a:pPr>
                      <a:r>
                        <a:rPr b="1" lang="en" sz="1200"/>
                        <a:t>Same As</a:t>
                      </a:r>
                      <a:endParaRPr b="1" sz="1200"/>
                    </a:p>
                  </a:txBody>
                  <a:tcPr marT="91425" marB="91425" marR="91425" marL="91425"/>
                </a:tc>
                <a:tc>
                  <a:txBody>
                    <a:bodyPr/>
                    <a:lstStyle/>
                    <a:p>
                      <a:pPr indent="0" lvl="0" marL="0" rtl="0" algn="l">
                        <a:spcBef>
                          <a:spcPts val="0"/>
                        </a:spcBef>
                        <a:spcAft>
                          <a:spcPts val="0"/>
                        </a:spcAft>
                        <a:buNone/>
                      </a:pPr>
                      <a:r>
                        <a:rPr b="1" lang="en" sz="1200"/>
                        <a:t>Result in x</a:t>
                      </a:r>
                      <a:endParaRPr b="1" sz="1200"/>
                    </a:p>
                  </a:txBody>
                  <a:tcPr marT="91425" marB="91425" marR="91425" marL="91425"/>
                </a:tc>
              </a:tr>
              <a:tr h="396200">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5</a:t>
                      </a:r>
                      <a:endParaRPr sz="1200">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x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15</a:t>
                      </a:r>
                      <a:endParaRPr sz="1200">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x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5</a:t>
                      </a:r>
                      <a:endParaRPr sz="1200">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x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50</a:t>
                      </a:r>
                      <a:endParaRPr sz="1200">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x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2</a:t>
                      </a:r>
                      <a:endParaRPr sz="1200">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x % y</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a:t>
                      </a:r>
                      <a:r>
                        <a:rPr lang="en" sz="1200">
                          <a:latin typeface="Courier New"/>
                          <a:ea typeface="Courier New"/>
                          <a:cs typeface="Courier New"/>
                          <a:sym typeface="Courier New"/>
                        </a:rPr>
                        <a:t> = 0</a:t>
                      </a:r>
                      <a:endParaRPr sz="12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String Operators</a:t>
            </a:r>
            <a:endParaRPr/>
          </a:p>
        </p:txBody>
      </p:sp>
      <p:sp>
        <p:nvSpPr>
          <p:cNvPr id="616" name="Google Shape;616;p54"/>
          <p:cNvSpPr txBox="1"/>
          <p:nvPr>
            <p:ph idx="1" type="body"/>
          </p:nvPr>
        </p:nvSpPr>
        <p:spPr>
          <a:xfrm>
            <a:off x="720000" y="1812200"/>
            <a:ext cx="7704000" cy="279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
          <p:cNvSpPr txBox="1"/>
          <p:nvPr/>
        </p:nvSpPr>
        <p:spPr>
          <a:xfrm>
            <a:off x="742625" y="1020125"/>
            <a:ext cx="770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The + operator and the += operator can also be used to concatenate (add) strings.</a:t>
            </a:r>
            <a:endParaRPr>
              <a:latin typeface="Roboto"/>
              <a:ea typeface="Roboto"/>
              <a:cs typeface="Roboto"/>
              <a:sym typeface="Roboto"/>
            </a:endParaRPr>
          </a:p>
        </p:txBody>
      </p:sp>
      <p:sp>
        <p:nvSpPr>
          <p:cNvPr id="618" name="Google Shape;618;p54"/>
          <p:cNvSpPr txBox="1"/>
          <p:nvPr/>
        </p:nvSpPr>
        <p:spPr>
          <a:xfrm>
            <a:off x="762725" y="1412000"/>
            <a:ext cx="766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Given that text1 = “Good “, text2 = “Morning”, and text3 = “”:</a:t>
            </a:r>
            <a:endParaRPr>
              <a:latin typeface="Roboto"/>
              <a:ea typeface="Roboto"/>
              <a:cs typeface="Roboto"/>
              <a:sym typeface="Roboto"/>
            </a:endParaRPr>
          </a:p>
        </p:txBody>
      </p:sp>
      <p:graphicFrame>
        <p:nvGraphicFramePr>
          <p:cNvPr id="619" name="Google Shape;619;p54"/>
          <p:cNvGraphicFramePr/>
          <p:nvPr/>
        </p:nvGraphicFramePr>
        <p:xfrm>
          <a:off x="952500" y="2190750"/>
          <a:ext cx="3000000" cy="3000000"/>
        </p:xfrm>
        <a:graphic>
          <a:graphicData uri="http://schemas.openxmlformats.org/drawingml/2006/table">
            <a:tbl>
              <a:tblPr>
                <a:noFill/>
                <a:tableStyleId>{A27DD80D-55AF-4DBA-847B-E66FEC47246B}</a:tableStyleId>
              </a:tblPr>
              <a:tblGrid>
                <a:gridCol w="1447800"/>
                <a:gridCol w="1819600"/>
                <a:gridCol w="1357350"/>
                <a:gridCol w="1166450"/>
                <a:gridCol w="1447800"/>
              </a:tblGrid>
              <a:tr h="381000">
                <a:tc>
                  <a:txBody>
                    <a:bodyPr/>
                    <a:lstStyle/>
                    <a:p>
                      <a:pPr indent="0" lvl="0" marL="0" rtl="0" algn="ctr">
                        <a:spcBef>
                          <a:spcPts val="0"/>
                        </a:spcBef>
                        <a:spcAft>
                          <a:spcPts val="0"/>
                        </a:spcAft>
                        <a:buNone/>
                      </a:pPr>
                      <a:r>
                        <a:rPr b="1" lang="en" sz="1300"/>
                        <a:t>Operator</a:t>
                      </a:r>
                      <a:endParaRPr b="1" sz="1300"/>
                    </a:p>
                  </a:txBody>
                  <a:tcPr marT="91425" marB="91425" marR="91425" marL="91425"/>
                </a:tc>
                <a:tc>
                  <a:txBody>
                    <a:bodyPr/>
                    <a:lstStyle/>
                    <a:p>
                      <a:pPr indent="0" lvl="0" marL="0" rtl="0" algn="l">
                        <a:spcBef>
                          <a:spcPts val="0"/>
                        </a:spcBef>
                        <a:spcAft>
                          <a:spcPts val="0"/>
                        </a:spcAft>
                        <a:buNone/>
                      </a:pPr>
                      <a:r>
                        <a:rPr b="1" lang="en" sz="1300"/>
                        <a:t>Example</a:t>
                      </a:r>
                      <a:endParaRPr b="1" sz="1300"/>
                    </a:p>
                  </a:txBody>
                  <a:tcPr marT="91425" marB="91425" marR="91425" marL="91425"/>
                </a:tc>
                <a:tc>
                  <a:txBody>
                    <a:bodyPr/>
                    <a:lstStyle/>
                    <a:p>
                      <a:pPr indent="0" lvl="0" marL="0" rtl="0" algn="l">
                        <a:spcBef>
                          <a:spcPts val="0"/>
                        </a:spcBef>
                        <a:spcAft>
                          <a:spcPts val="0"/>
                        </a:spcAft>
                        <a:buNone/>
                      </a:pPr>
                      <a:r>
                        <a:rPr b="1" lang="en" sz="1300"/>
                        <a:t>text1</a:t>
                      </a:r>
                      <a:endParaRPr b="1" sz="1300"/>
                    </a:p>
                  </a:txBody>
                  <a:tcPr marT="91425" marB="91425" marR="91425" marL="91425"/>
                </a:tc>
                <a:tc>
                  <a:txBody>
                    <a:bodyPr/>
                    <a:lstStyle/>
                    <a:p>
                      <a:pPr indent="0" lvl="0" marL="0" rtl="0" algn="l">
                        <a:spcBef>
                          <a:spcPts val="0"/>
                        </a:spcBef>
                        <a:spcAft>
                          <a:spcPts val="0"/>
                        </a:spcAft>
                        <a:buNone/>
                      </a:pPr>
                      <a:r>
                        <a:rPr b="1" lang="en" sz="1300"/>
                        <a:t>text2</a:t>
                      </a:r>
                      <a:endParaRPr b="1" sz="1300"/>
                    </a:p>
                  </a:txBody>
                  <a:tcPr marT="91425" marB="91425" marR="91425" marL="91425"/>
                </a:tc>
                <a:tc>
                  <a:txBody>
                    <a:bodyPr/>
                    <a:lstStyle/>
                    <a:p>
                      <a:pPr indent="0" lvl="0" marL="0" rtl="0" algn="l">
                        <a:spcBef>
                          <a:spcPts val="0"/>
                        </a:spcBef>
                        <a:spcAft>
                          <a:spcPts val="0"/>
                        </a:spcAft>
                        <a:buNone/>
                      </a:pPr>
                      <a:r>
                        <a:rPr b="1" lang="en" sz="1300"/>
                        <a:t>text3</a:t>
                      </a:r>
                      <a:endParaRPr b="1" sz="1300"/>
                    </a:p>
                  </a:txBody>
                  <a:tcPr marT="91425" marB="91425" marR="91425" marL="91425"/>
                </a:tc>
              </a:tr>
              <a:tr h="381000">
                <a:tc>
                  <a:txBody>
                    <a:bodyPr/>
                    <a:lstStyle/>
                    <a:p>
                      <a:pPr indent="0" lvl="0" marL="0" rtl="0" algn="ctr">
                        <a:spcBef>
                          <a:spcPts val="0"/>
                        </a:spcBef>
                        <a:spcAft>
                          <a:spcPts val="0"/>
                        </a:spcAft>
                        <a:buNone/>
                      </a:pPr>
                      <a:r>
                        <a:rPr b="1" lang="en" sz="1300"/>
                        <a:t>+</a:t>
                      </a:r>
                      <a:endParaRPr b="1" sz="1300"/>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t</a:t>
                      </a:r>
                      <a:r>
                        <a:rPr lang="en" sz="1300">
                          <a:latin typeface="Courier New"/>
                          <a:ea typeface="Courier New"/>
                          <a:cs typeface="Courier New"/>
                          <a:sym typeface="Courier New"/>
                        </a:rPr>
                        <a:t>ext3 = text1 + text2</a:t>
                      </a:r>
                      <a:endParaRPr sz="13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“Good “</a:t>
                      </a:r>
                      <a:endParaRPr sz="13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“Morning”</a:t>
                      </a:r>
                      <a:endParaRPr sz="13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“Good Morning”</a:t>
                      </a:r>
                      <a:endParaRPr sz="1300">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sz="1300"/>
                        <a:t>+=</a:t>
                      </a:r>
                      <a:endParaRPr sz="1300"/>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t</a:t>
                      </a:r>
                      <a:r>
                        <a:rPr lang="en" sz="1300">
                          <a:latin typeface="Courier New"/>
                          <a:ea typeface="Courier New"/>
                          <a:cs typeface="Courier New"/>
                          <a:sym typeface="Courier New"/>
                        </a:rPr>
                        <a:t>ext1 += text2</a:t>
                      </a:r>
                      <a:endParaRPr sz="13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“Good Morning”</a:t>
                      </a:r>
                      <a:endParaRPr sz="13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300">
                          <a:latin typeface="Courier New"/>
                          <a:ea typeface="Courier New"/>
                          <a:cs typeface="Courier New"/>
                          <a:sym typeface="Courier New"/>
                        </a:rPr>
                        <a:t>“Morning”</a:t>
                      </a:r>
                      <a:endParaRPr sz="13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sz="13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5"/>
          <p:cNvSpPr txBox="1"/>
          <p:nvPr>
            <p:ph type="title"/>
          </p:nvPr>
        </p:nvSpPr>
        <p:spPr>
          <a:xfrm>
            <a:off x="720000" y="547850"/>
            <a:ext cx="7704000" cy="4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Operators - Comparison</a:t>
            </a:r>
            <a:endParaRPr/>
          </a:p>
        </p:txBody>
      </p:sp>
      <p:sp>
        <p:nvSpPr>
          <p:cNvPr id="625" name="Google Shape;625;p55"/>
          <p:cNvSpPr txBox="1"/>
          <p:nvPr>
            <p:ph idx="1" type="body"/>
          </p:nvPr>
        </p:nvSpPr>
        <p:spPr>
          <a:xfrm>
            <a:off x="720000" y="1645775"/>
            <a:ext cx="7704000" cy="296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5"/>
          <p:cNvSpPr txBox="1"/>
          <p:nvPr/>
        </p:nvSpPr>
        <p:spPr>
          <a:xfrm>
            <a:off x="742625" y="1030175"/>
            <a:ext cx="770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Comparison operators are used in logical statements to determine equality or difference between variables and values</a:t>
            </a:r>
            <a:endParaRPr>
              <a:latin typeface="Roboto"/>
              <a:ea typeface="Roboto"/>
              <a:cs typeface="Roboto"/>
              <a:sym typeface="Roboto"/>
            </a:endParaRPr>
          </a:p>
        </p:txBody>
      </p:sp>
      <p:graphicFrame>
        <p:nvGraphicFramePr>
          <p:cNvPr id="627" name="Google Shape;627;p55"/>
          <p:cNvGraphicFramePr/>
          <p:nvPr/>
        </p:nvGraphicFramePr>
        <p:xfrm>
          <a:off x="742625" y="1645775"/>
          <a:ext cx="3000000" cy="3000000"/>
        </p:xfrm>
        <a:graphic>
          <a:graphicData uri="http://schemas.openxmlformats.org/drawingml/2006/table">
            <a:tbl>
              <a:tblPr>
                <a:noFill/>
                <a:tableStyleId>{A27DD80D-55AF-4DBA-847B-E66FEC47246B}</a:tableStyleId>
              </a:tblPr>
              <a:tblGrid>
                <a:gridCol w="1926000"/>
                <a:gridCol w="1926000"/>
                <a:gridCol w="1926000"/>
                <a:gridCol w="1926000"/>
              </a:tblGrid>
              <a:tr h="329175">
                <a:tc>
                  <a:txBody>
                    <a:bodyPr/>
                    <a:lstStyle/>
                    <a:p>
                      <a:pPr indent="0" lvl="0" marL="0" rtl="0" algn="ctr">
                        <a:spcBef>
                          <a:spcPts val="0"/>
                        </a:spcBef>
                        <a:spcAft>
                          <a:spcPts val="0"/>
                        </a:spcAft>
                        <a:buNone/>
                      </a:pPr>
                      <a:r>
                        <a:rPr b="1" lang="en" sz="900"/>
                        <a:t>Operator</a:t>
                      </a:r>
                      <a:endParaRPr b="1" sz="900"/>
                    </a:p>
                  </a:txBody>
                  <a:tcPr marT="91425" marB="91425" marR="91425" marL="91425"/>
                </a:tc>
                <a:tc>
                  <a:txBody>
                    <a:bodyPr/>
                    <a:lstStyle/>
                    <a:p>
                      <a:pPr indent="0" lvl="0" marL="0" rtl="0" algn="l">
                        <a:spcBef>
                          <a:spcPts val="0"/>
                        </a:spcBef>
                        <a:spcAft>
                          <a:spcPts val="0"/>
                        </a:spcAft>
                        <a:buNone/>
                      </a:pPr>
                      <a:r>
                        <a:rPr b="1" lang="en" sz="900"/>
                        <a:t>Description</a:t>
                      </a:r>
                      <a:endParaRPr b="1" sz="900"/>
                    </a:p>
                  </a:txBody>
                  <a:tcPr marT="91425" marB="91425" marR="91425" marL="91425"/>
                </a:tc>
                <a:tc>
                  <a:txBody>
                    <a:bodyPr/>
                    <a:lstStyle/>
                    <a:p>
                      <a:pPr indent="0" lvl="0" marL="0" rtl="0" algn="l">
                        <a:spcBef>
                          <a:spcPts val="0"/>
                        </a:spcBef>
                        <a:spcAft>
                          <a:spcPts val="0"/>
                        </a:spcAft>
                        <a:buNone/>
                      </a:pPr>
                      <a:r>
                        <a:rPr b="1" lang="en" sz="900"/>
                        <a:t>Comparing (x = 5)</a:t>
                      </a:r>
                      <a:endParaRPr b="1" sz="900"/>
                    </a:p>
                  </a:txBody>
                  <a:tcPr marT="91425" marB="91425" marR="91425" marL="91425"/>
                </a:tc>
                <a:tc>
                  <a:txBody>
                    <a:bodyPr/>
                    <a:lstStyle/>
                    <a:p>
                      <a:pPr indent="0" lvl="0" marL="0" rtl="0" algn="l">
                        <a:spcBef>
                          <a:spcPts val="0"/>
                        </a:spcBef>
                        <a:spcAft>
                          <a:spcPts val="0"/>
                        </a:spcAft>
                        <a:buNone/>
                      </a:pPr>
                      <a:r>
                        <a:rPr b="1" lang="en" sz="900"/>
                        <a:t>Returns</a:t>
                      </a:r>
                      <a:endParaRPr b="1" sz="900"/>
                    </a:p>
                  </a:txBody>
                  <a:tcPr marT="91425" marB="91425" marR="91425" marL="91425"/>
                </a:tc>
              </a:tr>
              <a:tr h="329175">
                <a:tc>
                  <a:txBody>
                    <a:bodyPr/>
                    <a:lstStyle/>
                    <a:p>
                      <a:pPr indent="0" lvl="0" marL="0" rtl="0" algn="ctr">
                        <a:spcBef>
                          <a:spcPts val="0"/>
                        </a:spcBef>
                        <a:spcAft>
                          <a:spcPts val="0"/>
                        </a:spcAft>
                        <a:buNone/>
                      </a:pPr>
                      <a:r>
                        <a:rPr b="1" lang="en" sz="900"/>
                        <a:t>==</a:t>
                      </a:r>
                      <a:endParaRPr b="1" sz="900"/>
                    </a:p>
                  </a:txBody>
                  <a:tcPr marT="91425" marB="91425" marR="91425" marL="91425"/>
                </a:tc>
                <a:tc>
                  <a:txBody>
                    <a:bodyPr/>
                    <a:lstStyle/>
                    <a:p>
                      <a:pPr indent="0" lvl="0" marL="0" rtl="0" algn="l">
                        <a:spcBef>
                          <a:spcPts val="0"/>
                        </a:spcBef>
                        <a:spcAft>
                          <a:spcPts val="0"/>
                        </a:spcAft>
                        <a:buNone/>
                      </a:pPr>
                      <a:r>
                        <a:rPr lang="en" sz="900"/>
                        <a:t>e</a:t>
                      </a:r>
                      <a:r>
                        <a:rPr lang="en" sz="900"/>
                        <a:t>qual to</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8</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false</a:t>
                      </a:r>
                      <a:endParaRPr sz="900">
                        <a:latin typeface="Courier New"/>
                        <a:ea typeface="Courier New"/>
                        <a:cs typeface="Courier New"/>
                        <a:sym typeface="Courier New"/>
                      </a:endParaRPr>
                    </a:p>
                  </a:txBody>
                  <a:tcPr marT="91425" marB="91425" marR="91425" marL="91425"/>
                </a:tc>
              </a:tr>
              <a:tr h="329175">
                <a:tc>
                  <a:txBody>
                    <a:bodyPr/>
                    <a:lstStyle/>
                    <a:p>
                      <a:pPr indent="0" lvl="0" marL="0" rtl="0" algn="ctr">
                        <a:spcBef>
                          <a:spcPts val="0"/>
                        </a:spcBef>
                        <a:spcAft>
                          <a:spcPts val="0"/>
                        </a:spcAft>
                        <a:buNone/>
                      </a:pPr>
                      <a:r>
                        <a:t/>
                      </a:r>
                      <a:endParaRPr b="1"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5</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true</a:t>
                      </a:r>
                      <a:endParaRPr sz="900">
                        <a:latin typeface="Courier New"/>
                        <a:ea typeface="Courier New"/>
                        <a:cs typeface="Courier New"/>
                        <a:sym typeface="Courier New"/>
                      </a:endParaRPr>
                    </a:p>
                  </a:txBody>
                  <a:tcPr marT="91425" marB="91425" marR="91425" marL="91425"/>
                </a:tc>
              </a:tr>
              <a:tr h="329175">
                <a:tc>
                  <a:txBody>
                    <a:bodyPr/>
                    <a:lstStyle/>
                    <a:p>
                      <a:pPr indent="0" lvl="0" marL="0" rtl="0" algn="ctr">
                        <a:spcBef>
                          <a:spcPts val="0"/>
                        </a:spcBef>
                        <a:spcAft>
                          <a:spcPts val="0"/>
                        </a:spcAft>
                        <a:buNone/>
                      </a:pPr>
                      <a:r>
                        <a:rPr b="1" lang="en" sz="900"/>
                        <a:t>===</a:t>
                      </a:r>
                      <a:endParaRPr b="1" sz="900"/>
                    </a:p>
                  </a:txBody>
                  <a:tcPr marT="91425" marB="91425" marR="91425" marL="91425"/>
                </a:tc>
                <a:tc>
                  <a:txBody>
                    <a:bodyPr/>
                    <a:lstStyle/>
                    <a:p>
                      <a:pPr indent="0" lvl="0" marL="0" rtl="0" algn="l">
                        <a:spcBef>
                          <a:spcPts val="0"/>
                        </a:spcBef>
                        <a:spcAft>
                          <a:spcPts val="0"/>
                        </a:spcAft>
                        <a:buNone/>
                      </a:pPr>
                      <a:r>
                        <a:rPr lang="en" sz="900"/>
                        <a:t>e</a:t>
                      </a:r>
                      <a:r>
                        <a:rPr lang="en" sz="900"/>
                        <a:t>qual value and equal type</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“5”</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false</a:t>
                      </a:r>
                      <a:endParaRPr sz="900">
                        <a:latin typeface="Courier New"/>
                        <a:ea typeface="Courier New"/>
                        <a:cs typeface="Courier New"/>
                        <a:sym typeface="Courier New"/>
                      </a:endParaRPr>
                    </a:p>
                  </a:txBody>
                  <a:tcPr marT="91425" marB="91425" marR="91425" marL="91425"/>
                </a:tc>
              </a:tr>
              <a:tr h="329175">
                <a:tc>
                  <a:txBody>
                    <a:bodyPr/>
                    <a:lstStyle/>
                    <a:p>
                      <a:pPr indent="0" lvl="0" marL="0" rtl="0" algn="ctr">
                        <a:spcBef>
                          <a:spcPts val="0"/>
                        </a:spcBef>
                        <a:spcAft>
                          <a:spcPts val="0"/>
                        </a:spcAft>
                        <a:buNone/>
                      </a:pPr>
                      <a:r>
                        <a:t/>
                      </a:r>
                      <a:endParaRPr b="1"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5</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true</a:t>
                      </a:r>
                      <a:endParaRPr sz="900">
                        <a:latin typeface="Courier New"/>
                        <a:ea typeface="Courier New"/>
                        <a:cs typeface="Courier New"/>
                        <a:sym typeface="Courier New"/>
                      </a:endParaRPr>
                    </a:p>
                  </a:txBody>
                  <a:tcPr marT="91425" marB="91425" marR="91425" marL="91425"/>
                </a:tc>
              </a:tr>
              <a:tr h="329175">
                <a:tc>
                  <a:txBody>
                    <a:bodyPr/>
                    <a:lstStyle/>
                    <a:p>
                      <a:pPr indent="0" lvl="0" marL="0" rtl="0" algn="ctr">
                        <a:spcBef>
                          <a:spcPts val="0"/>
                        </a:spcBef>
                        <a:spcAft>
                          <a:spcPts val="0"/>
                        </a:spcAft>
                        <a:buNone/>
                      </a:pPr>
                      <a:r>
                        <a:rPr b="1" lang="en" sz="900"/>
                        <a:t>!=</a:t>
                      </a:r>
                      <a:endParaRPr b="1" sz="900"/>
                    </a:p>
                  </a:txBody>
                  <a:tcPr marT="91425" marB="91425" marR="91425" marL="91425"/>
                </a:tc>
                <a:tc>
                  <a:txBody>
                    <a:bodyPr/>
                    <a:lstStyle/>
                    <a:p>
                      <a:pPr indent="0" lvl="0" marL="0" rtl="0" algn="l">
                        <a:spcBef>
                          <a:spcPts val="0"/>
                        </a:spcBef>
                        <a:spcAft>
                          <a:spcPts val="0"/>
                        </a:spcAft>
                        <a:buNone/>
                      </a:pPr>
                      <a:r>
                        <a:rPr lang="en" sz="900"/>
                        <a:t>n</a:t>
                      </a:r>
                      <a:r>
                        <a:rPr lang="en" sz="900"/>
                        <a:t>ot equal</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8</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true</a:t>
                      </a:r>
                      <a:endParaRPr sz="900">
                        <a:latin typeface="Courier New"/>
                        <a:ea typeface="Courier New"/>
                        <a:cs typeface="Courier New"/>
                        <a:sym typeface="Courier New"/>
                      </a:endParaRPr>
                    </a:p>
                  </a:txBody>
                  <a:tcPr marT="91425" marB="91425" marR="91425" marL="91425"/>
                </a:tc>
              </a:tr>
              <a:tr h="329175">
                <a:tc>
                  <a:txBody>
                    <a:bodyPr/>
                    <a:lstStyle/>
                    <a:p>
                      <a:pPr indent="0" lvl="0" marL="0" rtl="0" algn="ctr">
                        <a:spcBef>
                          <a:spcPts val="0"/>
                        </a:spcBef>
                        <a:spcAft>
                          <a:spcPts val="0"/>
                        </a:spcAft>
                        <a:buNone/>
                      </a:pPr>
                      <a:r>
                        <a:rPr b="1" lang="en" sz="900"/>
                        <a:t>!==</a:t>
                      </a:r>
                      <a:endParaRPr b="1" sz="900"/>
                    </a:p>
                  </a:txBody>
                  <a:tcPr marT="91425" marB="91425" marR="91425" marL="91425"/>
                </a:tc>
                <a:tc>
                  <a:txBody>
                    <a:bodyPr/>
                    <a:lstStyle/>
                    <a:p>
                      <a:pPr indent="0" lvl="0" marL="0" rtl="0" algn="l">
                        <a:spcBef>
                          <a:spcPts val="0"/>
                        </a:spcBef>
                        <a:spcAft>
                          <a:spcPts val="0"/>
                        </a:spcAft>
                        <a:buNone/>
                      </a:pPr>
                      <a:r>
                        <a:rPr lang="en" sz="900"/>
                        <a:t>n</a:t>
                      </a:r>
                      <a:r>
                        <a:rPr lang="en" sz="900"/>
                        <a:t>ot equal value or not equal type</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“5”</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true</a:t>
                      </a:r>
                      <a:endParaRPr sz="900">
                        <a:latin typeface="Courier New"/>
                        <a:ea typeface="Courier New"/>
                        <a:cs typeface="Courier New"/>
                        <a:sym typeface="Courier New"/>
                      </a:endParaRPr>
                    </a:p>
                  </a:txBody>
                  <a:tcPr marT="91425" marB="91425" marR="91425" marL="91425"/>
                </a:tc>
              </a:tr>
              <a:tr h="329175">
                <a:tc>
                  <a:txBody>
                    <a:bodyPr/>
                    <a:lstStyle/>
                    <a:p>
                      <a:pPr indent="0" lvl="0" marL="0" rtl="0" algn="ctr">
                        <a:spcBef>
                          <a:spcPts val="0"/>
                        </a:spcBef>
                        <a:spcAft>
                          <a:spcPts val="0"/>
                        </a:spcAft>
                        <a:buNone/>
                      </a:pPr>
                      <a:r>
                        <a:t/>
                      </a:r>
                      <a:endParaRPr b="1"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x</a:t>
                      </a:r>
                      <a:r>
                        <a:rPr lang="en" sz="900">
                          <a:latin typeface="Courier New"/>
                          <a:ea typeface="Courier New"/>
                          <a:cs typeface="Courier New"/>
                          <a:sym typeface="Courier New"/>
                        </a:rPr>
                        <a:t> !== 5</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false</a:t>
                      </a:r>
                      <a:endParaRPr sz="9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Binary Operators - Comparison (cont’d)</a:t>
            </a:r>
            <a:endParaRPr/>
          </a:p>
        </p:txBody>
      </p:sp>
      <p:sp>
        <p:nvSpPr>
          <p:cNvPr id="633" name="Google Shape;633;p56"/>
          <p:cNvSpPr txBox="1"/>
          <p:nvPr>
            <p:ph idx="1" type="body"/>
          </p:nvPr>
        </p:nvSpPr>
        <p:spPr>
          <a:xfrm>
            <a:off x="720000" y="1017700"/>
            <a:ext cx="7704000" cy="35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34" name="Google Shape;634;p56"/>
          <p:cNvGraphicFramePr/>
          <p:nvPr/>
        </p:nvGraphicFramePr>
        <p:xfrm>
          <a:off x="952500" y="1619250"/>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Comparing (x = 5)</a:t>
                      </a:r>
                      <a:endParaRPr b="1"/>
                    </a:p>
                  </a:txBody>
                  <a:tcPr marT="91425" marB="91425" marR="91425" marL="91425"/>
                </a:tc>
                <a:tc>
                  <a:txBody>
                    <a:bodyPr/>
                    <a:lstStyle/>
                    <a:p>
                      <a:pPr indent="0" lvl="0" marL="0" rtl="0" algn="l">
                        <a:spcBef>
                          <a:spcPts val="0"/>
                        </a:spcBef>
                        <a:spcAft>
                          <a:spcPts val="0"/>
                        </a:spcAft>
                        <a:buNone/>
                      </a:pPr>
                      <a:r>
                        <a:rPr b="1" lang="en"/>
                        <a:t>Returns</a:t>
                      </a:r>
                      <a:endParaRPr b="1"/>
                    </a:p>
                  </a:txBody>
                  <a:tcPr marT="91425" marB="91425" marR="91425" marL="91425"/>
                </a:tc>
              </a:tr>
              <a:tr h="381000">
                <a:tc>
                  <a:txBody>
                    <a:bodyPr/>
                    <a:lstStyle/>
                    <a:p>
                      <a:pPr indent="0" lvl="0" marL="0" rtl="0" algn="ctr">
                        <a:spcBef>
                          <a:spcPts val="0"/>
                        </a:spcBef>
                        <a:spcAft>
                          <a:spcPts val="0"/>
                        </a:spcAft>
                        <a:buNone/>
                      </a:pPr>
                      <a:r>
                        <a:rPr b="1" lang="en"/>
                        <a:t>&gt;</a:t>
                      </a:r>
                      <a:endParaRPr b="1"/>
                    </a:p>
                  </a:txBody>
                  <a:tcPr marT="91425" marB="91425" marR="91425" marL="91425"/>
                </a:tc>
                <a:tc>
                  <a:txBody>
                    <a:bodyPr/>
                    <a:lstStyle/>
                    <a:p>
                      <a:pPr indent="0" lvl="0" marL="0" rtl="0" algn="l">
                        <a:spcBef>
                          <a:spcPts val="0"/>
                        </a:spcBef>
                        <a:spcAft>
                          <a:spcPts val="0"/>
                        </a:spcAft>
                        <a:buNone/>
                      </a:pPr>
                      <a:r>
                        <a:rPr lang="en"/>
                        <a:t>g</a:t>
                      </a:r>
                      <a:r>
                        <a:rPr lang="en"/>
                        <a:t>reater than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&gt; 8</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t>&lt;</a:t>
                      </a:r>
                      <a:endParaRPr b="1"/>
                    </a:p>
                  </a:txBody>
                  <a:tcPr marT="91425" marB="91425" marR="91425" marL="91425"/>
                </a:tc>
                <a:tc>
                  <a:txBody>
                    <a:bodyPr/>
                    <a:lstStyle/>
                    <a:p>
                      <a:pPr indent="0" lvl="0" marL="0" rtl="0" algn="l">
                        <a:spcBef>
                          <a:spcPts val="0"/>
                        </a:spcBef>
                        <a:spcAft>
                          <a:spcPts val="0"/>
                        </a:spcAft>
                        <a:buNone/>
                      </a:pPr>
                      <a:r>
                        <a:rPr lang="en"/>
                        <a:t>l</a:t>
                      </a:r>
                      <a:r>
                        <a:rPr lang="en"/>
                        <a:t>ess than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&lt; 8</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t>&gt;=</a:t>
                      </a:r>
                      <a:endParaRPr b="1"/>
                    </a:p>
                  </a:txBody>
                  <a:tcPr marT="91425" marB="91425" marR="91425" marL="91425"/>
                </a:tc>
                <a:tc>
                  <a:txBody>
                    <a:bodyPr/>
                    <a:lstStyle/>
                    <a:p>
                      <a:pPr indent="0" lvl="0" marL="0" rtl="0" algn="l">
                        <a:spcBef>
                          <a:spcPts val="0"/>
                        </a:spcBef>
                        <a:spcAft>
                          <a:spcPts val="0"/>
                        </a:spcAft>
                        <a:buNone/>
                      </a:pPr>
                      <a:r>
                        <a:rPr lang="en"/>
                        <a:t>g</a:t>
                      </a:r>
                      <a:r>
                        <a:rPr lang="en"/>
                        <a:t>reater than or equal to</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&gt;= 8</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t>&lt;=</a:t>
                      </a:r>
                      <a:endParaRPr b="1"/>
                    </a:p>
                  </a:txBody>
                  <a:tcPr marT="91425" marB="91425" marR="91425" marL="91425"/>
                </a:tc>
                <a:tc>
                  <a:txBody>
                    <a:bodyPr/>
                    <a:lstStyle/>
                    <a:p>
                      <a:pPr indent="0" lvl="0" marL="0" rtl="0" algn="l">
                        <a:spcBef>
                          <a:spcPts val="0"/>
                        </a:spcBef>
                        <a:spcAft>
                          <a:spcPts val="0"/>
                        </a:spcAft>
                        <a:buNone/>
                      </a:pPr>
                      <a:r>
                        <a:rPr lang="en"/>
                        <a:t>l</a:t>
                      </a:r>
                      <a:r>
                        <a:rPr lang="en"/>
                        <a:t>ess than or equal to</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x</a:t>
                      </a:r>
                      <a:r>
                        <a:rPr lang="en">
                          <a:latin typeface="Courier New"/>
                          <a:ea typeface="Courier New"/>
                          <a:cs typeface="Courier New"/>
                          <a:sym typeface="Courier New"/>
                        </a:rPr>
                        <a:t> &lt;= 8</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Conditional (Ternary) Operator</a:t>
            </a:r>
            <a:endParaRPr/>
          </a:p>
        </p:txBody>
      </p:sp>
      <p:sp>
        <p:nvSpPr>
          <p:cNvPr id="640" name="Google Shape;640;p57"/>
          <p:cNvSpPr txBox="1"/>
          <p:nvPr>
            <p:ph idx="1" type="body"/>
          </p:nvPr>
        </p:nvSpPr>
        <p:spPr>
          <a:xfrm>
            <a:off x="720000" y="1420200"/>
            <a:ext cx="7704000" cy="31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Syntax</a:t>
            </a:r>
            <a:r>
              <a:rPr lang="en" sz="1700"/>
              <a:t>: </a:t>
            </a:r>
            <a:r>
              <a:rPr i="1" lang="en" sz="1700"/>
              <a:t>variablename = (condition) ? value1 : value2;</a:t>
            </a:r>
            <a:endParaRPr i="1"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Example</a:t>
            </a:r>
            <a:r>
              <a:rPr lang="en" sz="1700"/>
              <a:t>: </a:t>
            </a:r>
            <a:r>
              <a:rPr lang="en" sz="1700">
                <a:latin typeface="Courier New"/>
                <a:ea typeface="Courier New"/>
                <a:cs typeface="Courier New"/>
                <a:sym typeface="Courier New"/>
              </a:rPr>
              <a:t>votable = (age &lt; 18) ? “Too young” : “Old enough”;</a:t>
            </a:r>
            <a:endParaRPr sz="1700">
              <a:latin typeface="Courier New"/>
              <a:ea typeface="Courier New"/>
              <a:cs typeface="Courier New"/>
              <a:sym typeface="Courier New"/>
            </a:endParaRPr>
          </a:p>
        </p:txBody>
      </p:sp>
      <p:sp>
        <p:nvSpPr>
          <p:cNvPr id="641" name="Google Shape;641;p57"/>
          <p:cNvSpPr txBox="1"/>
          <p:nvPr/>
        </p:nvSpPr>
        <p:spPr>
          <a:xfrm>
            <a:off x="742625" y="1020000"/>
            <a:ext cx="77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conditional operator assigns a value to a variable based on a condition</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8"/>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Logical Operators</a:t>
            </a:r>
            <a:endParaRPr/>
          </a:p>
        </p:txBody>
      </p:sp>
      <p:sp>
        <p:nvSpPr>
          <p:cNvPr id="647" name="Google Shape;647;p58"/>
          <p:cNvSpPr txBox="1"/>
          <p:nvPr>
            <p:ph idx="1" type="body"/>
          </p:nvPr>
        </p:nvSpPr>
        <p:spPr>
          <a:xfrm>
            <a:off x="720000" y="1420200"/>
            <a:ext cx="7704000" cy="31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8"/>
          <p:cNvSpPr txBox="1"/>
          <p:nvPr/>
        </p:nvSpPr>
        <p:spPr>
          <a:xfrm>
            <a:off x="732575" y="1020000"/>
            <a:ext cx="770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Logical operators are used to determine the logic between variables or values.</a:t>
            </a:r>
            <a:endParaRPr>
              <a:latin typeface="Roboto"/>
              <a:ea typeface="Roboto"/>
              <a:cs typeface="Roboto"/>
              <a:sym typeface="Roboto"/>
            </a:endParaRPr>
          </a:p>
        </p:txBody>
      </p:sp>
      <p:graphicFrame>
        <p:nvGraphicFramePr>
          <p:cNvPr id="649" name="Google Shape;649;p58"/>
          <p:cNvGraphicFramePr/>
          <p:nvPr/>
        </p:nvGraphicFramePr>
        <p:xfrm>
          <a:off x="952500" y="1428750"/>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Example (x = 6 and y = 3)</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r>
              <a:tr h="381000">
                <a:tc>
                  <a:txBody>
                    <a:bodyPr/>
                    <a:lstStyle/>
                    <a:p>
                      <a:pPr indent="0" lvl="0" marL="0" rtl="0" algn="l">
                        <a:spcBef>
                          <a:spcPts val="0"/>
                        </a:spcBef>
                        <a:spcAft>
                          <a:spcPts val="0"/>
                        </a:spcAft>
                        <a:buNone/>
                      </a:pPr>
                      <a:r>
                        <a:rPr b="1" lang="en"/>
                        <a:t>&amp;&amp;</a:t>
                      </a:r>
                      <a:endParaRPr b="1"/>
                    </a:p>
                  </a:txBody>
                  <a:tcPr marT="91425" marB="91425" marR="91425" marL="91425"/>
                </a:tc>
                <a:tc>
                  <a:txBody>
                    <a:bodyPr/>
                    <a:lstStyle/>
                    <a:p>
                      <a:pPr indent="0" lvl="0" marL="0" rtl="0" algn="l">
                        <a:spcBef>
                          <a:spcPts val="0"/>
                        </a:spcBef>
                        <a:spcAft>
                          <a:spcPts val="0"/>
                        </a:spcAft>
                        <a:buNone/>
                      </a:pPr>
                      <a:r>
                        <a:rPr lang="en"/>
                        <a:t>and</a:t>
                      </a:r>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 &lt; 10 &amp;&amp; y &gt; 1)</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true</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 &lt; 8 &amp;&amp; y &gt; 4)</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false</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b="1" lang="en"/>
                        <a:t>||</a:t>
                      </a:r>
                      <a:endParaRPr b="1"/>
                    </a:p>
                  </a:txBody>
                  <a:tcPr marT="91425" marB="91425" marR="91425" marL="91425"/>
                </a:tc>
                <a:tc>
                  <a:txBody>
                    <a:bodyPr/>
                    <a:lstStyle/>
                    <a:p>
                      <a:pPr indent="0" lvl="0" marL="0" rtl="0" algn="l">
                        <a:spcBef>
                          <a:spcPts val="0"/>
                        </a:spcBef>
                        <a:spcAft>
                          <a:spcPts val="0"/>
                        </a:spcAft>
                        <a:buNone/>
                      </a:pPr>
                      <a:r>
                        <a:rPr lang="en"/>
                        <a:t>or</a:t>
                      </a:r>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 &gt; 8 || y &lt; 5)</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true</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 &gt; 10 || y &gt; 4)</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false</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not</a:t>
                      </a:r>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!(x == 5)</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true</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!(y == 3)</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false</a:t>
                      </a:r>
                      <a:endParaRPr sz="12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9"/>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Logical Operators (cont’d)</a:t>
            </a:r>
            <a:endParaRPr/>
          </a:p>
        </p:txBody>
      </p:sp>
      <p:sp>
        <p:nvSpPr>
          <p:cNvPr id="655" name="Google Shape;655;p59"/>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With and (&amp;&amp;), JavaScript evaluates the first condition. If it is false, JavaScript doesn’t even review the second condition but automatically declares the entire expression false.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With or (||) JavaScript evaluates the first condition. If it is true, JavaScript doesn’t even review the second condition but automatically declares the entire expression true.</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0"/>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a:t>
            </a:r>
            <a:endParaRPr/>
          </a:p>
        </p:txBody>
      </p:sp>
      <p:sp>
        <p:nvSpPr>
          <p:cNvPr id="661" name="Google Shape;661;p60"/>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operators work on 32-bit Bitwise operands</a:t>
            </a:r>
            <a:endParaRPr sz="1800"/>
          </a:p>
          <a:p>
            <a:pPr indent="-342900" lvl="0" marL="457200" rtl="0" algn="l">
              <a:spcBef>
                <a:spcPts val="1000"/>
              </a:spcBef>
              <a:spcAft>
                <a:spcPts val="0"/>
              </a:spcAft>
              <a:buSzPts val="1800"/>
              <a:buChar char="-"/>
            </a:pPr>
            <a:r>
              <a:rPr lang="en" sz="1800"/>
              <a:t>A number in JavaScript is stored as a 64-bit floating point number</a:t>
            </a:r>
            <a:endParaRPr sz="1800"/>
          </a:p>
          <a:p>
            <a:pPr indent="-342900" lvl="0" marL="457200" rtl="0" algn="l">
              <a:spcBef>
                <a:spcPts val="1000"/>
              </a:spcBef>
              <a:spcAft>
                <a:spcPts val="0"/>
              </a:spcAft>
              <a:buSzPts val="1800"/>
              <a:buChar char="-"/>
            </a:pPr>
            <a:r>
              <a:rPr lang="en" sz="1800"/>
              <a:t>To perform a bit-operation, JavaScript:</a:t>
            </a:r>
            <a:endParaRPr sz="1800"/>
          </a:p>
          <a:p>
            <a:pPr indent="-342900" lvl="1" marL="914400" rtl="0" algn="l">
              <a:spcBef>
                <a:spcPts val="1000"/>
              </a:spcBef>
              <a:spcAft>
                <a:spcPts val="0"/>
              </a:spcAft>
              <a:buSzPts val="1800"/>
              <a:buChar char="-"/>
            </a:pPr>
            <a:r>
              <a:rPr lang="en" sz="1800"/>
              <a:t>converts the number into a 32-bit binary number (signed)</a:t>
            </a:r>
            <a:endParaRPr sz="1800"/>
          </a:p>
          <a:p>
            <a:pPr indent="-342900" lvl="1" marL="914400" rtl="0" algn="l">
              <a:spcBef>
                <a:spcPts val="1000"/>
              </a:spcBef>
              <a:spcAft>
                <a:spcPts val="0"/>
              </a:spcAft>
              <a:buSzPts val="1800"/>
              <a:buChar char="-"/>
            </a:pPr>
            <a:r>
              <a:rPr lang="en" sz="1800"/>
              <a:t>Performs the operation</a:t>
            </a:r>
            <a:endParaRPr sz="1800"/>
          </a:p>
          <a:p>
            <a:pPr indent="-342900" lvl="1" marL="914400" rtl="0" algn="l">
              <a:spcBef>
                <a:spcPts val="1000"/>
              </a:spcBef>
              <a:spcAft>
                <a:spcPts val="0"/>
              </a:spcAft>
              <a:buSzPts val="1800"/>
              <a:buChar char="-"/>
            </a:pPr>
            <a:r>
              <a:rPr lang="en" sz="1800"/>
              <a:t>Converts the result back to a 64-bit number</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1"/>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667" name="Google Shape;667;p61"/>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operators work on 32-bit Bitwise operands</a:t>
            </a:r>
            <a:endParaRPr sz="1800"/>
          </a:p>
          <a:p>
            <a:pPr indent="-342900" lvl="0" marL="457200" rtl="0" algn="l">
              <a:spcBef>
                <a:spcPts val="1000"/>
              </a:spcBef>
              <a:spcAft>
                <a:spcPts val="0"/>
              </a:spcAft>
              <a:buSzPts val="1800"/>
              <a:buChar char="-"/>
            </a:pPr>
            <a:r>
              <a:rPr lang="en" sz="1800"/>
              <a:t>A number in JavaScript is stored as a 64-bit floating point number</a:t>
            </a:r>
            <a:endParaRPr sz="1800"/>
          </a:p>
          <a:p>
            <a:pPr indent="-342900" lvl="0" marL="457200" rtl="0" algn="l">
              <a:spcBef>
                <a:spcPts val="1000"/>
              </a:spcBef>
              <a:spcAft>
                <a:spcPts val="0"/>
              </a:spcAft>
              <a:buSzPts val="1800"/>
              <a:buChar char="-"/>
            </a:pPr>
            <a:r>
              <a:rPr lang="en" sz="1800"/>
              <a:t>To perform a bit-operation, JavaScript:</a:t>
            </a:r>
            <a:endParaRPr sz="1800"/>
          </a:p>
          <a:p>
            <a:pPr indent="-342900" lvl="1" marL="914400" rtl="0" algn="l">
              <a:spcBef>
                <a:spcPts val="1000"/>
              </a:spcBef>
              <a:spcAft>
                <a:spcPts val="0"/>
              </a:spcAft>
              <a:buSzPts val="1800"/>
              <a:buChar char="-"/>
            </a:pPr>
            <a:r>
              <a:rPr lang="en" sz="1800"/>
              <a:t>converts the number into a 32-bit binary number (signed)</a:t>
            </a:r>
            <a:endParaRPr sz="1800"/>
          </a:p>
          <a:p>
            <a:pPr indent="-342900" lvl="1" marL="914400" rtl="0" algn="l">
              <a:spcBef>
                <a:spcPts val="1000"/>
              </a:spcBef>
              <a:spcAft>
                <a:spcPts val="0"/>
              </a:spcAft>
              <a:buSzPts val="1800"/>
              <a:buChar char="-"/>
            </a:pPr>
            <a:r>
              <a:rPr lang="en" sz="1800"/>
              <a:t>Performs the operation</a:t>
            </a:r>
            <a:endParaRPr sz="1800"/>
          </a:p>
          <a:p>
            <a:pPr indent="-342900" lvl="1" marL="914400" rtl="0" algn="l">
              <a:spcBef>
                <a:spcPts val="1000"/>
              </a:spcBef>
              <a:spcAft>
                <a:spcPts val="0"/>
              </a:spcAft>
              <a:buSzPts val="1800"/>
              <a:buChar char="-"/>
            </a:pPr>
            <a:r>
              <a:rPr lang="en" sz="1800"/>
              <a:t>Converts the result back to a 64-bit number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5"/>
          <p:cNvSpPr txBox="1"/>
          <p:nvPr>
            <p:ph idx="2" type="subTitle"/>
          </p:nvPr>
        </p:nvSpPr>
        <p:spPr>
          <a:xfrm>
            <a:off x="720000" y="2144550"/>
            <a:ext cx="3603900" cy="21180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Arithmetic</a:t>
            </a:r>
            <a:endParaRPr sz="2000"/>
          </a:p>
          <a:p>
            <a:pPr indent="-355600" lvl="0" marL="457200" rtl="0" algn="l">
              <a:spcBef>
                <a:spcPts val="0"/>
              </a:spcBef>
              <a:spcAft>
                <a:spcPts val="0"/>
              </a:spcAft>
              <a:buSzPts val="2000"/>
              <a:buChar char="-"/>
            </a:pPr>
            <a:r>
              <a:rPr lang="en" sz="2000"/>
              <a:t>Assignment</a:t>
            </a:r>
            <a:endParaRPr sz="2000"/>
          </a:p>
          <a:p>
            <a:pPr indent="-355600" lvl="0" marL="457200" rtl="0" algn="l">
              <a:spcBef>
                <a:spcPts val="0"/>
              </a:spcBef>
              <a:spcAft>
                <a:spcPts val="0"/>
              </a:spcAft>
              <a:buSzPts val="2000"/>
              <a:buChar char="-"/>
            </a:pPr>
            <a:r>
              <a:rPr lang="en" sz="2000"/>
              <a:t>String</a:t>
            </a:r>
            <a:endParaRPr sz="2000"/>
          </a:p>
          <a:p>
            <a:pPr indent="-355600" lvl="0" marL="457200" rtl="0" algn="l">
              <a:spcBef>
                <a:spcPts val="0"/>
              </a:spcBef>
              <a:spcAft>
                <a:spcPts val="0"/>
              </a:spcAft>
              <a:buSzPts val="2000"/>
              <a:buChar char="-"/>
            </a:pPr>
            <a:r>
              <a:rPr lang="en" sz="2000"/>
              <a:t>Comparison</a:t>
            </a:r>
            <a:endParaRPr sz="2000"/>
          </a:p>
          <a:p>
            <a:pPr indent="-355600" lvl="0" marL="457200" rtl="0" algn="l">
              <a:spcBef>
                <a:spcPts val="0"/>
              </a:spcBef>
              <a:spcAft>
                <a:spcPts val="0"/>
              </a:spcAft>
              <a:buSzPts val="2000"/>
              <a:buChar char="-"/>
            </a:pPr>
            <a:r>
              <a:rPr lang="en" sz="2000"/>
              <a:t>Conditional (Ternary)</a:t>
            </a:r>
            <a:endParaRPr sz="2000"/>
          </a:p>
          <a:p>
            <a:pPr indent="-355600" lvl="0" marL="457200" rtl="0" algn="l">
              <a:spcBef>
                <a:spcPts val="0"/>
              </a:spcBef>
              <a:spcAft>
                <a:spcPts val="0"/>
              </a:spcAft>
              <a:buSzPts val="2000"/>
              <a:buChar char="-"/>
            </a:pPr>
            <a:r>
              <a:rPr lang="en" sz="2000"/>
              <a:t>Logical</a:t>
            </a:r>
            <a:endParaRPr sz="2000"/>
          </a:p>
        </p:txBody>
      </p:sp>
      <p:sp>
        <p:nvSpPr>
          <p:cNvPr id="443" name="Google Shape;443;p35"/>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Operators - Types</a:t>
            </a:r>
            <a:endParaRPr/>
          </a:p>
        </p:txBody>
      </p:sp>
      <p:sp>
        <p:nvSpPr>
          <p:cNvPr id="444" name="Google Shape;444;p35"/>
          <p:cNvSpPr txBox="1"/>
          <p:nvPr>
            <p:ph idx="4" type="subTitle"/>
          </p:nvPr>
        </p:nvSpPr>
        <p:spPr>
          <a:xfrm>
            <a:off x="4820100" y="2144550"/>
            <a:ext cx="3603900" cy="21180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Bitwise</a:t>
            </a:r>
            <a:endParaRPr sz="2000"/>
          </a:p>
          <a:p>
            <a:pPr indent="-355600" lvl="0" marL="457200" rtl="0" algn="l">
              <a:spcBef>
                <a:spcPts val="0"/>
              </a:spcBef>
              <a:spcAft>
                <a:spcPts val="0"/>
              </a:spcAft>
              <a:buSzPts val="2000"/>
              <a:buChar char="-"/>
            </a:pPr>
            <a:r>
              <a:rPr lang="en" sz="2000"/>
              <a:t>t</a:t>
            </a:r>
            <a:r>
              <a:rPr lang="en" sz="2000"/>
              <a:t>ypeof</a:t>
            </a:r>
            <a:endParaRPr sz="2000"/>
          </a:p>
          <a:p>
            <a:pPr indent="-355600" lvl="0" marL="457200" rtl="0" algn="l">
              <a:spcBef>
                <a:spcPts val="0"/>
              </a:spcBef>
              <a:spcAft>
                <a:spcPts val="0"/>
              </a:spcAft>
              <a:buSzPts val="2000"/>
              <a:buChar char="-"/>
            </a:pPr>
            <a:r>
              <a:rPr lang="en" sz="2000"/>
              <a:t>d</a:t>
            </a:r>
            <a:r>
              <a:rPr lang="en" sz="2000"/>
              <a:t>elete</a:t>
            </a:r>
            <a:endParaRPr sz="2000"/>
          </a:p>
          <a:p>
            <a:pPr indent="-355600" lvl="0" marL="457200" rtl="0" algn="l">
              <a:spcBef>
                <a:spcPts val="0"/>
              </a:spcBef>
              <a:spcAft>
                <a:spcPts val="0"/>
              </a:spcAft>
              <a:buSzPts val="2000"/>
              <a:buChar char="-"/>
            </a:pPr>
            <a:r>
              <a:rPr lang="en" sz="2000"/>
              <a:t>i</a:t>
            </a:r>
            <a:r>
              <a:rPr lang="en" sz="2000"/>
              <a:t>n</a:t>
            </a:r>
            <a:endParaRPr sz="2000"/>
          </a:p>
          <a:p>
            <a:pPr indent="-355600" lvl="0" marL="457200" rtl="0" algn="l">
              <a:spcBef>
                <a:spcPts val="0"/>
              </a:spcBef>
              <a:spcAft>
                <a:spcPts val="0"/>
              </a:spcAft>
              <a:buSzPts val="2000"/>
              <a:buChar char="-"/>
            </a:pPr>
            <a:r>
              <a:rPr lang="en" sz="2000"/>
              <a:t>i</a:t>
            </a:r>
            <a:r>
              <a:rPr lang="en" sz="2000"/>
              <a:t>nstanceof</a:t>
            </a:r>
            <a:endParaRPr sz="2000"/>
          </a:p>
          <a:p>
            <a:pPr indent="-355600" lvl="0" marL="457200" rtl="0" algn="l">
              <a:spcBef>
                <a:spcPts val="0"/>
              </a:spcBef>
              <a:spcAft>
                <a:spcPts val="0"/>
              </a:spcAft>
              <a:buSzPts val="2000"/>
              <a:buChar char="-"/>
            </a:pPr>
            <a:r>
              <a:rPr lang="en" sz="2000"/>
              <a:t>void</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2"/>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673" name="Google Shape;673;p62"/>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Bitwise AND ( &amp; )</a:t>
            </a:r>
            <a:endParaRPr sz="2200"/>
          </a:p>
          <a:p>
            <a:pPr indent="-342900" lvl="0" marL="457200" rtl="0" algn="l">
              <a:spcBef>
                <a:spcPts val="1000"/>
              </a:spcBef>
              <a:spcAft>
                <a:spcPts val="0"/>
              </a:spcAft>
              <a:buSzPts val="1800"/>
              <a:buChar char="-"/>
            </a:pPr>
            <a:r>
              <a:rPr lang="en" sz="1800"/>
              <a:t>Accepts two operands</a:t>
            </a:r>
            <a:endParaRPr sz="1800"/>
          </a:p>
          <a:p>
            <a:pPr indent="-342900" lvl="0" marL="457200" rtl="0" algn="l">
              <a:spcBef>
                <a:spcPts val="1000"/>
              </a:spcBef>
              <a:spcAft>
                <a:spcPts val="0"/>
              </a:spcAft>
              <a:buSzPts val="1800"/>
              <a:buChar char="-"/>
            </a:pPr>
            <a:r>
              <a:rPr lang="en" sz="1800"/>
              <a:t>Compares each bit of the first operand to the corresponding bit of the second operand</a:t>
            </a:r>
            <a:endParaRPr sz="1800"/>
          </a:p>
          <a:p>
            <a:pPr indent="-342900" lvl="0" marL="457200" rtl="0" algn="l">
              <a:spcBef>
                <a:spcPts val="1000"/>
              </a:spcBef>
              <a:spcAft>
                <a:spcPts val="0"/>
              </a:spcAft>
              <a:buSzPts val="1800"/>
              <a:buChar char="-"/>
            </a:pPr>
            <a:r>
              <a:rPr lang="en" sz="1800"/>
              <a:t>If both bits are 1, sets the corresponding result bit to 1</a:t>
            </a:r>
            <a:endParaRPr sz="1800"/>
          </a:p>
          <a:p>
            <a:pPr indent="-342900" lvl="0" marL="457200" rtl="0" algn="l">
              <a:spcBef>
                <a:spcPts val="1000"/>
              </a:spcBef>
              <a:spcAft>
                <a:spcPts val="0"/>
              </a:spcAft>
              <a:buSzPts val="1800"/>
              <a:buChar char="-"/>
            </a:pPr>
            <a:r>
              <a:rPr lang="en" sz="1800"/>
              <a:t>Otherwise, corresponding result bit is set to 0</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3"/>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679" name="Google Shape;679;p63"/>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Bitwise AND ( &amp; ) Truth Table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680" name="Google Shape;680;p63"/>
          <p:cNvGraphicFramePr/>
          <p:nvPr/>
        </p:nvGraphicFramePr>
        <p:xfrm>
          <a:off x="952500" y="1822550"/>
          <a:ext cx="3000000" cy="3000000"/>
        </p:xfrm>
        <a:graphic>
          <a:graphicData uri="http://schemas.openxmlformats.org/drawingml/2006/table">
            <a:tbl>
              <a:tblPr>
                <a:noFill/>
                <a:tableStyleId>{A27DD80D-55AF-4DBA-847B-E66FEC47246B}</a:tableStyleId>
              </a:tblPr>
              <a:tblGrid>
                <a:gridCol w="2413000"/>
                <a:gridCol w="2413000"/>
                <a:gridCol w="2413000"/>
              </a:tblGrid>
              <a:tr h="381000">
                <a:tc>
                  <a:txBody>
                    <a:bodyPr/>
                    <a:lstStyle/>
                    <a:p>
                      <a:pPr indent="0" lvl="0" marL="0" rtl="0" algn="ctr">
                        <a:spcBef>
                          <a:spcPts val="0"/>
                        </a:spcBef>
                        <a:spcAft>
                          <a:spcPts val="0"/>
                        </a:spcAft>
                        <a:buNone/>
                      </a:pPr>
                      <a:r>
                        <a:rPr b="1" lang="en"/>
                        <a:t>A</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B</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Output (A &amp; B)</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686" name="Google Shape;686;p64"/>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AND ( &amp; ) examples: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c</a:t>
            </a:r>
            <a:r>
              <a:rPr lang="en" sz="1800"/>
              <a:t>onst a = 23;  // 10111 in binary</a:t>
            </a:r>
            <a:br>
              <a:rPr lang="en" sz="1800"/>
            </a:br>
            <a:r>
              <a:rPr lang="en" sz="1800"/>
              <a:t>c</a:t>
            </a:r>
            <a:r>
              <a:rPr lang="en" sz="1800"/>
              <a:t>onst b = 1;    //  00001 in binary</a:t>
            </a:r>
            <a:br>
              <a:rPr lang="en" sz="1800"/>
            </a:br>
            <a:r>
              <a:rPr lang="en" sz="1800"/>
              <a:t>console.log(a &amp; b);  // 1</a:t>
            </a:r>
            <a:endParaRPr sz="1800"/>
          </a:p>
          <a:p>
            <a:pPr indent="-342900" lvl="0" marL="914400" rtl="0" algn="l">
              <a:spcBef>
                <a:spcPts val="0"/>
              </a:spcBef>
              <a:spcAft>
                <a:spcPts val="0"/>
              </a:spcAft>
              <a:buSzPts val="1800"/>
              <a:buChar char="-"/>
            </a:pPr>
            <a:r>
              <a:rPr lang="en" sz="1800"/>
              <a:t>The bits in the 1 column are both set to 1, while all other bits either have only one bit set to 1 or no bits set to 1, so the result is set as 00001, which is 1 in decimal</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5"/>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692" name="Google Shape;692;p65"/>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AND ( &amp; ) examples: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const a = 23;  // 10111 in binary</a:t>
            </a:r>
            <a:br>
              <a:rPr lang="en" sz="1800"/>
            </a:br>
            <a:r>
              <a:rPr lang="en" sz="1800"/>
              <a:t>const b = 6;    //  00110 in binary</a:t>
            </a:r>
            <a:br>
              <a:rPr lang="en" sz="1800"/>
            </a:br>
            <a:r>
              <a:rPr lang="en" sz="1800"/>
              <a:t>console.log(a &amp; b);  // 6</a:t>
            </a:r>
            <a:endParaRPr sz="1800"/>
          </a:p>
          <a:p>
            <a:pPr indent="-342900" lvl="0" marL="914400" rtl="0" algn="l">
              <a:spcBef>
                <a:spcPts val="1000"/>
              </a:spcBef>
              <a:spcAft>
                <a:spcPts val="0"/>
              </a:spcAft>
              <a:buSzPts val="1800"/>
              <a:buChar char="-"/>
            </a:pPr>
            <a:r>
              <a:rPr lang="en" sz="1800"/>
              <a:t>The bits in the 4 column and the 2 column are all set to 1, while all other bits </a:t>
            </a:r>
            <a:r>
              <a:rPr lang="en" sz="1800"/>
              <a:t>either</a:t>
            </a:r>
            <a:r>
              <a:rPr lang="en" sz="1800"/>
              <a:t> have only one bit set to 1 or no bits set to 1, so the result is set as 00110, which is 6 in decimal</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698" name="Google Shape;698;p66"/>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AND ( &amp; ) examples: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const a = 23;  // 10111 in binary</a:t>
            </a:r>
            <a:br>
              <a:rPr lang="en" sz="1800"/>
            </a:br>
            <a:r>
              <a:rPr lang="en" sz="1800"/>
              <a:t>const b = 8;    //  01000 in binary</a:t>
            </a:r>
            <a:br>
              <a:rPr lang="en" sz="1800"/>
            </a:br>
            <a:r>
              <a:rPr lang="en" sz="1800"/>
              <a:t>console.log(a &amp; b);  // 0</a:t>
            </a:r>
            <a:endParaRPr sz="1800"/>
          </a:p>
          <a:p>
            <a:pPr indent="-342900" lvl="0" marL="914400" rtl="0" algn="l">
              <a:spcBef>
                <a:spcPts val="1000"/>
              </a:spcBef>
              <a:spcAft>
                <a:spcPts val="0"/>
              </a:spcAft>
              <a:buSzPts val="1800"/>
              <a:buChar char="-"/>
            </a:pPr>
            <a:r>
              <a:rPr lang="en" sz="1800"/>
              <a:t>None of the columns have both bits set to 1, so the result is 00000, which is 0 in decimal</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04" name="Google Shape;704;p67"/>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Bitwise OR ( | )</a:t>
            </a:r>
            <a:endParaRPr sz="2200"/>
          </a:p>
          <a:p>
            <a:pPr indent="-342900" lvl="0" marL="457200" rtl="0" algn="l">
              <a:spcBef>
                <a:spcPts val="1000"/>
              </a:spcBef>
              <a:spcAft>
                <a:spcPts val="0"/>
              </a:spcAft>
              <a:buSzPts val="1800"/>
              <a:buChar char="-"/>
            </a:pPr>
            <a:r>
              <a:rPr lang="en" sz="1800"/>
              <a:t>Accepts two operands</a:t>
            </a:r>
            <a:endParaRPr sz="1800"/>
          </a:p>
          <a:p>
            <a:pPr indent="-342900" lvl="0" marL="457200" rtl="0" algn="l">
              <a:spcBef>
                <a:spcPts val="1000"/>
              </a:spcBef>
              <a:spcAft>
                <a:spcPts val="0"/>
              </a:spcAft>
              <a:buSzPts val="1800"/>
              <a:buChar char="-"/>
            </a:pPr>
            <a:r>
              <a:rPr lang="en" sz="1800"/>
              <a:t>Compares each bit of the first operand to the corresponding bit of the second operand</a:t>
            </a:r>
            <a:endParaRPr sz="1800"/>
          </a:p>
          <a:p>
            <a:pPr indent="-342900" lvl="0" marL="457200" rtl="0" algn="l">
              <a:spcBef>
                <a:spcPts val="1000"/>
              </a:spcBef>
              <a:spcAft>
                <a:spcPts val="0"/>
              </a:spcAft>
              <a:buSzPts val="1800"/>
              <a:buChar char="-"/>
            </a:pPr>
            <a:r>
              <a:rPr lang="en" sz="1800"/>
              <a:t>If either bit is 1, sets the corresponding result bit to 1</a:t>
            </a:r>
            <a:endParaRPr sz="1800"/>
          </a:p>
          <a:p>
            <a:pPr indent="-342900" lvl="0" marL="457200" rtl="0" algn="l">
              <a:spcBef>
                <a:spcPts val="1000"/>
              </a:spcBef>
              <a:spcAft>
                <a:spcPts val="0"/>
              </a:spcAft>
              <a:buSzPts val="1800"/>
              <a:buChar char="-"/>
            </a:pPr>
            <a:r>
              <a:rPr lang="en" sz="1800"/>
              <a:t>Otherwise, corresponding result bit is set to 0</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8"/>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10" name="Google Shape;710;p68"/>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Bitwise OR ( | ) Truth Table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711" name="Google Shape;711;p68"/>
          <p:cNvGraphicFramePr/>
          <p:nvPr/>
        </p:nvGraphicFramePr>
        <p:xfrm>
          <a:off x="952500" y="1822550"/>
          <a:ext cx="3000000" cy="3000000"/>
        </p:xfrm>
        <a:graphic>
          <a:graphicData uri="http://schemas.openxmlformats.org/drawingml/2006/table">
            <a:tbl>
              <a:tblPr>
                <a:noFill/>
                <a:tableStyleId>{A27DD80D-55AF-4DBA-847B-E66FEC47246B}</a:tableStyleId>
              </a:tblPr>
              <a:tblGrid>
                <a:gridCol w="2413000"/>
                <a:gridCol w="2413000"/>
                <a:gridCol w="2413000"/>
              </a:tblGrid>
              <a:tr h="381000">
                <a:tc>
                  <a:txBody>
                    <a:bodyPr/>
                    <a:lstStyle/>
                    <a:p>
                      <a:pPr indent="0" lvl="0" marL="0" rtl="0" algn="ctr">
                        <a:spcBef>
                          <a:spcPts val="0"/>
                        </a:spcBef>
                        <a:spcAft>
                          <a:spcPts val="0"/>
                        </a:spcAft>
                        <a:buNone/>
                      </a:pPr>
                      <a:r>
                        <a:rPr b="1" lang="en"/>
                        <a:t>A</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B</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Output (A &amp; B)</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9"/>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17" name="Google Shape;717;p69"/>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OR ( | ) example: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const a = 17;  // 10001 in binary</a:t>
            </a:r>
            <a:br>
              <a:rPr lang="en" sz="1800"/>
            </a:br>
            <a:r>
              <a:rPr lang="en" sz="1800"/>
              <a:t>const b = 9;    //  01001 in binary</a:t>
            </a:r>
            <a:br>
              <a:rPr lang="en" sz="1800"/>
            </a:br>
            <a:r>
              <a:rPr lang="en" sz="1800"/>
              <a:t>console.log(a &amp; b);  // 1</a:t>
            </a:r>
            <a:br>
              <a:rPr lang="en" sz="1800"/>
            </a:br>
            <a:r>
              <a:rPr lang="en" sz="1800"/>
              <a:t>console.log(a | b);  // 25</a:t>
            </a:r>
            <a:endParaRPr sz="1800"/>
          </a:p>
          <a:p>
            <a:pPr indent="-342900" lvl="0" marL="914400" rtl="0" algn="l">
              <a:spcBef>
                <a:spcPts val="1000"/>
              </a:spcBef>
              <a:spcAft>
                <a:spcPts val="0"/>
              </a:spcAft>
              <a:buSzPts val="1800"/>
              <a:buChar char="-"/>
            </a:pPr>
            <a:r>
              <a:rPr lang="en" sz="1800"/>
              <a:t>There is at least one bit set to 1 in the 16 and 8 </a:t>
            </a:r>
            <a:r>
              <a:rPr lang="en" sz="1800"/>
              <a:t>columns and both bits set to 1 in the 1 column, so the result set is 11001, which is 25 in decimal</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0"/>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23" name="Google Shape;723;p70"/>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Bitwise XOR ( ^ )</a:t>
            </a:r>
            <a:endParaRPr sz="2200"/>
          </a:p>
          <a:p>
            <a:pPr indent="-342900" lvl="0" marL="457200" rtl="0" algn="l">
              <a:spcBef>
                <a:spcPts val="1000"/>
              </a:spcBef>
              <a:spcAft>
                <a:spcPts val="0"/>
              </a:spcAft>
              <a:buSzPts val="1800"/>
              <a:buChar char="-"/>
            </a:pPr>
            <a:r>
              <a:rPr lang="en" sz="1800"/>
              <a:t>Accepts two operands</a:t>
            </a:r>
            <a:endParaRPr sz="1800"/>
          </a:p>
          <a:p>
            <a:pPr indent="-342900" lvl="0" marL="457200" rtl="0" algn="l">
              <a:spcBef>
                <a:spcPts val="1000"/>
              </a:spcBef>
              <a:spcAft>
                <a:spcPts val="0"/>
              </a:spcAft>
              <a:buSzPts val="1800"/>
              <a:buChar char="-"/>
            </a:pPr>
            <a:r>
              <a:rPr lang="en" sz="1800"/>
              <a:t>Compares each bit of the first operand to the corresponding bit of the second operand</a:t>
            </a:r>
            <a:endParaRPr sz="1800"/>
          </a:p>
          <a:p>
            <a:pPr indent="-342900" lvl="0" marL="457200" rtl="0" algn="l">
              <a:spcBef>
                <a:spcPts val="1000"/>
              </a:spcBef>
              <a:spcAft>
                <a:spcPts val="0"/>
              </a:spcAft>
              <a:buSzPts val="1800"/>
              <a:buChar char="-"/>
            </a:pPr>
            <a:r>
              <a:rPr lang="en" sz="1800"/>
              <a:t>If one bit is set to 1, and the other bit is set to 0, sets the corresponding result bit to 1</a:t>
            </a:r>
            <a:endParaRPr sz="1800"/>
          </a:p>
          <a:p>
            <a:pPr indent="-342900" lvl="0" marL="457200" rtl="0" algn="l">
              <a:spcBef>
                <a:spcPts val="1000"/>
              </a:spcBef>
              <a:spcAft>
                <a:spcPts val="0"/>
              </a:spcAft>
              <a:buSzPts val="1800"/>
              <a:buChar char="-"/>
            </a:pPr>
            <a:r>
              <a:rPr lang="en" sz="1800"/>
              <a:t>Otherwise, corresponding result bit is set to 0</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1"/>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29" name="Google Shape;729;p71"/>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Bitwise XOR ( ^ ) Truth Table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730" name="Google Shape;730;p71"/>
          <p:cNvGraphicFramePr/>
          <p:nvPr/>
        </p:nvGraphicFramePr>
        <p:xfrm>
          <a:off x="952500" y="1822550"/>
          <a:ext cx="3000000" cy="3000000"/>
        </p:xfrm>
        <a:graphic>
          <a:graphicData uri="http://schemas.openxmlformats.org/drawingml/2006/table">
            <a:tbl>
              <a:tblPr>
                <a:noFill/>
                <a:tableStyleId>{A27DD80D-55AF-4DBA-847B-E66FEC47246B}</a:tableStyleId>
              </a:tblPr>
              <a:tblGrid>
                <a:gridCol w="2413000"/>
                <a:gridCol w="2413000"/>
                <a:gridCol w="2413000"/>
              </a:tblGrid>
              <a:tr h="381000">
                <a:tc>
                  <a:txBody>
                    <a:bodyPr/>
                    <a:lstStyle/>
                    <a:p>
                      <a:pPr indent="0" lvl="0" marL="0" rtl="0" algn="ctr">
                        <a:spcBef>
                          <a:spcPts val="0"/>
                        </a:spcBef>
                        <a:spcAft>
                          <a:spcPts val="0"/>
                        </a:spcAft>
                        <a:buNone/>
                      </a:pPr>
                      <a:r>
                        <a:rPr b="1" lang="en"/>
                        <a:t>A</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B</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Output (A &amp; B)</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rPr lang="en" sz="2300">
                <a:solidFill>
                  <a:schemeClr val="dk2"/>
                </a:solidFill>
              </a:rPr>
              <a:t>Unary - operators that take one value</a:t>
            </a:r>
            <a:endParaRPr sz="2300">
              <a:solidFill>
                <a:schemeClr val="dk2"/>
              </a:solidFill>
            </a:endParaRPr>
          </a:p>
          <a:p>
            <a:pPr indent="0" lvl="0" marL="0" rtl="0" algn="l">
              <a:spcBef>
                <a:spcPts val="1000"/>
              </a:spcBef>
              <a:spcAft>
                <a:spcPts val="0"/>
              </a:spcAft>
              <a:buNone/>
            </a:pPr>
            <a:r>
              <a:rPr lang="en" sz="2300">
                <a:solidFill>
                  <a:schemeClr val="dk2"/>
                </a:solidFill>
              </a:rPr>
              <a:t>Binary - operators that take two values</a:t>
            </a:r>
            <a:endParaRPr sz="2300">
              <a:solidFill>
                <a:schemeClr val="dk2"/>
              </a:solidFill>
            </a:endParaRPr>
          </a:p>
          <a:p>
            <a:pPr indent="0" lvl="0" marL="0" rtl="0" algn="l">
              <a:spcBef>
                <a:spcPts val="1000"/>
              </a:spcBef>
              <a:spcAft>
                <a:spcPts val="0"/>
              </a:spcAft>
              <a:buNone/>
            </a:pPr>
            <a:r>
              <a:rPr lang="en" sz="2300">
                <a:solidFill>
                  <a:schemeClr val="dk2"/>
                </a:solidFill>
              </a:rPr>
              <a:t>Ternary - operators that take three values</a:t>
            </a:r>
            <a:endParaRPr sz="2300">
              <a:solidFill>
                <a:schemeClr val="dk2"/>
              </a:solidFill>
            </a:endParaRPr>
          </a:p>
          <a:p>
            <a:pPr indent="0" lvl="0" marL="0" rtl="0" algn="l">
              <a:spcBef>
                <a:spcPts val="0"/>
              </a:spcBef>
              <a:spcAft>
                <a:spcPts val="0"/>
              </a:spcAft>
              <a:buNone/>
            </a:pPr>
            <a:r>
              <a:t/>
            </a:r>
            <a:endParaRPr sz="2300">
              <a:solidFill>
                <a:schemeClr val="dk2"/>
              </a:solidFill>
            </a:endParaRPr>
          </a:p>
        </p:txBody>
      </p:sp>
      <p:sp>
        <p:nvSpPr>
          <p:cNvPr id="450" name="Google Shape;450;p3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Categories of Operators</a:t>
            </a:r>
            <a:endParaRPr/>
          </a:p>
        </p:txBody>
      </p:sp>
      <p:grpSp>
        <p:nvGrpSpPr>
          <p:cNvPr id="451" name="Google Shape;451;p36"/>
          <p:cNvGrpSpPr/>
          <p:nvPr/>
        </p:nvGrpSpPr>
        <p:grpSpPr>
          <a:xfrm>
            <a:off x="8026357" y="664454"/>
            <a:ext cx="241900" cy="238545"/>
            <a:chOff x="6241855" y="108656"/>
            <a:chExt cx="137147" cy="135237"/>
          </a:xfrm>
        </p:grpSpPr>
        <p:sp>
          <p:nvSpPr>
            <p:cNvPr id="452" name="Google Shape;452;p36"/>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2"/>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36" name="Google Shape;736;p72"/>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Bitwise XOR ( ^ ) example: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const a = 17;  // 10001 in binary</a:t>
            </a:r>
            <a:br>
              <a:rPr lang="en" sz="1800"/>
            </a:br>
            <a:r>
              <a:rPr lang="en" sz="1800"/>
              <a:t>const b = 9;    //  01001 in binary</a:t>
            </a:r>
            <a:br>
              <a:rPr lang="en" sz="1800"/>
            </a:br>
            <a:r>
              <a:rPr lang="en" sz="1800"/>
              <a:t>console.log(a ^ b); // 24</a:t>
            </a:r>
            <a:endParaRPr sz="1800"/>
          </a:p>
          <a:p>
            <a:pPr indent="-342900" lvl="0" marL="914400" rtl="0" algn="l">
              <a:spcBef>
                <a:spcPts val="1000"/>
              </a:spcBef>
              <a:spcAft>
                <a:spcPts val="0"/>
              </a:spcAft>
              <a:buSzPts val="1800"/>
              <a:buChar char="-"/>
            </a:pPr>
            <a:r>
              <a:rPr lang="en" sz="1800"/>
              <a:t>There is at only one bit set to 1 in each of the 16 and 8 columns, so the result bit is set to 1 in those columns. The remaining columns have both bits set to either 0 or 1, so the result bit in those columns is set to 0. The result set is 11000, which is 24 in decimal.</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3"/>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 Bitwise Operators (cont’d)</a:t>
            </a:r>
            <a:endParaRPr/>
          </a:p>
        </p:txBody>
      </p:sp>
      <p:sp>
        <p:nvSpPr>
          <p:cNvPr id="742" name="Google Shape;742;p73"/>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JavaScript bitwise operators can be confusing. You may never deal with them (I never have) unless you get into some very specific types of programming or find yourself in some very specific situations.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b="1" lang="en" sz="2800"/>
              <a:t>Let’s ask ChatGPT!!!</a:t>
            </a:r>
            <a:endParaRPr b="1"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74"/>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conversation with ChatGPT</a:t>
            </a:r>
            <a:endParaRPr/>
          </a:p>
        </p:txBody>
      </p:sp>
      <p:pic>
        <p:nvPicPr>
          <p:cNvPr id="748" name="Google Shape;748;p74"/>
          <p:cNvPicPr preferRelativeResize="0"/>
          <p:nvPr/>
        </p:nvPicPr>
        <p:blipFill>
          <a:blip r:embed="rId3">
            <a:alphaModFix/>
          </a:blip>
          <a:stretch>
            <a:fillRect/>
          </a:stretch>
        </p:blipFill>
        <p:spPr>
          <a:xfrm>
            <a:off x="693875" y="1603925"/>
            <a:ext cx="7756275" cy="1935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5"/>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conversation with ChatGPT (cont’d)</a:t>
            </a:r>
            <a:endParaRPr/>
          </a:p>
        </p:txBody>
      </p:sp>
      <p:pic>
        <p:nvPicPr>
          <p:cNvPr id="754" name="Google Shape;754;p75"/>
          <p:cNvPicPr preferRelativeResize="0"/>
          <p:nvPr/>
        </p:nvPicPr>
        <p:blipFill>
          <a:blip r:embed="rId3">
            <a:alphaModFix/>
          </a:blip>
          <a:stretch>
            <a:fillRect/>
          </a:stretch>
        </p:blipFill>
        <p:spPr>
          <a:xfrm>
            <a:off x="715100" y="2077691"/>
            <a:ext cx="7713900" cy="98810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6"/>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conversation with ChatGPT (cont’d)</a:t>
            </a:r>
            <a:endParaRPr/>
          </a:p>
        </p:txBody>
      </p:sp>
      <p:pic>
        <p:nvPicPr>
          <p:cNvPr id="760" name="Google Shape;760;p76"/>
          <p:cNvPicPr preferRelativeResize="0"/>
          <p:nvPr/>
        </p:nvPicPr>
        <p:blipFill>
          <a:blip r:embed="rId3">
            <a:alphaModFix/>
          </a:blip>
          <a:stretch>
            <a:fillRect/>
          </a:stretch>
        </p:blipFill>
        <p:spPr>
          <a:xfrm>
            <a:off x="715100" y="1286108"/>
            <a:ext cx="7713898" cy="257129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7"/>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conversation with ChatGPT (cont’d)</a:t>
            </a:r>
            <a:endParaRPr/>
          </a:p>
        </p:txBody>
      </p:sp>
      <p:pic>
        <p:nvPicPr>
          <p:cNvPr id="766" name="Google Shape;766;p77"/>
          <p:cNvPicPr preferRelativeResize="0"/>
          <p:nvPr/>
        </p:nvPicPr>
        <p:blipFill>
          <a:blip r:embed="rId3">
            <a:alphaModFix/>
          </a:blip>
          <a:stretch>
            <a:fillRect/>
          </a:stretch>
        </p:blipFill>
        <p:spPr>
          <a:xfrm>
            <a:off x="715100" y="1161965"/>
            <a:ext cx="7713899" cy="28195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8"/>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Order of Operator Precedence</a:t>
            </a:r>
            <a:endParaRPr/>
          </a:p>
        </p:txBody>
      </p:sp>
      <p:sp>
        <p:nvSpPr>
          <p:cNvPr id="772" name="Google Shape;772;p78"/>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Operator precedence describes the order in which operations are performed in an arithmetic expression</a:t>
            </a:r>
            <a:endParaRPr sz="1800"/>
          </a:p>
          <a:p>
            <a:pPr indent="-342900" lvl="0" marL="457200" rtl="0" algn="l">
              <a:spcBef>
                <a:spcPts val="1000"/>
              </a:spcBef>
              <a:spcAft>
                <a:spcPts val="0"/>
              </a:spcAft>
              <a:buSzPts val="1800"/>
              <a:buChar char="-"/>
            </a:pPr>
            <a:r>
              <a:rPr lang="en" sz="1800"/>
              <a:t>Operations with higher precedence are performed before operations with lower precedence</a:t>
            </a:r>
            <a:endParaRPr sz="1800"/>
          </a:p>
          <a:p>
            <a:pPr indent="-342900" lvl="0" marL="457200" rtl="0" algn="l">
              <a:spcBef>
                <a:spcPts val="1000"/>
              </a:spcBef>
              <a:spcAft>
                <a:spcPts val="0"/>
              </a:spcAft>
              <a:buSzPts val="1800"/>
              <a:buChar char="-"/>
            </a:pPr>
            <a:r>
              <a:rPr lang="en" sz="1800"/>
              <a:t>Operations with equal precedence are </a:t>
            </a:r>
            <a:r>
              <a:rPr lang="en" sz="1800"/>
              <a:t>performed</a:t>
            </a:r>
            <a:r>
              <a:rPr lang="en" sz="1800"/>
              <a:t> from left to right</a:t>
            </a:r>
            <a:endParaRPr sz="1800"/>
          </a:p>
          <a:p>
            <a:pPr indent="-342900" lvl="0" marL="457200" rtl="0" algn="l">
              <a:spcBef>
                <a:spcPts val="1000"/>
              </a:spcBef>
              <a:spcAft>
                <a:spcPts val="0"/>
              </a:spcAft>
              <a:buSzPts val="1800"/>
              <a:buChar char="-"/>
            </a:pPr>
            <a:r>
              <a:rPr lang="en" sz="1800"/>
              <a:t>The highest level of precedence is parentheses</a:t>
            </a:r>
            <a:endParaRPr sz="1800"/>
          </a:p>
          <a:p>
            <a:pPr indent="-342900" lvl="1" marL="914400" rtl="0" algn="l">
              <a:spcBef>
                <a:spcPts val="1000"/>
              </a:spcBef>
              <a:spcAft>
                <a:spcPts val="0"/>
              </a:spcAft>
              <a:buSzPts val="1800"/>
              <a:buChar char="-"/>
            </a:pPr>
            <a:r>
              <a:rPr lang="en" sz="1800"/>
              <a:t>Any operations in parentheses are conducted before any other operations, even if the operations in parentheses would normally have a lower level of precedence than the other operations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9"/>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778" name="Google Shape;778;p79"/>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Example 1:</a:t>
            </a:r>
            <a:endParaRPr sz="1800"/>
          </a:p>
          <a:p>
            <a:pPr indent="0" lvl="0" marL="0" rtl="0" algn="l">
              <a:spcBef>
                <a:spcPts val="1000"/>
              </a:spcBef>
              <a:spcAft>
                <a:spcPts val="0"/>
              </a:spcAft>
              <a:buNone/>
            </a:pPr>
            <a:r>
              <a:rPr lang="en" sz="1800"/>
              <a:t>	</a:t>
            </a:r>
            <a:r>
              <a:rPr lang="en" sz="1800"/>
              <a:t>x</a:t>
            </a:r>
            <a:r>
              <a:rPr lang="en" sz="1800"/>
              <a:t> = 5 - 3 + 8</a:t>
            </a:r>
            <a:endParaRPr sz="1800"/>
          </a:p>
          <a:p>
            <a:pPr indent="-342900" lvl="0" marL="914400" rtl="0" algn="l">
              <a:spcBef>
                <a:spcPts val="1000"/>
              </a:spcBef>
              <a:spcAft>
                <a:spcPts val="0"/>
              </a:spcAft>
              <a:buSzPts val="1800"/>
              <a:buChar char="-"/>
            </a:pPr>
            <a:r>
              <a:rPr lang="en" sz="1800"/>
              <a:t>Addition and subtraction have the same level of precedence, so the operations are completed from left to right</a:t>
            </a:r>
            <a:endParaRPr sz="1800"/>
          </a:p>
          <a:p>
            <a:pPr indent="0" lvl="0" marL="914400" rtl="0" algn="l">
              <a:spcBef>
                <a:spcPts val="1000"/>
              </a:spcBef>
              <a:spcAft>
                <a:spcPts val="0"/>
              </a:spcAft>
              <a:buNone/>
            </a:pPr>
            <a:r>
              <a:rPr lang="en" sz="1800"/>
              <a:t>5 - 3 = 2 </a:t>
            </a:r>
            <a:br>
              <a:rPr lang="en" sz="1800"/>
            </a:br>
            <a:r>
              <a:rPr lang="en" sz="1800"/>
              <a:t>2 + 8 = 10</a:t>
            </a:r>
            <a:br>
              <a:rPr lang="en" sz="1800"/>
            </a:br>
            <a:r>
              <a:rPr lang="en" sz="1800"/>
              <a:t>x = 10</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0"/>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784" name="Google Shape;784;p80"/>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Example 2:</a:t>
            </a:r>
            <a:endParaRPr sz="1800"/>
          </a:p>
          <a:p>
            <a:pPr indent="0" lvl="0" marL="0" rtl="0" algn="l">
              <a:spcBef>
                <a:spcPts val="1000"/>
              </a:spcBef>
              <a:spcAft>
                <a:spcPts val="0"/>
              </a:spcAft>
              <a:buNone/>
            </a:pPr>
            <a:r>
              <a:rPr lang="en" sz="1800"/>
              <a:t>	x = 5 - (3 + 8)</a:t>
            </a:r>
            <a:endParaRPr sz="1800"/>
          </a:p>
          <a:p>
            <a:pPr indent="-342900" lvl="0" marL="914400" rtl="0" algn="l">
              <a:spcBef>
                <a:spcPts val="1000"/>
              </a:spcBef>
              <a:spcAft>
                <a:spcPts val="0"/>
              </a:spcAft>
              <a:buSzPts val="1800"/>
              <a:buChar char="-"/>
            </a:pPr>
            <a:r>
              <a:rPr lang="en" sz="1800"/>
              <a:t>The operation in parentheses is completed first, then the remaining operation is completed</a:t>
            </a:r>
            <a:endParaRPr sz="1800"/>
          </a:p>
          <a:p>
            <a:pPr indent="0" lvl="0" marL="914400" rtl="0" algn="l">
              <a:spcBef>
                <a:spcPts val="1000"/>
              </a:spcBef>
              <a:spcAft>
                <a:spcPts val="1000"/>
              </a:spcAft>
              <a:buNone/>
            </a:pPr>
            <a:r>
              <a:rPr lang="en" sz="1800"/>
              <a:t>3 + 8 = 11</a:t>
            </a:r>
            <a:br>
              <a:rPr lang="en" sz="1800"/>
            </a:br>
            <a:r>
              <a:rPr lang="en" sz="1800"/>
              <a:t>5 - 11 = -6</a:t>
            </a:r>
            <a:br>
              <a:rPr lang="en" sz="1800"/>
            </a:br>
            <a:r>
              <a:rPr lang="en" sz="1800"/>
              <a:t>x = -6</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1"/>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790" name="Google Shape;790;p81"/>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3:</a:t>
            </a:r>
            <a:endParaRPr/>
          </a:p>
          <a:p>
            <a:pPr indent="0" lvl="0" marL="0" rtl="0" algn="l">
              <a:spcBef>
                <a:spcPts val="1000"/>
              </a:spcBef>
              <a:spcAft>
                <a:spcPts val="0"/>
              </a:spcAft>
              <a:buNone/>
            </a:pPr>
            <a:r>
              <a:rPr lang="en"/>
              <a:t>	x = 10 + 15 * 24/ 2 - 8</a:t>
            </a:r>
            <a:endParaRPr/>
          </a:p>
          <a:p>
            <a:pPr indent="-304800" lvl="0" marL="914400" rtl="0" algn="l">
              <a:spcBef>
                <a:spcPts val="1000"/>
              </a:spcBef>
              <a:spcAft>
                <a:spcPts val="0"/>
              </a:spcAft>
              <a:buSzPts val="1200"/>
              <a:buChar char="-"/>
            </a:pPr>
            <a:r>
              <a:rPr lang="en"/>
              <a:t>Multiplication and division have a higher precedence than addition and subtraction, so they are completed first</a:t>
            </a:r>
            <a:endParaRPr/>
          </a:p>
          <a:p>
            <a:pPr indent="-304800" lvl="0" marL="914400" rtl="0" algn="l">
              <a:spcBef>
                <a:spcPts val="1000"/>
              </a:spcBef>
              <a:spcAft>
                <a:spcPts val="0"/>
              </a:spcAft>
              <a:buSzPts val="1200"/>
              <a:buChar char="-"/>
            </a:pPr>
            <a:r>
              <a:rPr lang="en"/>
              <a:t>Multiplication and division have the same preference, so those operations are conducted from left to right</a:t>
            </a:r>
            <a:endParaRPr/>
          </a:p>
          <a:p>
            <a:pPr indent="0" lvl="0" marL="914400" rtl="0" algn="l">
              <a:spcBef>
                <a:spcPts val="1000"/>
              </a:spcBef>
              <a:spcAft>
                <a:spcPts val="0"/>
              </a:spcAft>
              <a:buNone/>
            </a:pPr>
            <a:r>
              <a:rPr lang="en"/>
              <a:t>15 * 24 = 360</a:t>
            </a:r>
            <a:endParaRPr/>
          </a:p>
          <a:p>
            <a:pPr indent="0" lvl="0" marL="914400" rtl="0" algn="l">
              <a:spcBef>
                <a:spcPts val="0"/>
              </a:spcBef>
              <a:spcAft>
                <a:spcPts val="0"/>
              </a:spcAft>
              <a:buNone/>
            </a:pPr>
            <a:r>
              <a:rPr lang="en"/>
              <a:t>360 / 2 = 180</a:t>
            </a:r>
            <a:endParaRPr/>
          </a:p>
          <a:p>
            <a:pPr indent="-304800" lvl="0" marL="914400" rtl="0" algn="l">
              <a:spcBef>
                <a:spcPts val="1000"/>
              </a:spcBef>
              <a:spcAft>
                <a:spcPts val="0"/>
              </a:spcAft>
              <a:buSzPts val="1200"/>
              <a:buChar char="-"/>
            </a:pPr>
            <a:r>
              <a:rPr lang="en"/>
              <a:t>Addition and subtraction have the same precedence, so they are completed left to right</a:t>
            </a:r>
            <a:endParaRPr/>
          </a:p>
          <a:p>
            <a:pPr indent="0" lvl="0" marL="914400" rtl="0" algn="l">
              <a:spcBef>
                <a:spcPts val="1000"/>
              </a:spcBef>
              <a:spcAft>
                <a:spcPts val="0"/>
              </a:spcAft>
              <a:buNone/>
            </a:pPr>
            <a:r>
              <a:rPr lang="en"/>
              <a:t>10 + 180 = 190</a:t>
            </a:r>
            <a:endParaRPr/>
          </a:p>
          <a:p>
            <a:pPr indent="0" lvl="0" marL="914400" rtl="0" algn="l">
              <a:spcBef>
                <a:spcPts val="0"/>
              </a:spcBef>
              <a:spcAft>
                <a:spcPts val="0"/>
              </a:spcAft>
              <a:buNone/>
            </a:pPr>
            <a:r>
              <a:rPr lang="en"/>
              <a:t>190- 8 = 182</a:t>
            </a:r>
            <a:endParaRPr/>
          </a:p>
          <a:p>
            <a:pPr indent="0" lvl="0" marL="914400" rtl="0" algn="l">
              <a:spcBef>
                <a:spcPts val="0"/>
              </a:spcBef>
              <a:spcAft>
                <a:spcPts val="0"/>
              </a:spcAft>
              <a:buNone/>
            </a:pPr>
            <a:r>
              <a:rPr lang="en"/>
              <a:t>x</a:t>
            </a:r>
            <a:r>
              <a:rPr lang="en"/>
              <a:t> = 182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2300">
              <a:solidFill>
                <a:schemeClr val="dk2"/>
              </a:solidFill>
            </a:endParaRPr>
          </a:p>
        </p:txBody>
      </p:sp>
      <p:sp>
        <p:nvSpPr>
          <p:cNvPr id="459" name="Google Shape;459;p3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Unary Operators</a:t>
            </a:r>
            <a:endParaRPr/>
          </a:p>
        </p:txBody>
      </p:sp>
      <p:grpSp>
        <p:nvGrpSpPr>
          <p:cNvPr id="460" name="Google Shape;460;p37"/>
          <p:cNvGrpSpPr/>
          <p:nvPr/>
        </p:nvGrpSpPr>
        <p:grpSpPr>
          <a:xfrm>
            <a:off x="8026357" y="664454"/>
            <a:ext cx="241900" cy="238545"/>
            <a:chOff x="6241855" y="108656"/>
            <a:chExt cx="137147" cy="135237"/>
          </a:xfrm>
        </p:grpSpPr>
        <p:sp>
          <p:nvSpPr>
            <p:cNvPr id="461" name="Google Shape;461;p37"/>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63" name="Google Shape;463;p37"/>
          <p:cNvGraphicFramePr/>
          <p:nvPr/>
        </p:nvGraphicFramePr>
        <p:xfrm>
          <a:off x="952500" y="1809750"/>
          <a:ext cx="3000000" cy="3000000"/>
        </p:xfrm>
        <a:graphic>
          <a:graphicData uri="http://schemas.openxmlformats.org/drawingml/2006/table">
            <a:tbl>
              <a:tblPr>
                <a:noFill/>
                <a:tableStyleId>{A27DD80D-55AF-4DBA-847B-E66FEC47246B}</a:tableStyleId>
              </a:tblPr>
              <a:tblGrid>
                <a:gridCol w="3619500"/>
                <a:gridCol w="3619500"/>
              </a:tblGrid>
              <a:tr h="381000">
                <a:tc>
                  <a:txBody>
                    <a:bodyPr/>
                    <a:lstStyle/>
                    <a:p>
                      <a:pPr indent="0" lvl="0" marL="0" rtl="0" algn="l">
                        <a:spcBef>
                          <a:spcPts val="0"/>
                        </a:spcBef>
                        <a:spcAft>
                          <a:spcPts val="0"/>
                        </a:spcAft>
                        <a:buNone/>
                      </a:pPr>
                      <a:r>
                        <a:rPr lang="en"/>
                        <a:t>Unary Plus (+)</a:t>
                      </a:r>
                      <a:endParaRPr/>
                    </a:p>
                  </a:txBody>
                  <a:tcPr marT="91425" marB="91425" marR="91425" marL="91425"/>
                </a:tc>
                <a:tc>
                  <a:txBody>
                    <a:bodyPr/>
                    <a:lstStyle/>
                    <a:p>
                      <a:pPr indent="0" lvl="0" marL="0" rtl="0" algn="l">
                        <a:spcBef>
                          <a:spcPts val="0"/>
                        </a:spcBef>
                        <a:spcAft>
                          <a:spcPts val="0"/>
                        </a:spcAft>
                        <a:buNone/>
                      </a:pPr>
                      <a:r>
                        <a:rPr lang="en"/>
                        <a:t>Converts to a number</a:t>
                      </a:r>
                      <a:endParaRPr/>
                    </a:p>
                  </a:txBody>
                  <a:tcPr marT="91425" marB="91425" marR="91425" marL="91425"/>
                </a:tc>
              </a:tr>
              <a:tr h="381000">
                <a:tc>
                  <a:txBody>
                    <a:bodyPr/>
                    <a:lstStyle/>
                    <a:p>
                      <a:pPr indent="0" lvl="0" marL="0" rtl="0" algn="l">
                        <a:spcBef>
                          <a:spcPts val="0"/>
                        </a:spcBef>
                        <a:spcAft>
                          <a:spcPts val="0"/>
                        </a:spcAft>
                        <a:buNone/>
                      </a:pPr>
                      <a:r>
                        <a:rPr lang="en"/>
                        <a:t>Unary Negation (-)</a:t>
                      </a:r>
                      <a:endParaRPr/>
                    </a:p>
                  </a:txBody>
                  <a:tcPr marT="91425" marB="91425" marR="91425" marL="91425"/>
                </a:tc>
                <a:tc>
                  <a:txBody>
                    <a:bodyPr/>
                    <a:lstStyle/>
                    <a:p>
                      <a:pPr indent="0" lvl="0" marL="0" rtl="0" algn="l">
                        <a:spcBef>
                          <a:spcPts val="0"/>
                        </a:spcBef>
                        <a:spcAft>
                          <a:spcPts val="0"/>
                        </a:spcAft>
                        <a:buNone/>
                      </a:pPr>
                      <a:r>
                        <a:rPr lang="en"/>
                        <a:t>Converts to a number and negates</a:t>
                      </a:r>
                      <a:endParaRPr/>
                    </a:p>
                  </a:txBody>
                  <a:tcPr marT="91425" marB="91425" marR="91425" marL="91425"/>
                </a:tc>
              </a:tr>
              <a:tr h="381000">
                <a:tc>
                  <a:txBody>
                    <a:bodyPr/>
                    <a:lstStyle/>
                    <a:p>
                      <a:pPr indent="0" lvl="0" marL="0" rtl="0" algn="l">
                        <a:spcBef>
                          <a:spcPts val="0"/>
                        </a:spcBef>
                        <a:spcAft>
                          <a:spcPts val="0"/>
                        </a:spcAft>
                        <a:buNone/>
                      </a:pPr>
                      <a:r>
                        <a:rPr lang="en"/>
                        <a:t>Unary Increment (++)</a:t>
                      </a:r>
                      <a:endParaRPr/>
                    </a:p>
                  </a:txBody>
                  <a:tcPr marT="91425" marB="91425" marR="91425" marL="91425"/>
                </a:tc>
                <a:tc>
                  <a:txBody>
                    <a:bodyPr/>
                    <a:lstStyle/>
                    <a:p>
                      <a:pPr indent="0" lvl="0" marL="0" rtl="0" algn="l">
                        <a:spcBef>
                          <a:spcPts val="0"/>
                        </a:spcBef>
                        <a:spcAft>
                          <a:spcPts val="0"/>
                        </a:spcAft>
                        <a:buNone/>
                      </a:pPr>
                      <a:r>
                        <a:rPr lang="en"/>
                        <a:t>Adds one to the operand</a:t>
                      </a:r>
                      <a:endParaRPr/>
                    </a:p>
                  </a:txBody>
                  <a:tcPr marT="91425" marB="91425" marR="91425" marL="91425"/>
                </a:tc>
              </a:tr>
              <a:tr h="381000">
                <a:tc>
                  <a:txBody>
                    <a:bodyPr/>
                    <a:lstStyle/>
                    <a:p>
                      <a:pPr indent="0" lvl="0" marL="0" rtl="0" algn="l">
                        <a:spcBef>
                          <a:spcPts val="0"/>
                        </a:spcBef>
                        <a:spcAft>
                          <a:spcPts val="0"/>
                        </a:spcAft>
                        <a:buNone/>
                      </a:pPr>
                      <a:r>
                        <a:rPr lang="en"/>
                        <a:t>Unary Decrement (--)</a:t>
                      </a:r>
                      <a:endParaRPr/>
                    </a:p>
                  </a:txBody>
                  <a:tcPr marT="91425" marB="91425" marR="91425" marL="91425"/>
                </a:tc>
                <a:tc>
                  <a:txBody>
                    <a:bodyPr/>
                    <a:lstStyle/>
                    <a:p>
                      <a:pPr indent="0" lvl="0" marL="0" rtl="0" algn="l">
                        <a:spcBef>
                          <a:spcPts val="0"/>
                        </a:spcBef>
                        <a:spcAft>
                          <a:spcPts val="0"/>
                        </a:spcAft>
                        <a:buNone/>
                      </a:pPr>
                      <a:r>
                        <a:rPr lang="en"/>
                        <a:t>Subtracts one from the operand</a:t>
                      </a:r>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2"/>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796" name="Google Shape;796;p82"/>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4:</a:t>
            </a:r>
            <a:endParaRPr/>
          </a:p>
          <a:p>
            <a:pPr indent="0" lvl="0" marL="0" rtl="0" algn="l">
              <a:spcBef>
                <a:spcPts val="1000"/>
              </a:spcBef>
              <a:spcAft>
                <a:spcPts val="0"/>
              </a:spcAft>
              <a:buNone/>
            </a:pPr>
            <a:r>
              <a:rPr lang="en"/>
              <a:t>	x = (10 + 15) * ((24 / 2) - 8)</a:t>
            </a:r>
            <a:endParaRPr/>
          </a:p>
          <a:p>
            <a:pPr indent="-317500" lvl="0" marL="914400" rtl="0" algn="l">
              <a:spcBef>
                <a:spcPts val="1000"/>
              </a:spcBef>
              <a:spcAft>
                <a:spcPts val="0"/>
              </a:spcAft>
              <a:buSzPts val="1400"/>
              <a:buChar char="-"/>
            </a:pPr>
            <a:r>
              <a:rPr lang="en"/>
              <a:t>When dealing with nested parentheses, complete the innermost first</a:t>
            </a:r>
            <a:endParaRPr/>
          </a:p>
          <a:p>
            <a:pPr indent="-317500" lvl="0" marL="914400" rtl="0" algn="l">
              <a:spcBef>
                <a:spcPts val="0"/>
              </a:spcBef>
              <a:spcAft>
                <a:spcPts val="0"/>
              </a:spcAft>
              <a:buSzPts val="1400"/>
              <a:buChar char="-"/>
            </a:pPr>
            <a:r>
              <a:rPr lang="en"/>
              <a:t>24 / 2 = 12</a:t>
            </a:r>
            <a:endParaRPr/>
          </a:p>
          <a:p>
            <a:pPr indent="-317500" lvl="0" marL="914400" rtl="0" algn="l">
              <a:spcBef>
                <a:spcPts val="0"/>
              </a:spcBef>
              <a:spcAft>
                <a:spcPts val="0"/>
              </a:spcAft>
              <a:buSzPts val="1400"/>
              <a:buChar char="-"/>
            </a:pPr>
            <a:r>
              <a:rPr lang="en"/>
              <a:t>For parentheses on the same level, complete left to right</a:t>
            </a:r>
            <a:endParaRPr/>
          </a:p>
          <a:p>
            <a:pPr indent="-317500" lvl="0" marL="914400" rtl="0" algn="l">
              <a:spcBef>
                <a:spcPts val="0"/>
              </a:spcBef>
              <a:spcAft>
                <a:spcPts val="0"/>
              </a:spcAft>
              <a:buSzPts val="1400"/>
              <a:buChar char="-"/>
            </a:pPr>
            <a:r>
              <a:rPr lang="en"/>
              <a:t>10 + 15 = 25</a:t>
            </a:r>
            <a:endParaRPr/>
          </a:p>
          <a:p>
            <a:pPr indent="-317500" lvl="0" marL="914400" rtl="0" algn="l">
              <a:spcBef>
                <a:spcPts val="0"/>
              </a:spcBef>
              <a:spcAft>
                <a:spcPts val="0"/>
              </a:spcAft>
              <a:buSzPts val="1400"/>
              <a:buChar char="-"/>
            </a:pPr>
            <a:r>
              <a:rPr lang="en"/>
              <a:t>12 - 8 = 4</a:t>
            </a:r>
            <a:endParaRPr/>
          </a:p>
          <a:p>
            <a:pPr indent="-317500" lvl="0" marL="914400" rtl="0" algn="l">
              <a:spcBef>
                <a:spcPts val="0"/>
              </a:spcBef>
              <a:spcAft>
                <a:spcPts val="0"/>
              </a:spcAft>
              <a:buSzPts val="1400"/>
              <a:buChar char="-"/>
            </a:pPr>
            <a:r>
              <a:rPr lang="en"/>
              <a:t>Once parentheses have been dealt with, proceed with completing rest of operation</a:t>
            </a:r>
            <a:endParaRPr/>
          </a:p>
          <a:p>
            <a:pPr indent="-317500" lvl="0" marL="914400" rtl="0" algn="l">
              <a:spcBef>
                <a:spcPts val="0"/>
              </a:spcBef>
              <a:spcAft>
                <a:spcPts val="0"/>
              </a:spcAft>
              <a:buSzPts val="1400"/>
              <a:buChar char="-"/>
            </a:pPr>
            <a:r>
              <a:rPr lang="en"/>
              <a:t>25 * 4 = 100</a:t>
            </a:r>
            <a:endParaRPr/>
          </a:p>
          <a:p>
            <a:pPr indent="-317500" lvl="0" marL="914400" rtl="0" algn="l">
              <a:spcBef>
                <a:spcPts val="0"/>
              </a:spcBef>
              <a:spcAft>
                <a:spcPts val="0"/>
              </a:spcAft>
              <a:buSzPts val="1400"/>
              <a:buChar char="-"/>
            </a:pPr>
            <a:r>
              <a:rPr lang="en"/>
              <a:t>x</a:t>
            </a:r>
            <a:r>
              <a:rPr lang="en"/>
              <a:t> = 100</a:t>
            </a:r>
            <a:br>
              <a:rPr lang="en"/>
            </a:b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83"/>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802" name="Google Shape;802;p83"/>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JavaScript Order of Precedence for Operators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803" name="Google Shape;803;p83"/>
          <p:cNvGraphicFramePr/>
          <p:nvPr/>
        </p:nvGraphicFramePr>
        <p:xfrm>
          <a:off x="952500" y="177052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626350">
                <a:tc>
                  <a:txBody>
                    <a:bodyPr/>
                    <a:lstStyle/>
                    <a:p>
                      <a:pPr indent="0" lvl="0" marL="0" rtl="0" algn="l">
                        <a:spcBef>
                          <a:spcPts val="0"/>
                        </a:spcBef>
                        <a:spcAft>
                          <a:spcPts val="0"/>
                        </a:spcAft>
                        <a:buNone/>
                      </a:pPr>
                      <a:r>
                        <a:rPr lang="en"/>
                        <a:t>Operataor</a:t>
                      </a:r>
                      <a:endParaRPr/>
                    </a:p>
                  </a:txBody>
                  <a:tcPr marT="91425" marB="91425" marR="91425" marL="91425"/>
                </a:tc>
                <a:tc>
                  <a:txBody>
                    <a:bodyPr/>
                    <a:lstStyle/>
                    <a:p>
                      <a:pPr indent="0" lvl="0" marL="0" rtl="0" algn="l">
                        <a:spcBef>
                          <a:spcPts val="0"/>
                        </a:spcBef>
                        <a:spcAft>
                          <a:spcPts val="0"/>
                        </a:spcAft>
                        <a:buNone/>
                      </a:pPr>
                      <a:r>
                        <a:rPr lang="en"/>
                        <a:t>Operation</a:t>
                      </a:r>
                      <a:endParaRPr/>
                    </a:p>
                  </a:txBody>
                  <a:tcPr marT="91425" marB="91425" marR="91425" marL="91425"/>
                </a:tc>
                <a:tc>
                  <a:txBody>
                    <a:bodyPr/>
                    <a:lstStyle/>
                    <a:p>
                      <a:pPr indent="0" lvl="0" marL="0" rtl="0" algn="l">
                        <a:spcBef>
                          <a:spcPts val="0"/>
                        </a:spcBef>
                        <a:spcAft>
                          <a:spcPts val="0"/>
                        </a:spcAft>
                        <a:buNone/>
                      </a:pPr>
                      <a:r>
                        <a:rPr lang="en"/>
                        <a:t>Order of Precedence</a:t>
                      </a:r>
                      <a:endParaRPr/>
                    </a:p>
                  </a:txBody>
                  <a:tcPr marT="91425" marB="91425" marR="91425" marL="91425"/>
                </a:tc>
                <a:tc>
                  <a:txBody>
                    <a:bodyPr/>
                    <a:lstStyle/>
                    <a:p>
                      <a:pPr indent="0" lvl="0" marL="0" rtl="0" algn="l">
                        <a:spcBef>
                          <a:spcPts val="0"/>
                        </a:spcBef>
                        <a:spcAft>
                          <a:spcPts val="0"/>
                        </a:spcAft>
                        <a:buNone/>
                      </a:pPr>
                      <a:r>
                        <a:rPr lang="en"/>
                        <a:t>Order of Evaluation</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Increment</a:t>
                      </a:r>
                      <a:endParaRPr/>
                    </a:p>
                  </a:txBody>
                  <a:tcPr marT="91425" marB="91425" marR="91425" marL="91425"/>
                </a:tc>
                <a:tc>
                  <a:txBody>
                    <a:bodyPr/>
                    <a:lstStyle/>
                    <a:p>
                      <a:pPr indent="0" lvl="0" marL="0" rtl="0" algn="l">
                        <a:spcBef>
                          <a:spcPts val="0"/>
                        </a:spcBef>
                        <a:spcAft>
                          <a:spcPts val="0"/>
                        </a:spcAft>
                        <a:buNone/>
                      </a:pPr>
                      <a:r>
                        <a:rPr lang="en"/>
                        <a:t>First</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r h="381000">
                <a:tc>
                  <a:txBody>
                    <a:bodyPr/>
                    <a:lstStyle/>
                    <a:p>
                      <a:pPr indent="0" lvl="0" marL="0" rtl="0" algn="l">
                        <a:spcBef>
                          <a:spcPts val="0"/>
                        </a:spcBef>
                        <a:spcAft>
                          <a:spcPts val="0"/>
                        </a:spcAft>
                        <a:buNone/>
                      </a:pPr>
                      <a:r>
                        <a:rPr lang="en"/>
                        <a:t>- -</a:t>
                      </a:r>
                      <a:r>
                        <a:rPr lang="en"/>
                        <a:t> </a:t>
                      </a:r>
                      <a:endParaRPr/>
                    </a:p>
                  </a:txBody>
                  <a:tcPr marT="91425" marB="91425" marR="91425" marL="91425"/>
                </a:tc>
                <a:tc>
                  <a:txBody>
                    <a:bodyPr/>
                    <a:lstStyle/>
                    <a:p>
                      <a:pPr indent="0" lvl="0" marL="0" rtl="0" algn="l">
                        <a:spcBef>
                          <a:spcPts val="0"/>
                        </a:spcBef>
                        <a:spcAft>
                          <a:spcPts val="0"/>
                        </a:spcAft>
                        <a:buNone/>
                      </a:pPr>
                      <a:r>
                        <a:rPr lang="en"/>
                        <a:t>Decrement</a:t>
                      </a:r>
                      <a:endParaRPr/>
                    </a:p>
                  </a:txBody>
                  <a:tcPr marT="91425" marB="91425" marR="91425" marL="91425"/>
                </a:tc>
                <a:tc>
                  <a:txBody>
                    <a:bodyPr/>
                    <a:lstStyle/>
                    <a:p>
                      <a:pPr indent="0" lvl="0" marL="0" rtl="0" algn="l">
                        <a:spcBef>
                          <a:spcPts val="0"/>
                        </a:spcBef>
                        <a:spcAft>
                          <a:spcPts val="0"/>
                        </a:spcAft>
                        <a:buNone/>
                      </a:pPr>
                      <a:r>
                        <a:rPr lang="en"/>
                        <a:t>First</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Negation</a:t>
                      </a:r>
                      <a:endParaRPr/>
                    </a:p>
                  </a:txBody>
                  <a:tcPr marT="91425" marB="91425" marR="91425" marL="91425"/>
                </a:tc>
                <a:tc>
                  <a:txBody>
                    <a:bodyPr/>
                    <a:lstStyle/>
                    <a:p>
                      <a:pPr indent="0" lvl="0" marL="0" rtl="0" algn="l">
                        <a:spcBef>
                          <a:spcPts val="0"/>
                        </a:spcBef>
                        <a:spcAft>
                          <a:spcPts val="0"/>
                        </a:spcAft>
                        <a:buNone/>
                      </a:pPr>
                      <a:r>
                        <a:rPr lang="en"/>
                        <a:t>First</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NOT</a:t>
                      </a:r>
                      <a:endParaRPr/>
                    </a:p>
                  </a:txBody>
                  <a:tcPr marT="91425" marB="91425" marR="91425" marL="91425"/>
                </a:tc>
                <a:tc>
                  <a:txBody>
                    <a:bodyPr/>
                    <a:lstStyle/>
                    <a:p>
                      <a:pPr indent="0" lvl="0" marL="0" rtl="0" algn="l">
                        <a:spcBef>
                          <a:spcPts val="0"/>
                        </a:spcBef>
                        <a:spcAft>
                          <a:spcPts val="0"/>
                        </a:spcAft>
                        <a:buNone/>
                      </a:pPr>
                      <a:r>
                        <a:rPr lang="en"/>
                        <a:t>First</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8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809" name="Google Shape;809;p84"/>
          <p:cNvSpPr txBox="1"/>
          <p:nvPr>
            <p:ph idx="1" type="body"/>
          </p:nvPr>
        </p:nvSpPr>
        <p:spPr>
          <a:xfrm>
            <a:off x="720000" y="10939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JavaScript Order of Precedence for Operators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810" name="Google Shape;810;p84"/>
          <p:cNvGraphicFramePr/>
          <p:nvPr/>
        </p:nvGraphicFramePr>
        <p:xfrm>
          <a:off x="952500" y="177052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l">
                        <a:spcBef>
                          <a:spcPts val="0"/>
                        </a:spcBef>
                        <a:spcAft>
                          <a:spcPts val="0"/>
                        </a:spcAft>
                        <a:buNone/>
                      </a:pPr>
                      <a:r>
                        <a:rPr lang="en"/>
                        <a:t>Operataor</a:t>
                      </a:r>
                      <a:endParaRPr/>
                    </a:p>
                  </a:txBody>
                  <a:tcPr marT="91425" marB="91425" marR="91425" marL="91425"/>
                </a:tc>
                <a:tc>
                  <a:txBody>
                    <a:bodyPr/>
                    <a:lstStyle/>
                    <a:p>
                      <a:pPr indent="0" lvl="0" marL="0" rtl="0" algn="l">
                        <a:spcBef>
                          <a:spcPts val="0"/>
                        </a:spcBef>
                        <a:spcAft>
                          <a:spcPts val="0"/>
                        </a:spcAft>
                        <a:buNone/>
                      </a:pPr>
                      <a:r>
                        <a:rPr lang="en"/>
                        <a:t>Operation</a:t>
                      </a:r>
                      <a:endParaRPr/>
                    </a:p>
                  </a:txBody>
                  <a:tcPr marT="91425" marB="91425" marR="91425" marL="91425"/>
                </a:tc>
                <a:tc>
                  <a:txBody>
                    <a:bodyPr/>
                    <a:lstStyle/>
                    <a:p>
                      <a:pPr indent="0" lvl="0" marL="0" rtl="0" algn="l">
                        <a:spcBef>
                          <a:spcPts val="0"/>
                        </a:spcBef>
                        <a:spcAft>
                          <a:spcPts val="0"/>
                        </a:spcAft>
                        <a:buNone/>
                      </a:pPr>
                      <a:r>
                        <a:rPr lang="en"/>
                        <a:t>Order of Precedence</a:t>
                      </a:r>
                      <a:endParaRPr/>
                    </a:p>
                  </a:txBody>
                  <a:tcPr marT="91425" marB="91425" marR="91425" marL="91425"/>
                </a:tc>
                <a:tc>
                  <a:txBody>
                    <a:bodyPr/>
                    <a:lstStyle/>
                    <a:p>
                      <a:pPr indent="0" lvl="0" marL="0" rtl="0" algn="l">
                        <a:spcBef>
                          <a:spcPts val="0"/>
                        </a:spcBef>
                        <a:spcAft>
                          <a:spcPts val="0"/>
                        </a:spcAft>
                        <a:buNone/>
                      </a:pPr>
                      <a:r>
                        <a:rPr lang="en"/>
                        <a:t>Order of Evaluation</a:t>
                      </a:r>
                      <a:endParaRPr/>
                    </a:p>
                  </a:txBody>
                  <a:tcPr marT="91425" marB="91425" marR="91425" marL="91425"/>
                </a:tc>
              </a:tr>
              <a:tr h="381000">
                <a:tc>
                  <a:txBody>
                    <a:bodyPr/>
                    <a:lstStyle/>
                    <a:p>
                      <a:pPr indent="0" lvl="0" marL="0" rtl="0" algn="l">
                        <a:spcBef>
                          <a:spcPts val="0"/>
                        </a:spcBef>
                        <a:spcAft>
                          <a:spcPts val="0"/>
                        </a:spcAft>
                        <a:buNone/>
                      </a:pPr>
                      <a:r>
                        <a:rPr lang="en"/>
                        <a:t>*, /, %</a:t>
                      </a:r>
                      <a:endParaRPr/>
                    </a:p>
                  </a:txBody>
                  <a:tcPr marT="91425" marB="91425" marR="91425" marL="91425"/>
                </a:tc>
                <a:tc>
                  <a:txBody>
                    <a:bodyPr/>
                    <a:lstStyle/>
                    <a:p>
                      <a:pPr indent="0" lvl="0" marL="0" rtl="0" algn="l">
                        <a:spcBef>
                          <a:spcPts val="0"/>
                        </a:spcBef>
                        <a:spcAft>
                          <a:spcPts val="0"/>
                        </a:spcAft>
                        <a:buNone/>
                      </a:pPr>
                      <a:r>
                        <a:rPr lang="en"/>
                        <a:t>Multiplication, division, modulus</a:t>
                      </a:r>
                      <a:endParaRPr/>
                    </a:p>
                  </a:txBody>
                  <a:tcPr marT="91425" marB="91425" marR="91425" marL="91425"/>
                </a:tc>
                <a:tc>
                  <a:txBody>
                    <a:bodyPr/>
                    <a:lstStyle/>
                    <a:p>
                      <a:pPr indent="0" lvl="0" marL="0" rtl="0" algn="l">
                        <a:spcBef>
                          <a:spcPts val="0"/>
                        </a:spcBef>
                        <a:spcAft>
                          <a:spcPts val="0"/>
                        </a:spcAft>
                        <a:buNone/>
                      </a:pPr>
                      <a:r>
                        <a:rPr lang="en"/>
                        <a:t>Second</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 - </a:t>
                      </a:r>
                      <a:endParaRPr/>
                    </a:p>
                  </a:txBody>
                  <a:tcPr marT="91425" marB="91425" marR="91425" marL="91425"/>
                </a:tc>
                <a:tc>
                  <a:txBody>
                    <a:bodyPr/>
                    <a:lstStyle/>
                    <a:p>
                      <a:pPr indent="0" lvl="0" marL="0" rtl="0" algn="l">
                        <a:spcBef>
                          <a:spcPts val="0"/>
                        </a:spcBef>
                        <a:spcAft>
                          <a:spcPts val="0"/>
                        </a:spcAft>
                        <a:buNone/>
                      </a:pPr>
                      <a:r>
                        <a:rPr lang="en"/>
                        <a:t>Addition, subtraction</a:t>
                      </a:r>
                      <a:endParaRPr/>
                    </a:p>
                  </a:txBody>
                  <a:tcPr marT="91425" marB="91425" marR="91425" marL="91425"/>
                </a:tc>
                <a:tc>
                  <a:txBody>
                    <a:bodyPr/>
                    <a:lstStyle/>
                    <a:p>
                      <a:pPr indent="0" lvl="0" marL="0" rtl="0" algn="l">
                        <a:spcBef>
                          <a:spcPts val="0"/>
                        </a:spcBef>
                        <a:spcAft>
                          <a:spcPts val="0"/>
                        </a:spcAft>
                        <a:buNone/>
                      </a:pPr>
                      <a:r>
                        <a:rPr lang="en"/>
                        <a:t>Third</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Concatenation</a:t>
                      </a:r>
                      <a:endParaRPr/>
                    </a:p>
                  </a:txBody>
                  <a:tcPr marT="91425" marB="91425" marR="91425" marL="91425"/>
                </a:tc>
                <a:tc>
                  <a:txBody>
                    <a:bodyPr/>
                    <a:lstStyle/>
                    <a:p>
                      <a:pPr indent="0" lvl="0" marL="0" rtl="0" algn="l">
                        <a:spcBef>
                          <a:spcPts val="0"/>
                        </a:spcBef>
                        <a:spcAft>
                          <a:spcPts val="0"/>
                        </a:spcAft>
                        <a:buNone/>
                      </a:pPr>
                      <a:r>
                        <a:rPr lang="en"/>
                        <a:t>Third</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&lt;, &lt;=</a:t>
                      </a:r>
                      <a:endParaRPr/>
                    </a:p>
                  </a:txBody>
                  <a:tcPr marT="91425" marB="91425" marR="91425" marL="91425"/>
                </a:tc>
                <a:tc>
                  <a:txBody>
                    <a:bodyPr/>
                    <a:lstStyle/>
                    <a:p>
                      <a:pPr indent="0" lvl="0" marL="0" rtl="0" algn="l">
                        <a:spcBef>
                          <a:spcPts val="0"/>
                        </a:spcBef>
                        <a:spcAft>
                          <a:spcPts val="0"/>
                        </a:spcAft>
                        <a:buNone/>
                      </a:pPr>
                      <a:r>
                        <a:rPr lang="en"/>
                        <a:t>Less than, less than or equal to</a:t>
                      </a:r>
                      <a:endParaRPr/>
                    </a:p>
                  </a:txBody>
                  <a:tcPr marT="91425" marB="91425" marR="91425" marL="91425"/>
                </a:tc>
                <a:tc>
                  <a:txBody>
                    <a:bodyPr/>
                    <a:lstStyle/>
                    <a:p>
                      <a:pPr indent="0" lvl="0" marL="0" rtl="0" algn="l">
                        <a:spcBef>
                          <a:spcPts val="0"/>
                        </a:spcBef>
                        <a:spcAft>
                          <a:spcPts val="0"/>
                        </a:spcAft>
                        <a:buNone/>
                      </a:pPr>
                      <a:r>
                        <a:rPr lang="en"/>
                        <a:t>Fourth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5"/>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816" name="Google Shape;816;p85"/>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JavaScript Order of Precedence for Operators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817" name="Google Shape;817;p85"/>
          <p:cNvGraphicFramePr/>
          <p:nvPr/>
        </p:nvGraphicFramePr>
        <p:xfrm>
          <a:off x="952500" y="177052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l">
                        <a:spcBef>
                          <a:spcPts val="0"/>
                        </a:spcBef>
                        <a:spcAft>
                          <a:spcPts val="0"/>
                        </a:spcAft>
                        <a:buNone/>
                      </a:pPr>
                      <a:r>
                        <a:rPr lang="en"/>
                        <a:t>Operataor</a:t>
                      </a:r>
                      <a:endParaRPr/>
                    </a:p>
                  </a:txBody>
                  <a:tcPr marT="91425" marB="91425" marR="91425" marL="91425"/>
                </a:tc>
                <a:tc>
                  <a:txBody>
                    <a:bodyPr/>
                    <a:lstStyle/>
                    <a:p>
                      <a:pPr indent="0" lvl="0" marL="0" rtl="0" algn="l">
                        <a:spcBef>
                          <a:spcPts val="0"/>
                        </a:spcBef>
                        <a:spcAft>
                          <a:spcPts val="0"/>
                        </a:spcAft>
                        <a:buNone/>
                      </a:pPr>
                      <a:r>
                        <a:rPr lang="en"/>
                        <a:t>Operation</a:t>
                      </a:r>
                      <a:endParaRPr/>
                    </a:p>
                  </a:txBody>
                  <a:tcPr marT="91425" marB="91425" marR="91425" marL="91425"/>
                </a:tc>
                <a:tc>
                  <a:txBody>
                    <a:bodyPr/>
                    <a:lstStyle/>
                    <a:p>
                      <a:pPr indent="0" lvl="0" marL="0" rtl="0" algn="l">
                        <a:spcBef>
                          <a:spcPts val="0"/>
                        </a:spcBef>
                        <a:spcAft>
                          <a:spcPts val="0"/>
                        </a:spcAft>
                        <a:buNone/>
                      </a:pPr>
                      <a:r>
                        <a:rPr lang="en"/>
                        <a:t>Order of Precedence</a:t>
                      </a:r>
                      <a:endParaRPr/>
                    </a:p>
                  </a:txBody>
                  <a:tcPr marT="91425" marB="91425" marR="91425" marL="91425"/>
                </a:tc>
                <a:tc>
                  <a:txBody>
                    <a:bodyPr/>
                    <a:lstStyle/>
                    <a:p>
                      <a:pPr indent="0" lvl="0" marL="0" rtl="0" algn="l">
                        <a:spcBef>
                          <a:spcPts val="0"/>
                        </a:spcBef>
                        <a:spcAft>
                          <a:spcPts val="0"/>
                        </a:spcAft>
                        <a:buNone/>
                      </a:pPr>
                      <a:r>
                        <a:rPr lang="en"/>
                        <a:t>Order of Evaluation</a:t>
                      </a:r>
                      <a:endParaRPr/>
                    </a:p>
                  </a:txBody>
                  <a:tcPr marT="91425" marB="91425" marR="91425" marL="91425"/>
                </a:tc>
              </a:tr>
              <a:tr h="381000">
                <a:tc>
                  <a:txBody>
                    <a:bodyPr/>
                    <a:lstStyle/>
                    <a:p>
                      <a:pPr indent="0" lvl="0" marL="0" rtl="0" algn="l">
                        <a:spcBef>
                          <a:spcPts val="0"/>
                        </a:spcBef>
                        <a:spcAft>
                          <a:spcPts val="0"/>
                        </a:spcAft>
                        <a:buNone/>
                      </a:pPr>
                      <a:r>
                        <a:rPr lang="en"/>
                        <a:t>&gt;, &gt;=</a:t>
                      </a:r>
                      <a:endParaRPr/>
                    </a:p>
                  </a:txBody>
                  <a:tcPr marT="91425" marB="91425" marR="91425" marL="91425"/>
                </a:tc>
                <a:tc>
                  <a:txBody>
                    <a:bodyPr/>
                    <a:lstStyle/>
                    <a:p>
                      <a:pPr indent="0" lvl="0" marL="0" rtl="0" algn="l">
                        <a:spcBef>
                          <a:spcPts val="0"/>
                        </a:spcBef>
                        <a:spcAft>
                          <a:spcPts val="0"/>
                        </a:spcAft>
                        <a:buNone/>
                      </a:pPr>
                      <a:r>
                        <a:rPr lang="en"/>
                        <a:t>Greater than, greater than or equal to</a:t>
                      </a:r>
                      <a:endParaRPr/>
                    </a:p>
                  </a:txBody>
                  <a:tcPr marT="91425" marB="91425" marR="91425" marL="91425"/>
                </a:tc>
                <a:tc>
                  <a:txBody>
                    <a:bodyPr/>
                    <a:lstStyle/>
                    <a:p>
                      <a:pPr indent="0" lvl="0" marL="0" rtl="0" algn="l">
                        <a:spcBef>
                          <a:spcPts val="0"/>
                        </a:spcBef>
                        <a:spcAft>
                          <a:spcPts val="0"/>
                        </a:spcAft>
                        <a:buNone/>
                      </a:pPr>
                      <a:r>
                        <a:rPr lang="en"/>
                        <a:t>Fourth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Equality</a:t>
                      </a:r>
                      <a:endParaRPr/>
                    </a:p>
                  </a:txBody>
                  <a:tcPr marT="91425" marB="91425" marR="91425" marL="91425"/>
                </a:tc>
                <a:tc>
                  <a:txBody>
                    <a:bodyPr/>
                    <a:lstStyle/>
                    <a:p>
                      <a:pPr indent="0" lvl="0" marL="0" rtl="0" algn="l">
                        <a:spcBef>
                          <a:spcPts val="0"/>
                        </a:spcBef>
                        <a:spcAft>
                          <a:spcPts val="0"/>
                        </a:spcAft>
                        <a:buNone/>
                      </a:pPr>
                      <a:r>
                        <a:rPr lang="en"/>
                        <a:t>Fifth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Inequality</a:t>
                      </a:r>
                      <a:endParaRPr/>
                    </a:p>
                  </a:txBody>
                  <a:tcPr marT="91425" marB="91425" marR="91425" marL="91425"/>
                </a:tc>
                <a:tc>
                  <a:txBody>
                    <a:bodyPr/>
                    <a:lstStyle/>
                    <a:p>
                      <a:pPr indent="0" lvl="0" marL="0" rtl="0" algn="l">
                        <a:spcBef>
                          <a:spcPts val="0"/>
                        </a:spcBef>
                        <a:spcAft>
                          <a:spcPts val="0"/>
                        </a:spcAft>
                        <a:buNone/>
                      </a:pPr>
                      <a:r>
                        <a:rPr lang="en"/>
                        <a:t>Fifth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Strict equality</a:t>
                      </a:r>
                      <a:endParaRPr/>
                    </a:p>
                  </a:txBody>
                  <a:tcPr marT="91425" marB="91425" marR="91425" marL="91425"/>
                </a:tc>
                <a:tc>
                  <a:txBody>
                    <a:bodyPr/>
                    <a:lstStyle/>
                    <a:p>
                      <a:pPr indent="0" lvl="0" marL="0" rtl="0" algn="l">
                        <a:spcBef>
                          <a:spcPts val="0"/>
                        </a:spcBef>
                        <a:spcAft>
                          <a:spcPts val="0"/>
                        </a:spcAft>
                        <a:buNone/>
                      </a:pPr>
                      <a:r>
                        <a:rPr lang="en"/>
                        <a:t>Fifth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823" name="Google Shape;823;p86"/>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JavaScript Order of Precedence for Operators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824" name="Google Shape;824;p86"/>
          <p:cNvGraphicFramePr/>
          <p:nvPr/>
        </p:nvGraphicFramePr>
        <p:xfrm>
          <a:off x="952500" y="177052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l">
                        <a:spcBef>
                          <a:spcPts val="0"/>
                        </a:spcBef>
                        <a:spcAft>
                          <a:spcPts val="0"/>
                        </a:spcAft>
                        <a:buNone/>
                      </a:pPr>
                      <a:r>
                        <a:rPr lang="en"/>
                        <a:t>Operataor</a:t>
                      </a:r>
                      <a:endParaRPr/>
                    </a:p>
                  </a:txBody>
                  <a:tcPr marT="91425" marB="91425" marR="91425" marL="91425"/>
                </a:tc>
                <a:tc>
                  <a:txBody>
                    <a:bodyPr/>
                    <a:lstStyle/>
                    <a:p>
                      <a:pPr indent="0" lvl="0" marL="0" rtl="0" algn="l">
                        <a:spcBef>
                          <a:spcPts val="0"/>
                        </a:spcBef>
                        <a:spcAft>
                          <a:spcPts val="0"/>
                        </a:spcAft>
                        <a:buNone/>
                      </a:pPr>
                      <a:r>
                        <a:rPr lang="en"/>
                        <a:t>Operation</a:t>
                      </a:r>
                      <a:endParaRPr/>
                    </a:p>
                  </a:txBody>
                  <a:tcPr marT="91425" marB="91425" marR="91425" marL="91425"/>
                </a:tc>
                <a:tc>
                  <a:txBody>
                    <a:bodyPr/>
                    <a:lstStyle/>
                    <a:p>
                      <a:pPr indent="0" lvl="0" marL="0" rtl="0" algn="l">
                        <a:spcBef>
                          <a:spcPts val="0"/>
                        </a:spcBef>
                        <a:spcAft>
                          <a:spcPts val="0"/>
                        </a:spcAft>
                        <a:buNone/>
                      </a:pPr>
                      <a:r>
                        <a:rPr lang="en"/>
                        <a:t>Order of Precedence</a:t>
                      </a:r>
                      <a:endParaRPr/>
                    </a:p>
                  </a:txBody>
                  <a:tcPr marT="91425" marB="91425" marR="91425" marL="91425"/>
                </a:tc>
                <a:tc>
                  <a:txBody>
                    <a:bodyPr/>
                    <a:lstStyle/>
                    <a:p>
                      <a:pPr indent="0" lvl="0" marL="0" rtl="0" algn="l">
                        <a:spcBef>
                          <a:spcPts val="0"/>
                        </a:spcBef>
                        <a:spcAft>
                          <a:spcPts val="0"/>
                        </a:spcAft>
                        <a:buNone/>
                      </a:pPr>
                      <a:r>
                        <a:rPr lang="en"/>
                        <a:t>Order of Evaluation</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Strict inequality</a:t>
                      </a:r>
                      <a:endParaRPr/>
                    </a:p>
                  </a:txBody>
                  <a:tcPr marT="91425" marB="91425" marR="91425" marL="91425"/>
                </a:tc>
                <a:tc>
                  <a:txBody>
                    <a:bodyPr/>
                    <a:lstStyle/>
                    <a:p>
                      <a:pPr indent="0" lvl="0" marL="0" rtl="0" algn="l">
                        <a:spcBef>
                          <a:spcPts val="0"/>
                        </a:spcBef>
                        <a:spcAft>
                          <a:spcPts val="0"/>
                        </a:spcAft>
                        <a:buNone/>
                      </a:pPr>
                      <a:r>
                        <a:rPr lang="en"/>
                        <a:t>Fifth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&amp;&amp;</a:t>
                      </a:r>
                      <a:endParaRPr/>
                    </a:p>
                  </a:txBody>
                  <a:tcPr marT="91425" marB="91425" marR="91425" marL="91425"/>
                </a:tc>
                <a:tc>
                  <a:txBody>
                    <a:bodyPr/>
                    <a:lstStyle/>
                    <a:p>
                      <a:pPr indent="0" lvl="0" marL="0" rtl="0" algn="l">
                        <a:spcBef>
                          <a:spcPts val="0"/>
                        </a:spcBef>
                        <a:spcAft>
                          <a:spcPts val="0"/>
                        </a:spcAft>
                        <a:buNone/>
                      </a:pPr>
                      <a:r>
                        <a:rPr lang="en"/>
                        <a:t>AND</a:t>
                      </a:r>
                      <a:endParaRPr/>
                    </a:p>
                  </a:txBody>
                  <a:tcPr marT="91425" marB="91425" marR="91425" marL="91425"/>
                </a:tc>
                <a:tc>
                  <a:txBody>
                    <a:bodyPr/>
                    <a:lstStyle/>
                    <a:p>
                      <a:pPr indent="0" lvl="0" marL="0" rtl="0" algn="l">
                        <a:spcBef>
                          <a:spcPts val="0"/>
                        </a:spcBef>
                        <a:spcAft>
                          <a:spcPts val="0"/>
                        </a:spcAft>
                        <a:buNone/>
                      </a:pPr>
                      <a:r>
                        <a:rPr lang="en"/>
                        <a:t>Sixth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OR</a:t>
                      </a:r>
                      <a:endParaRPr/>
                    </a:p>
                  </a:txBody>
                  <a:tcPr marT="91425" marB="91425" marR="91425" marL="91425"/>
                </a:tc>
                <a:tc>
                  <a:txBody>
                    <a:bodyPr/>
                    <a:lstStyle/>
                    <a:p>
                      <a:pPr indent="0" lvl="0" marL="0" rtl="0" algn="l">
                        <a:spcBef>
                          <a:spcPts val="0"/>
                        </a:spcBef>
                        <a:spcAft>
                          <a:spcPts val="0"/>
                        </a:spcAft>
                        <a:buNone/>
                      </a:pPr>
                      <a:r>
                        <a:rPr lang="en"/>
                        <a:t>Sixth</a:t>
                      </a:r>
                      <a:endParaRPr/>
                    </a:p>
                  </a:txBody>
                  <a:tcPr marT="91425" marB="91425" marR="91425" marL="91425"/>
                </a:tc>
                <a:tc>
                  <a:txBody>
                    <a:bodyPr/>
                    <a:lstStyle/>
                    <a:p>
                      <a:pPr indent="0" lvl="0" marL="0" rtl="0" algn="l">
                        <a:spcBef>
                          <a:spcPts val="0"/>
                        </a:spcBef>
                        <a:spcAft>
                          <a:spcPts val="0"/>
                        </a:spcAft>
                        <a:buNone/>
                      </a:pPr>
                      <a:r>
                        <a:rPr lang="en"/>
                        <a:t>L -&gt; 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Ternary</a:t>
                      </a:r>
                      <a:endParaRPr/>
                    </a:p>
                  </a:txBody>
                  <a:tcPr marT="91425" marB="91425" marR="91425" marL="91425"/>
                </a:tc>
                <a:tc>
                  <a:txBody>
                    <a:bodyPr/>
                    <a:lstStyle/>
                    <a:p>
                      <a:pPr indent="0" lvl="0" marL="0" rtl="0" algn="l">
                        <a:spcBef>
                          <a:spcPts val="0"/>
                        </a:spcBef>
                        <a:spcAft>
                          <a:spcPts val="0"/>
                        </a:spcAft>
                        <a:buNone/>
                      </a:pPr>
                      <a:r>
                        <a:rPr lang="en"/>
                        <a:t>Seventh</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Assignment</a:t>
                      </a:r>
                      <a:endParaRPr/>
                    </a:p>
                  </a:txBody>
                  <a:tcPr marT="91425" marB="91425" marR="91425" marL="91425"/>
                </a:tc>
                <a:tc>
                  <a:txBody>
                    <a:bodyPr/>
                    <a:lstStyle/>
                    <a:p>
                      <a:pPr indent="0" lvl="0" marL="0" rtl="0" algn="l">
                        <a:spcBef>
                          <a:spcPts val="0"/>
                        </a:spcBef>
                        <a:spcAft>
                          <a:spcPts val="0"/>
                        </a:spcAft>
                        <a:buNone/>
                      </a:pPr>
                      <a:r>
                        <a:rPr lang="en"/>
                        <a:t>Eighth</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 Precedence (cont’d)</a:t>
            </a:r>
            <a:endParaRPr/>
          </a:p>
        </p:txBody>
      </p:sp>
      <p:sp>
        <p:nvSpPr>
          <p:cNvPr id="830" name="Google Shape;830;p87"/>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JavaScript Order of Precedence for Operators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aphicFrame>
        <p:nvGraphicFramePr>
          <p:cNvPr id="831" name="Google Shape;831;p87"/>
          <p:cNvGraphicFramePr/>
          <p:nvPr/>
        </p:nvGraphicFramePr>
        <p:xfrm>
          <a:off x="952500" y="1770525"/>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l">
                        <a:spcBef>
                          <a:spcPts val="0"/>
                        </a:spcBef>
                        <a:spcAft>
                          <a:spcPts val="0"/>
                        </a:spcAft>
                        <a:buNone/>
                      </a:pPr>
                      <a:r>
                        <a:rPr lang="en"/>
                        <a:t>Operataor</a:t>
                      </a:r>
                      <a:endParaRPr/>
                    </a:p>
                  </a:txBody>
                  <a:tcPr marT="91425" marB="91425" marR="91425" marL="91425"/>
                </a:tc>
                <a:tc>
                  <a:txBody>
                    <a:bodyPr/>
                    <a:lstStyle/>
                    <a:p>
                      <a:pPr indent="0" lvl="0" marL="0" rtl="0" algn="l">
                        <a:spcBef>
                          <a:spcPts val="0"/>
                        </a:spcBef>
                        <a:spcAft>
                          <a:spcPts val="0"/>
                        </a:spcAft>
                        <a:buNone/>
                      </a:pPr>
                      <a:r>
                        <a:rPr lang="en"/>
                        <a:t>Operation</a:t>
                      </a:r>
                      <a:endParaRPr/>
                    </a:p>
                  </a:txBody>
                  <a:tcPr marT="91425" marB="91425" marR="91425" marL="91425"/>
                </a:tc>
                <a:tc>
                  <a:txBody>
                    <a:bodyPr/>
                    <a:lstStyle/>
                    <a:p>
                      <a:pPr indent="0" lvl="0" marL="0" rtl="0" algn="l">
                        <a:spcBef>
                          <a:spcPts val="0"/>
                        </a:spcBef>
                        <a:spcAft>
                          <a:spcPts val="0"/>
                        </a:spcAft>
                        <a:buNone/>
                      </a:pPr>
                      <a:r>
                        <a:rPr lang="en"/>
                        <a:t>Order of Precedence</a:t>
                      </a:r>
                      <a:endParaRPr/>
                    </a:p>
                  </a:txBody>
                  <a:tcPr marT="91425" marB="91425" marR="91425" marL="91425"/>
                </a:tc>
                <a:tc>
                  <a:txBody>
                    <a:bodyPr/>
                    <a:lstStyle/>
                    <a:p>
                      <a:pPr indent="0" lvl="0" marL="0" rtl="0" algn="l">
                        <a:spcBef>
                          <a:spcPts val="0"/>
                        </a:spcBef>
                        <a:spcAft>
                          <a:spcPts val="0"/>
                        </a:spcAft>
                        <a:buNone/>
                      </a:pPr>
                      <a:r>
                        <a:rPr lang="en"/>
                        <a:t>Order of Evaluation</a:t>
                      </a:r>
                      <a:endParaRPr/>
                    </a:p>
                  </a:txBody>
                  <a:tcPr marT="91425" marB="91425" marR="91425" marL="91425"/>
                </a:tc>
              </a:tr>
              <a:tr h="381000">
                <a:tc>
                  <a:txBody>
                    <a:bodyPr/>
                    <a:lstStyle/>
                    <a:p>
                      <a:pPr indent="0" lvl="0" marL="0" rtl="0" algn="l">
                        <a:spcBef>
                          <a:spcPts val="0"/>
                        </a:spcBef>
                        <a:spcAft>
                          <a:spcPts val="0"/>
                        </a:spcAft>
                        <a:buNone/>
                      </a:pPr>
                      <a:r>
                        <a:rPr lang="en"/>
                        <a:t>+=, -=, etc.</a:t>
                      </a:r>
                      <a:endParaRPr/>
                    </a:p>
                  </a:txBody>
                  <a:tcPr marT="91425" marB="91425" marR="91425" marL="91425"/>
                </a:tc>
                <a:tc>
                  <a:txBody>
                    <a:bodyPr/>
                    <a:lstStyle/>
                    <a:p>
                      <a:pPr indent="0" lvl="0" marL="0" rtl="0" algn="l">
                        <a:spcBef>
                          <a:spcPts val="0"/>
                        </a:spcBef>
                        <a:spcAft>
                          <a:spcPts val="0"/>
                        </a:spcAft>
                        <a:buNone/>
                      </a:pPr>
                      <a:r>
                        <a:rPr lang="en"/>
                        <a:t>Arithmetic assignment</a:t>
                      </a:r>
                      <a:endParaRPr/>
                    </a:p>
                  </a:txBody>
                  <a:tcPr marT="91425" marB="91425" marR="91425" marL="91425"/>
                </a:tc>
                <a:tc>
                  <a:txBody>
                    <a:bodyPr/>
                    <a:lstStyle/>
                    <a:p>
                      <a:pPr indent="0" lvl="0" marL="0" rtl="0" algn="l">
                        <a:spcBef>
                          <a:spcPts val="0"/>
                        </a:spcBef>
                        <a:spcAft>
                          <a:spcPts val="0"/>
                        </a:spcAft>
                        <a:buNone/>
                      </a:pPr>
                      <a:r>
                        <a:rPr lang="en"/>
                        <a:t>Eighth</a:t>
                      </a:r>
                      <a:endParaRPr/>
                    </a:p>
                  </a:txBody>
                  <a:tcPr marT="91425" marB="91425" marR="91425" marL="91425"/>
                </a:tc>
                <a:tc>
                  <a:txBody>
                    <a:bodyPr/>
                    <a:lstStyle/>
                    <a:p>
                      <a:pPr indent="0" lvl="0" marL="0" rtl="0" algn="l">
                        <a:spcBef>
                          <a:spcPts val="0"/>
                        </a:spcBef>
                        <a:spcAft>
                          <a:spcPts val="0"/>
                        </a:spcAft>
                        <a:buNone/>
                      </a:pPr>
                      <a:r>
                        <a:rPr lang="en"/>
                        <a:t>R -&gt; L</a:t>
                      </a:r>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88"/>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837" name="Google Shape;837;p88"/>
          <p:cNvSpPr txBox="1"/>
          <p:nvPr>
            <p:ph idx="1" type="body"/>
          </p:nvPr>
        </p:nvSpPr>
        <p:spPr>
          <a:xfrm>
            <a:off x="720000" y="1017700"/>
            <a:ext cx="7704000" cy="3590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sz="1800" u="sng"/>
              <a:t>How to Use JavaScript Unary Operators</a:t>
            </a:r>
            <a:r>
              <a:rPr lang="en" sz="1800"/>
              <a:t>, Ester Dama Kahindi, DigitalOcean, updated Apr 14, 2021, </a:t>
            </a:r>
            <a:r>
              <a:rPr lang="en" sz="1800" u="sng">
                <a:solidFill>
                  <a:schemeClr val="hlink"/>
                </a:solidFill>
                <a:hlinkClick r:id="rId3"/>
              </a:rPr>
              <a:t>https://www.digitalocean.com/community/tutorials/javascript-unary-operators-simple-and-useful</a:t>
            </a:r>
            <a:r>
              <a:rPr lang="en" sz="1800"/>
              <a:t>, accessed May 25, 2024.</a:t>
            </a:r>
            <a:endParaRPr sz="1800"/>
          </a:p>
          <a:p>
            <a:pPr indent="-342900" lvl="0" marL="457200" rtl="0" algn="l">
              <a:spcBef>
                <a:spcPts val="0"/>
              </a:spcBef>
              <a:spcAft>
                <a:spcPts val="0"/>
              </a:spcAft>
              <a:buSzPts val="1800"/>
              <a:buAutoNum type="arabicPeriod"/>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8"/>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2300">
              <a:solidFill>
                <a:schemeClr val="dk2"/>
              </a:solidFill>
            </a:endParaRPr>
          </a:p>
        </p:txBody>
      </p:sp>
      <p:sp>
        <p:nvSpPr>
          <p:cNvPr id="469" name="Google Shape;469;p38"/>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Unary Operators (cont’d)</a:t>
            </a:r>
            <a:endParaRPr/>
          </a:p>
        </p:txBody>
      </p:sp>
      <p:grpSp>
        <p:nvGrpSpPr>
          <p:cNvPr id="470" name="Google Shape;470;p38"/>
          <p:cNvGrpSpPr/>
          <p:nvPr/>
        </p:nvGrpSpPr>
        <p:grpSpPr>
          <a:xfrm>
            <a:off x="8026357" y="664454"/>
            <a:ext cx="241900" cy="238545"/>
            <a:chOff x="6241855" y="108656"/>
            <a:chExt cx="137147" cy="135237"/>
          </a:xfrm>
        </p:grpSpPr>
        <p:sp>
          <p:nvSpPr>
            <p:cNvPr id="471" name="Google Shape;471;p38"/>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73" name="Google Shape;473;p38"/>
          <p:cNvGraphicFramePr/>
          <p:nvPr/>
        </p:nvGraphicFramePr>
        <p:xfrm>
          <a:off x="952500" y="1619250"/>
          <a:ext cx="3000000" cy="3000000"/>
        </p:xfrm>
        <a:graphic>
          <a:graphicData uri="http://schemas.openxmlformats.org/drawingml/2006/table">
            <a:tbl>
              <a:tblPr>
                <a:noFill/>
                <a:tableStyleId>{A27DD80D-55AF-4DBA-847B-E66FEC47246B}</a:tableStyleId>
              </a:tblPr>
              <a:tblGrid>
                <a:gridCol w="3619500"/>
                <a:gridCol w="3619500"/>
              </a:tblGrid>
              <a:tr h="381000">
                <a:tc>
                  <a:txBody>
                    <a:bodyPr/>
                    <a:lstStyle/>
                    <a:p>
                      <a:pPr indent="0" lvl="0" marL="0" rtl="0" algn="l">
                        <a:spcBef>
                          <a:spcPts val="0"/>
                        </a:spcBef>
                        <a:spcAft>
                          <a:spcPts val="0"/>
                        </a:spcAft>
                        <a:buNone/>
                      </a:pPr>
                      <a:r>
                        <a:rPr lang="en"/>
                        <a:t>Logical NOT (!)</a:t>
                      </a:r>
                      <a:endParaRPr/>
                    </a:p>
                  </a:txBody>
                  <a:tcPr marT="91425" marB="91425" marR="91425" marL="91425" anchor="ctr"/>
                </a:tc>
                <a:tc>
                  <a:txBody>
                    <a:bodyPr/>
                    <a:lstStyle/>
                    <a:p>
                      <a:pPr indent="0" lvl="0" marL="0" rtl="0" algn="l">
                        <a:spcBef>
                          <a:spcPts val="0"/>
                        </a:spcBef>
                        <a:spcAft>
                          <a:spcPts val="0"/>
                        </a:spcAft>
                        <a:buNone/>
                      </a:pPr>
                      <a:r>
                        <a:rPr lang="en"/>
                        <a:t>Negates the boolean value of an operand</a:t>
                      </a:r>
                      <a:endParaRPr/>
                    </a:p>
                  </a:txBody>
                  <a:tcPr marT="91425" marB="91425" marR="91425" marL="91425"/>
                </a:tc>
              </a:tr>
              <a:tr h="381000">
                <a:tc>
                  <a:txBody>
                    <a:bodyPr/>
                    <a:lstStyle/>
                    <a:p>
                      <a:pPr indent="0" lvl="0" marL="0" rtl="0" algn="l">
                        <a:spcBef>
                          <a:spcPts val="0"/>
                        </a:spcBef>
                        <a:spcAft>
                          <a:spcPts val="0"/>
                        </a:spcAft>
                        <a:buNone/>
                      </a:pPr>
                      <a:r>
                        <a:rPr lang="en"/>
                        <a:t>Bitwise NOT (~)</a:t>
                      </a:r>
                      <a:endParaRPr/>
                    </a:p>
                  </a:txBody>
                  <a:tcPr marT="91425" marB="91425" marR="91425" marL="91425"/>
                </a:tc>
                <a:tc>
                  <a:txBody>
                    <a:bodyPr/>
                    <a:lstStyle/>
                    <a:p>
                      <a:pPr indent="0" lvl="0" marL="0" rtl="0" algn="l">
                        <a:spcBef>
                          <a:spcPts val="0"/>
                        </a:spcBef>
                        <a:spcAft>
                          <a:spcPts val="0"/>
                        </a:spcAft>
                        <a:buNone/>
                      </a:pPr>
                      <a:r>
                        <a:rPr lang="en"/>
                        <a:t>Inverts all the bits of its operand</a:t>
                      </a:r>
                      <a:endParaRPr/>
                    </a:p>
                  </a:txBody>
                  <a:tcPr marT="91425" marB="91425" marR="91425" marL="91425"/>
                </a:tc>
              </a:tr>
              <a:tr h="381000">
                <a:tc>
                  <a:txBody>
                    <a:bodyPr/>
                    <a:lstStyle/>
                    <a:p>
                      <a:pPr indent="0" lvl="0" marL="0" rtl="0" algn="l">
                        <a:spcBef>
                          <a:spcPts val="0"/>
                        </a:spcBef>
                        <a:spcAft>
                          <a:spcPts val="0"/>
                        </a:spcAft>
                        <a:buNone/>
                      </a:pPr>
                      <a:r>
                        <a:rPr lang="en"/>
                        <a:t>typeof</a:t>
                      </a:r>
                      <a:endParaRPr/>
                    </a:p>
                  </a:txBody>
                  <a:tcPr marT="91425" marB="91425" marR="91425" marL="91425" anchor="ctr"/>
                </a:tc>
                <a:tc>
                  <a:txBody>
                    <a:bodyPr/>
                    <a:lstStyle/>
                    <a:p>
                      <a:pPr indent="0" lvl="0" marL="0" rtl="0" algn="l">
                        <a:spcBef>
                          <a:spcPts val="0"/>
                        </a:spcBef>
                        <a:spcAft>
                          <a:spcPts val="0"/>
                        </a:spcAft>
                        <a:buNone/>
                      </a:pPr>
                      <a:r>
                        <a:rPr lang="en"/>
                        <a:t>Returns the data type of its operand as a string</a:t>
                      </a:r>
                      <a:endParaRPr/>
                    </a:p>
                  </a:txBody>
                  <a:tcPr marT="91425" marB="91425" marR="91425" marL="91425"/>
                </a:tc>
              </a:tr>
              <a:tr h="381000">
                <a:tc>
                  <a:txBody>
                    <a:bodyPr/>
                    <a:lstStyle/>
                    <a:p>
                      <a:pPr indent="0" lvl="0" marL="0" rtl="0" algn="l">
                        <a:spcBef>
                          <a:spcPts val="0"/>
                        </a:spcBef>
                        <a:spcAft>
                          <a:spcPts val="0"/>
                        </a:spcAft>
                        <a:buNone/>
                      </a:pPr>
                      <a:r>
                        <a:rPr lang="en"/>
                        <a:t>d</a:t>
                      </a:r>
                      <a:r>
                        <a:rPr lang="en"/>
                        <a:t>elete </a:t>
                      </a:r>
                      <a:endParaRPr/>
                    </a:p>
                  </a:txBody>
                  <a:tcPr marT="91425" marB="91425" marR="91425" marL="91425"/>
                </a:tc>
                <a:tc>
                  <a:txBody>
                    <a:bodyPr/>
                    <a:lstStyle/>
                    <a:p>
                      <a:pPr indent="0" lvl="0" marL="0" rtl="0" algn="l">
                        <a:spcBef>
                          <a:spcPts val="0"/>
                        </a:spcBef>
                        <a:spcAft>
                          <a:spcPts val="0"/>
                        </a:spcAft>
                        <a:buNone/>
                      </a:pPr>
                      <a:r>
                        <a:rPr lang="en"/>
                        <a:t>Removes a property from an object</a:t>
                      </a:r>
                      <a:endParaRPr/>
                    </a:p>
                  </a:txBody>
                  <a:tcPr marT="91425" marB="91425" marR="91425" marL="91425"/>
                </a:tc>
              </a:tr>
              <a:tr h="381000">
                <a:tc>
                  <a:txBody>
                    <a:bodyPr/>
                    <a:lstStyle/>
                    <a:p>
                      <a:pPr indent="0" lvl="0" marL="0" rtl="0" algn="l">
                        <a:spcBef>
                          <a:spcPts val="0"/>
                        </a:spcBef>
                        <a:spcAft>
                          <a:spcPts val="0"/>
                        </a:spcAft>
                        <a:buNone/>
                      </a:pPr>
                      <a:r>
                        <a:rPr lang="en"/>
                        <a:t>void</a:t>
                      </a:r>
                      <a:endParaRPr/>
                    </a:p>
                  </a:txBody>
                  <a:tcPr marT="91425" marB="91425" marR="91425" marL="91425" anchor="ctr"/>
                </a:tc>
                <a:tc>
                  <a:txBody>
                    <a:bodyPr/>
                    <a:lstStyle/>
                    <a:p>
                      <a:pPr indent="0" lvl="0" marL="0" rtl="0" algn="l">
                        <a:spcBef>
                          <a:spcPts val="0"/>
                        </a:spcBef>
                        <a:spcAft>
                          <a:spcPts val="0"/>
                        </a:spcAft>
                        <a:buNone/>
                      </a:pPr>
                      <a:r>
                        <a:rPr lang="en"/>
                        <a:t>Evaluates a given expression and returns undefined</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9"/>
          <p:cNvSpPr txBox="1"/>
          <p:nvPr>
            <p:ph idx="1" type="body"/>
          </p:nvPr>
        </p:nvSpPr>
        <p:spPr>
          <a:xfrm>
            <a:off x="720000" y="535000"/>
            <a:ext cx="7704000" cy="4073400"/>
          </a:xfrm>
          <a:prstGeom prst="rect">
            <a:avLst/>
          </a:prstGeom>
        </p:spPr>
        <p:txBody>
          <a:bodyPr anchorCtr="0" anchor="ctr" bIns="228600" lIns="182875" spcFirstLastPara="1" rIns="182875" wrap="square" tIns="91425">
            <a:normAutofit/>
          </a:bodyPr>
          <a:lstStyle/>
          <a:p>
            <a:pPr indent="0" lvl="0" marL="0" rtl="0" algn="l">
              <a:spcBef>
                <a:spcPts val="0"/>
              </a:spcBef>
              <a:spcAft>
                <a:spcPts val="0"/>
              </a:spcAft>
              <a:buNone/>
            </a:pPr>
            <a:r>
              <a:t/>
            </a:r>
            <a:endParaRPr sz="1800">
              <a:solidFill>
                <a:schemeClr val="dk2"/>
              </a:solidFill>
            </a:endParaRPr>
          </a:p>
          <a:p>
            <a:pPr indent="0" lvl="0" marL="0" rtl="0" algn="l">
              <a:spcBef>
                <a:spcPts val="1000"/>
              </a:spcBef>
              <a:spcAft>
                <a:spcPts val="0"/>
              </a:spcAft>
              <a:buNone/>
            </a:pPr>
            <a:r>
              <a:rPr lang="en" sz="1800">
                <a:solidFill>
                  <a:schemeClr val="dk2"/>
                </a:solidFill>
              </a:rPr>
              <a:t>Both precede the operand</a:t>
            </a:r>
            <a:endParaRPr sz="18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Unary plus evaluates to its operand</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Unary negation negates its operand</a:t>
            </a:r>
            <a:endParaRPr sz="1700">
              <a:solidFill>
                <a:schemeClr val="dk2"/>
              </a:solidFill>
            </a:endParaRPr>
          </a:p>
          <a:p>
            <a:pPr indent="-330200" lvl="0" marL="457200" rtl="0" algn="l">
              <a:spcBef>
                <a:spcPts val="1000"/>
              </a:spcBef>
              <a:spcAft>
                <a:spcPts val="0"/>
              </a:spcAft>
              <a:buClr>
                <a:schemeClr val="dk2"/>
              </a:buClr>
              <a:buSzPts val="1600"/>
              <a:buChar char="-"/>
            </a:pPr>
            <a:r>
              <a:rPr lang="en" sz="1600">
                <a:solidFill>
                  <a:schemeClr val="dk2"/>
                </a:solidFill>
              </a:rPr>
              <a:t>If operand is not a number, first attempts to convert operand to a number</a:t>
            </a:r>
            <a:endParaRPr sz="1600">
              <a:solidFill>
                <a:schemeClr val="dk2"/>
              </a:solidFill>
            </a:endParaRPr>
          </a:p>
          <a:p>
            <a:pPr indent="-330200" lvl="0" marL="457200" rtl="0" algn="l">
              <a:spcBef>
                <a:spcPts val="1000"/>
              </a:spcBef>
              <a:spcAft>
                <a:spcPts val="0"/>
              </a:spcAft>
              <a:buClr>
                <a:schemeClr val="dk2"/>
              </a:buClr>
              <a:buSzPts val="1600"/>
              <a:buChar char="-"/>
            </a:pPr>
            <a:r>
              <a:rPr lang="en" sz="1600">
                <a:solidFill>
                  <a:schemeClr val="dk2"/>
                </a:solidFill>
              </a:rPr>
              <a:t>Can convert all string representations of numbers, boolean values, and null</a:t>
            </a:r>
            <a:endParaRPr sz="1600">
              <a:solidFill>
                <a:schemeClr val="dk2"/>
              </a:solidFill>
            </a:endParaRPr>
          </a:p>
          <a:p>
            <a:pPr indent="-330200" lvl="0" marL="457200" rtl="0" algn="l">
              <a:spcBef>
                <a:spcPts val="1000"/>
              </a:spcBef>
              <a:spcAft>
                <a:spcPts val="0"/>
              </a:spcAft>
              <a:buClr>
                <a:schemeClr val="dk2"/>
              </a:buClr>
              <a:buSzPts val="1600"/>
              <a:buChar char="-"/>
            </a:pPr>
            <a:r>
              <a:rPr lang="en" sz="1600">
                <a:solidFill>
                  <a:schemeClr val="dk2"/>
                </a:solidFill>
              </a:rPr>
              <a:t>Numbers include integers, floats, hexadecimal, scientific (exponent) notation, and Infinity</a:t>
            </a:r>
            <a:endParaRPr sz="1600">
              <a:solidFill>
                <a:schemeClr val="dk2"/>
              </a:solidFill>
            </a:endParaRPr>
          </a:p>
          <a:p>
            <a:pPr indent="-330200" lvl="0" marL="457200" rtl="0" algn="l">
              <a:spcBef>
                <a:spcPts val="1000"/>
              </a:spcBef>
              <a:spcAft>
                <a:spcPts val="0"/>
              </a:spcAft>
              <a:buClr>
                <a:schemeClr val="dk2"/>
              </a:buClr>
              <a:buSzPts val="1600"/>
              <a:buChar char="-"/>
            </a:pPr>
            <a:r>
              <a:rPr lang="en" sz="1600">
                <a:solidFill>
                  <a:schemeClr val="dk2"/>
                </a:solidFill>
              </a:rPr>
              <a:t>If the operand cannot be converted to a number, the unary plus operator returns NaN</a:t>
            </a:r>
            <a:endParaRPr sz="1600">
              <a:solidFill>
                <a:schemeClr val="dk2"/>
              </a:solidFill>
            </a:endParaRPr>
          </a:p>
        </p:txBody>
      </p:sp>
      <p:sp>
        <p:nvSpPr>
          <p:cNvPr id="479" name="Google Shape;479;p39"/>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Unary Plus (+) and Unary Negation (-)</a:t>
            </a:r>
            <a:endParaRPr/>
          </a:p>
        </p:txBody>
      </p:sp>
      <p:grpSp>
        <p:nvGrpSpPr>
          <p:cNvPr id="480" name="Google Shape;480;p39"/>
          <p:cNvGrpSpPr/>
          <p:nvPr/>
        </p:nvGrpSpPr>
        <p:grpSpPr>
          <a:xfrm>
            <a:off x="8026357" y="664454"/>
            <a:ext cx="241900" cy="238545"/>
            <a:chOff x="6241855" y="108656"/>
            <a:chExt cx="137147" cy="135237"/>
          </a:xfrm>
        </p:grpSpPr>
        <p:sp>
          <p:nvSpPr>
            <p:cNvPr id="481" name="Google Shape;481;p39"/>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Unary Plus (+)</a:t>
            </a:r>
            <a:endParaRPr/>
          </a:p>
        </p:txBody>
      </p:sp>
      <p:grpSp>
        <p:nvGrpSpPr>
          <p:cNvPr id="488" name="Google Shape;488;p40"/>
          <p:cNvGrpSpPr/>
          <p:nvPr/>
        </p:nvGrpSpPr>
        <p:grpSpPr>
          <a:xfrm>
            <a:off x="8026357" y="664454"/>
            <a:ext cx="241900" cy="238545"/>
            <a:chOff x="6241855" y="108656"/>
            <a:chExt cx="137147" cy="135237"/>
          </a:xfrm>
        </p:grpSpPr>
        <p:sp>
          <p:nvSpPr>
            <p:cNvPr id="489" name="Google Shape;489;p40"/>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91" name="Google Shape;491;p40"/>
          <p:cNvGraphicFramePr/>
          <p:nvPr/>
        </p:nvGraphicFramePr>
        <p:xfrm>
          <a:off x="952500" y="1238250"/>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Operation</a:t>
                      </a:r>
                      <a:endParaRPr b="1"/>
                    </a:p>
                  </a:txBody>
                  <a:tcPr marT="91425" marB="91425" marR="91425" marL="91425" anchor="ctr"/>
                </a:tc>
                <a:tc>
                  <a:txBody>
                    <a:bodyPr/>
                    <a:lstStyle/>
                    <a:p>
                      <a:pPr indent="0" lvl="0" marL="0" rtl="0" algn="ctr">
                        <a:spcBef>
                          <a:spcPts val="0"/>
                        </a:spcBef>
                        <a:spcAft>
                          <a:spcPts val="0"/>
                        </a:spcAft>
                        <a:buNone/>
                      </a:pPr>
                      <a:r>
                        <a:rPr b="1" lang="en"/>
                        <a:t>Result</a:t>
                      </a:r>
                      <a:endParaRPr b="1"/>
                    </a:p>
                  </a:txBody>
                  <a:tcPr marT="91425" marB="91425" marR="91425" marL="91425" anchor="ctr"/>
                </a:tc>
                <a:tc>
                  <a:txBody>
                    <a:bodyPr/>
                    <a:lstStyle/>
                    <a:p>
                      <a:pPr indent="0" lvl="0" marL="0" rtl="0" algn="ctr">
                        <a:spcBef>
                          <a:spcPts val="0"/>
                        </a:spcBef>
                        <a:spcAft>
                          <a:spcPts val="0"/>
                        </a:spcAft>
                        <a:buNone/>
                      </a:pPr>
                      <a:r>
                        <a:rPr b="1" lang="en"/>
                        <a:t>Operation</a:t>
                      </a:r>
                      <a:endParaRPr b="1"/>
                    </a:p>
                  </a:txBody>
                  <a:tcPr marT="91425" marB="91425" marR="91425" marL="91425" anchor="ctr"/>
                </a:tc>
                <a:tc>
                  <a:txBody>
                    <a:bodyPr/>
                    <a:lstStyle/>
                    <a:p>
                      <a:pPr indent="0" lvl="0" marL="0" rtl="0" algn="ctr">
                        <a:spcBef>
                          <a:spcPts val="0"/>
                        </a:spcBef>
                        <a:spcAft>
                          <a:spcPts val="0"/>
                        </a:spcAft>
                        <a:buNone/>
                      </a:pPr>
                      <a:r>
                        <a:rPr b="1" lang="en"/>
                        <a:t>Result</a:t>
                      </a:r>
                      <a:endParaRPr b="1"/>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+null</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+”3.14”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3.14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+”Infinity”</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Infinity</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+”123e-5”</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0.00123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+”not a number”</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+”0xFF”</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255</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+function(val){return val}</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1"/>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Unary Negation (-)</a:t>
            </a:r>
            <a:endParaRPr/>
          </a:p>
        </p:txBody>
      </p:sp>
      <p:grpSp>
        <p:nvGrpSpPr>
          <p:cNvPr id="497" name="Google Shape;497;p41"/>
          <p:cNvGrpSpPr/>
          <p:nvPr/>
        </p:nvGrpSpPr>
        <p:grpSpPr>
          <a:xfrm>
            <a:off x="8026357" y="664454"/>
            <a:ext cx="241900" cy="238545"/>
            <a:chOff x="6241855" y="108656"/>
            <a:chExt cx="137147" cy="135237"/>
          </a:xfrm>
        </p:grpSpPr>
        <p:sp>
          <p:nvSpPr>
            <p:cNvPr id="498" name="Google Shape;498;p41"/>
            <p:cNvSpPr/>
            <p:nvPr/>
          </p:nvSpPr>
          <p:spPr>
            <a:xfrm>
              <a:off x="6241855" y="108656"/>
              <a:ext cx="137147" cy="135237"/>
            </a:xfrm>
            <a:custGeom>
              <a:rect b="b" l="l" r="r" t="t"/>
              <a:pathLst>
                <a:path extrusionOk="0" fill="none" h="2549" w="2585">
                  <a:moveTo>
                    <a:pt x="1" y="1"/>
                  </a:moveTo>
                  <a:lnTo>
                    <a:pt x="2585" y="2549"/>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6241855" y="108656"/>
              <a:ext cx="137147" cy="135237"/>
            </a:xfrm>
            <a:custGeom>
              <a:rect b="b" l="l" r="r" t="t"/>
              <a:pathLst>
                <a:path extrusionOk="0" fill="none" h="2549" w="2585">
                  <a:moveTo>
                    <a:pt x="1" y="2549"/>
                  </a:moveTo>
                  <a:lnTo>
                    <a:pt x="2585"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00" name="Google Shape;500;p41"/>
          <p:cNvGraphicFramePr/>
          <p:nvPr/>
        </p:nvGraphicFramePr>
        <p:xfrm>
          <a:off x="952500" y="1238250"/>
          <a:ext cx="3000000" cy="3000000"/>
        </p:xfrm>
        <a:graphic>
          <a:graphicData uri="http://schemas.openxmlformats.org/drawingml/2006/table">
            <a:tbl>
              <a:tblPr>
                <a:noFill/>
                <a:tableStyleId>{A27DD80D-55AF-4DBA-847B-E66FEC47246B}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t>Operation</a:t>
                      </a:r>
                      <a:endParaRPr b="1"/>
                    </a:p>
                  </a:txBody>
                  <a:tcPr marT="91425" marB="91425" marR="91425" marL="91425" anchor="ctr"/>
                </a:tc>
                <a:tc>
                  <a:txBody>
                    <a:bodyPr/>
                    <a:lstStyle/>
                    <a:p>
                      <a:pPr indent="0" lvl="0" marL="0" rtl="0" algn="ctr">
                        <a:spcBef>
                          <a:spcPts val="0"/>
                        </a:spcBef>
                        <a:spcAft>
                          <a:spcPts val="0"/>
                        </a:spcAft>
                        <a:buNone/>
                      </a:pPr>
                      <a:r>
                        <a:rPr b="1" lang="en"/>
                        <a:t>Result</a:t>
                      </a:r>
                      <a:endParaRPr b="1"/>
                    </a:p>
                  </a:txBody>
                  <a:tcPr marT="91425" marB="91425" marR="91425" marL="91425" anchor="ctr"/>
                </a:tc>
                <a:tc>
                  <a:txBody>
                    <a:bodyPr/>
                    <a:lstStyle/>
                    <a:p>
                      <a:pPr indent="0" lvl="0" marL="0" rtl="0" algn="ctr">
                        <a:spcBef>
                          <a:spcPts val="0"/>
                        </a:spcBef>
                        <a:spcAft>
                          <a:spcPts val="0"/>
                        </a:spcAft>
                        <a:buNone/>
                      </a:pPr>
                      <a:r>
                        <a:rPr b="1" lang="en"/>
                        <a:t>Operation</a:t>
                      </a:r>
                      <a:endParaRPr b="1"/>
                    </a:p>
                  </a:txBody>
                  <a:tcPr marT="91425" marB="91425" marR="91425" marL="91425" anchor="ctr"/>
                </a:tc>
                <a:tc>
                  <a:txBody>
                    <a:bodyPr/>
                    <a:lstStyle/>
                    <a:p>
                      <a:pPr indent="0" lvl="0" marL="0" rtl="0" algn="ctr">
                        <a:spcBef>
                          <a:spcPts val="0"/>
                        </a:spcBef>
                        <a:spcAft>
                          <a:spcPts val="0"/>
                        </a:spcAft>
                        <a:buNone/>
                      </a:pPr>
                      <a:r>
                        <a:rPr b="1" lang="en"/>
                        <a:t>Result</a:t>
                      </a:r>
                      <a:endParaRPr b="1"/>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true</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false</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null</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”3.14”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3.14</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”Infinity”</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Infinity</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”123e-5”</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0.00123</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”not a number”</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nchor="ctr"/>
                </a:tc>
              </a:tr>
              <a:tr h="381000">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”0xFF”</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255</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function(val){return val}</a:t>
                      </a:r>
                      <a:endParaRPr>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et Usage Policy Thesis by Slidesgo">
  <a:themeElements>
    <a:clrScheme name="Simple Light">
      <a:dk1>
        <a:srgbClr val="191919"/>
      </a:dk1>
      <a:lt1>
        <a:srgbClr val="FFFFFF"/>
      </a:lt1>
      <a:dk2>
        <a:srgbClr val="191919"/>
      </a:dk2>
      <a:lt2>
        <a:srgbClr val="FFFFFF"/>
      </a:lt2>
      <a:accent1>
        <a:srgbClr val="8C4FFE"/>
      </a:accent1>
      <a:accent2>
        <a:srgbClr val="DC57F3"/>
      </a:accent2>
      <a:accent3>
        <a:srgbClr val="FF3773"/>
      </a:accent3>
      <a:accent4>
        <a:srgbClr val="FF7E68"/>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