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trictFirstAndLastChars="0" saveSubsetFonts="1" autoCompressPictures="0">
  <p:sldMasterIdLst>
    <p:sldMasterId id="2147483648" r:id="rId1"/>
  </p:sldMasterIdLst>
  <p:notesMasterIdLst>
    <p:notesMasterId r:id="rId60"/>
  </p:notesMasterIdLst>
  <p:handoutMasterIdLst>
    <p:handoutMasterId r:id="rId61"/>
  </p:handoutMasterIdLst>
  <p:sldIdLst>
    <p:sldId id="420" r:id="rId2"/>
    <p:sldId id="383" r:id="rId3"/>
    <p:sldId id="630" r:id="rId4"/>
    <p:sldId id="631" r:id="rId5"/>
    <p:sldId id="629" r:id="rId6"/>
    <p:sldId id="647" r:id="rId7"/>
    <p:sldId id="531" r:id="rId8"/>
    <p:sldId id="617" r:id="rId9"/>
    <p:sldId id="651" r:id="rId10"/>
    <p:sldId id="618" r:id="rId11"/>
    <p:sldId id="620" r:id="rId12"/>
    <p:sldId id="635" r:id="rId13"/>
    <p:sldId id="636" r:id="rId14"/>
    <p:sldId id="621" r:id="rId15"/>
    <p:sldId id="622" r:id="rId16"/>
    <p:sldId id="623" r:id="rId17"/>
    <p:sldId id="624" r:id="rId18"/>
    <p:sldId id="632" r:id="rId19"/>
    <p:sldId id="633" r:id="rId20"/>
    <p:sldId id="634" r:id="rId21"/>
    <p:sldId id="643" r:id="rId22"/>
    <p:sldId id="640" r:id="rId23"/>
    <p:sldId id="641" r:id="rId24"/>
    <p:sldId id="642" r:id="rId25"/>
    <p:sldId id="619" r:id="rId26"/>
    <p:sldId id="605" r:id="rId27"/>
    <p:sldId id="592" r:id="rId28"/>
    <p:sldId id="593" r:id="rId29"/>
    <p:sldId id="594" r:id="rId30"/>
    <p:sldId id="595" r:id="rId31"/>
    <p:sldId id="606" r:id="rId32"/>
    <p:sldId id="607" r:id="rId33"/>
    <p:sldId id="608" r:id="rId34"/>
    <p:sldId id="609" r:id="rId35"/>
    <p:sldId id="611" r:id="rId36"/>
    <p:sldId id="616" r:id="rId37"/>
    <p:sldId id="638" r:id="rId38"/>
    <p:sldId id="615" r:id="rId39"/>
    <p:sldId id="614" r:id="rId40"/>
    <p:sldId id="612" r:id="rId41"/>
    <p:sldId id="639" r:id="rId42"/>
    <p:sldId id="626" r:id="rId43"/>
    <p:sldId id="583" r:id="rId44"/>
    <p:sldId id="637" r:id="rId45"/>
    <p:sldId id="649" r:id="rId46"/>
    <p:sldId id="597" r:id="rId47"/>
    <p:sldId id="598" r:id="rId48"/>
    <p:sldId id="650" r:id="rId49"/>
    <p:sldId id="601" r:id="rId50"/>
    <p:sldId id="602" r:id="rId51"/>
    <p:sldId id="603" r:id="rId52"/>
    <p:sldId id="646" r:id="rId53"/>
    <p:sldId id="648" r:id="rId54"/>
    <p:sldId id="627" r:id="rId55"/>
    <p:sldId id="644" r:id="rId56"/>
    <p:sldId id="645" r:id="rId57"/>
    <p:sldId id="532" r:id="rId58"/>
    <p:sldId id="274" r:id="rId59"/>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bg2"/>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bg2"/>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bg2"/>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bg2"/>
        </a:solidFill>
        <a:latin typeface="Arial" panose="020B0604020202020204" pitchFamily="34" charset="0"/>
        <a:ea typeface="+mn-ea"/>
        <a:cs typeface="+mn-cs"/>
      </a:defRPr>
    </a:lvl5pPr>
    <a:lvl6pPr marL="2286000" algn="l" defTabSz="914400" rtl="0" eaLnBrk="1" latinLnBrk="0" hangingPunct="1">
      <a:defRPr sz="2800" kern="1200">
        <a:solidFill>
          <a:schemeClr val="bg2"/>
        </a:solidFill>
        <a:latin typeface="Arial" panose="020B0604020202020204" pitchFamily="34" charset="0"/>
        <a:ea typeface="+mn-ea"/>
        <a:cs typeface="+mn-cs"/>
      </a:defRPr>
    </a:lvl6pPr>
    <a:lvl7pPr marL="2743200" algn="l" defTabSz="914400" rtl="0" eaLnBrk="1" latinLnBrk="0" hangingPunct="1">
      <a:defRPr sz="2800" kern="1200">
        <a:solidFill>
          <a:schemeClr val="bg2"/>
        </a:solidFill>
        <a:latin typeface="Arial" panose="020B0604020202020204" pitchFamily="34" charset="0"/>
        <a:ea typeface="+mn-ea"/>
        <a:cs typeface="+mn-cs"/>
      </a:defRPr>
    </a:lvl7pPr>
    <a:lvl8pPr marL="3200400" algn="l" defTabSz="914400" rtl="0" eaLnBrk="1" latinLnBrk="0" hangingPunct="1">
      <a:defRPr sz="2800" kern="1200">
        <a:solidFill>
          <a:schemeClr val="bg2"/>
        </a:solidFill>
        <a:latin typeface="Arial" panose="020B0604020202020204" pitchFamily="34" charset="0"/>
        <a:ea typeface="+mn-ea"/>
        <a:cs typeface="+mn-cs"/>
      </a:defRPr>
    </a:lvl8pPr>
    <a:lvl9pPr marL="3657600" algn="l" defTabSz="914400" rtl="0" eaLnBrk="1" latinLnBrk="0" hangingPunct="1">
      <a:defRPr sz="2800"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autoAdjust="0"/>
    <p:restoredTop sz="94660"/>
  </p:normalViewPr>
  <p:slideViewPr>
    <p:cSldViewPr showGuides="1">
      <p:cViewPr varScale="1">
        <p:scale>
          <a:sx n="108" d="100"/>
          <a:sy n="108" d="100"/>
        </p:scale>
        <p:origin x="1648"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3" Type="http://schemas.openxmlformats.org/officeDocument/2006/relationships/slide" Target="slides/slide20.xml"/><Relationship Id="rId7" Type="http://schemas.openxmlformats.org/officeDocument/2006/relationships/slide" Target="slides/slide25.xml"/><Relationship Id="rId12" Type="http://schemas.openxmlformats.org/officeDocument/2006/relationships/slide" Target="slides/slide54.xml"/><Relationship Id="rId2" Type="http://schemas.openxmlformats.org/officeDocument/2006/relationships/slide" Target="slides/slide19.xml"/><Relationship Id="rId1" Type="http://schemas.openxmlformats.org/officeDocument/2006/relationships/slide" Target="slides/slide3.xml"/><Relationship Id="rId6" Type="http://schemas.openxmlformats.org/officeDocument/2006/relationships/slide" Target="slides/slide24.xml"/><Relationship Id="rId11" Type="http://schemas.openxmlformats.org/officeDocument/2006/relationships/slide" Target="slides/slide47.xml"/><Relationship Id="rId5" Type="http://schemas.openxmlformats.org/officeDocument/2006/relationships/slide" Target="slides/slide23.xml"/><Relationship Id="rId10" Type="http://schemas.openxmlformats.org/officeDocument/2006/relationships/slide" Target="slides/slide44.xml"/><Relationship Id="rId4" Type="http://schemas.openxmlformats.org/officeDocument/2006/relationships/slide" Target="slides/slide22.xml"/><Relationship Id="rId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5F7AA7C-122B-FB80-6266-DC8FCA54C41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ltLang="en-US"/>
          </a:p>
        </p:txBody>
      </p:sp>
      <p:sp>
        <p:nvSpPr>
          <p:cNvPr id="9219" name="Rectangle 3">
            <a:extLst>
              <a:ext uri="{FF2B5EF4-FFF2-40B4-BE49-F238E27FC236}">
                <a16:creationId xmlns:a16="http://schemas.microsoft.com/office/drawing/2014/main" id="{2333B0E9-8429-5A55-C711-A3ABF4985E7A}"/>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en-US"/>
          </a:p>
        </p:txBody>
      </p:sp>
      <p:sp>
        <p:nvSpPr>
          <p:cNvPr id="9220" name="Rectangle 4">
            <a:extLst>
              <a:ext uri="{FF2B5EF4-FFF2-40B4-BE49-F238E27FC236}">
                <a16:creationId xmlns:a16="http://schemas.microsoft.com/office/drawing/2014/main" id="{BB3365DA-B07D-EB99-3EF4-D230E8A30A6A}"/>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ltLang="en-US"/>
          </a:p>
        </p:txBody>
      </p:sp>
      <p:sp>
        <p:nvSpPr>
          <p:cNvPr id="9221" name="Rectangle 5">
            <a:extLst>
              <a:ext uri="{FF2B5EF4-FFF2-40B4-BE49-F238E27FC236}">
                <a16:creationId xmlns:a16="http://schemas.microsoft.com/office/drawing/2014/main" id="{BF195CC0-EC72-E35F-5E60-EFF20D7456D3}"/>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066A93F6-3378-4E43-A9FC-10279630906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5F6C7A2-64EF-5926-3996-0BE8C791728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ltLang="en-US"/>
          </a:p>
        </p:txBody>
      </p:sp>
      <p:sp>
        <p:nvSpPr>
          <p:cNvPr id="8195" name="Rectangle 3">
            <a:extLst>
              <a:ext uri="{FF2B5EF4-FFF2-40B4-BE49-F238E27FC236}">
                <a16:creationId xmlns:a16="http://schemas.microsoft.com/office/drawing/2014/main" id="{11FFD750-EAA7-6FDC-985C-F1DC0DB4FFB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en-US"/>
          </a:p>
        </p:txBody>
      </p:sp>
      <p:sp>
        <p:nvSpPr>
          <p:cNvPr id="8196" name="Rectangle 4">
            <a:extLst>
              <a:ext uri="{FF2B5EF4-FFF2-40B4-BE49-F238E27FC236}">
                <a16:creationId xmlns:a16="http://schemas.microsoft.com/office/drawing/2014/main" id="{C278D08F-3329-82DA-7391-BC52452E58F0}"/>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B688B0C9-EC46-6333-8A0E-17D860B6149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8" name="Rectangle 6">
            <a:extLst>
              <a:ext uri="{FF2B5EF4-FFF2-40B4-BE49-F238E27FC236}">
                <a16:creationId xmlns:a16="http://schemas.microsoft.com/office/drawing/2014/main" id="{530E8495-D25C-7DAF-5BE7-33FDA6B9150E}"/>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ltLang="en-US"/>
          </a:p>
        </p:txBody>
      </p:sp>
      <p:sp>
        <p:nvSpPr>
          <p:cNvPr id="8199" name="Rectangle 7">
            <a:extLst>
              <a:ext uri="{FF2B5EF4-FFF2-40B4-BE49-F238E27FC236}">
                <a16:creationId xmlns:a16="http://schemas.microsoft.com/office/drawing/2014/main" id="{30B9F61D-4ADD-C539-4278-B0EFD8B0AEF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8130AF8B-31CD-9B47-803B-35BEE4CBEE3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D3DBFB-BF08-D7F0-98A7-8882C73C9BBA}"/>
              </a:ext>
            </a:extLst>
          </p:cNvPr>
          <p:cNvSpPr>
            <a:spLocks noGrp="1" noChangeArrowheads="1"/>
          </p:cNvSpPr>
          <p:nvPr>
            <p:ph type="sldNum" sz="quarter" idx="5"/>
          </p:nvPr>
        </p:nvSpPr>
        <p:spPr>
          <a:ln/>
        </p:spPr>
        <p:txBody>
          <a:bodyPr/>
          <a:lstStyle/>
          <a:p>
            <a:fld id="{64D906DB-DB1C-5146-B231-A3C2D622A7FD}" type="slidenum">
              <a:rPr lang="en-US" altLang="en-US"/>
              <a:pPr/>
              <a:t>1</a:t>
            </a:fld>
            <a:endParaRPr lang="en-US" altLang="en-US"/>
          </a:p>
        </p:txBody>
      </p:sp>
      <p:sp>
        <p:nvSpPr>
          <p:cNvPr id="482306" name="Rectangle 2">
            <a:extLst>
              <a:ext uri="{FF2B5EF4-FFF2-40B4-BE49-F238E27FC236}">
                <a16:creationId xmlns:a16="http://schemas.microsoft.com/office/drawing/2014/main" id="{C5FD35BD-869B-C234-3271-40F287991E5D}"/>
              </a:ext>
            </a:extLst>
          </p:cNvPr>
          <p:cNvSpPr>
            <a:spLocks noChangeArrowheads="1" noTextEdit="1"/>
          </p:cNvSpPr>
          <p:nvPr>
            <p:ph type="sldImg"/>
          </p:nvPr>
        </p:nvSpPr>
        <p:spPr>
          <a:ln/>
        </p:spPr>
      </p:sp>
      <p:sp>
        <p:nvSpPr>
          <p:cNvPr id="482307" name="Rectangle 3">
            <a:extLst>
              <a:ext uri="{FF2B5EF4-FFF2-40B4-BE49-F238E27FC236}">
                <a16:creationId xmlns:a16="http://schemas.microsoft.com/office/drawing/2014/main" id="{EDF276A5-7AE7-262E-D039-4EECA28C0D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34703F-7160-B90C-377B-CD8DF0FCE628}"/>
              </a:ext>
            </a:extLst>
          </p:cNvPr>
          <p:cNvSpPr>
            <a:spLocks noGrp="1" noChangeArrowheads="1"/>
          </p:cNvSpPr>
          <p:nvPr>
            <p:ph type="sldNum" sz="quarter" idx="5"/>
          </p:nvPr>
        </p:nvSpPr>
        <p:spPr>
          <a:ln/>
        </p:spPr>
        <p:txBody>
          <a:bodyPr/>
          <a:lstStyle/>
          <a:p>
            <a:fld id="{42E9B2F1-2DEF-B845-BA27-3A5927F87809}" type="slidenum">
              <a:rPr lang="en-US" altLang="en-US"/>
              <a:pPr/>
              <a:t>10</a:t>
            </a:fld>
            <a:endParaRPr lang="en-US" altLang="en-US"/>
          </a:p>
        </p:txBody>
      </p:sp>
      <p:sp>
        <p:nvSpPr>
          <p:cNvPr id="491522" name="Rectangle 2">
            <a:extLst>
              <a:ext uri="{FF2B5EF4-FFF2-40B4-BE49-F238E27FC236}">
                <a16:creationId xmlns:a16="http://schemas.microsoft.com/office/drawing/2014/main" id="{B65C6678-72C1-72F3-201B-0A5456D97710}"/>
              </a:ext>
            </a:extLst>
          </p:cNvPr>
          <p:cNvSpPr>
            <a:spLocks noChangeArrowheads="1" noTextEdit="1"/>
          </p:cNvSpPr>
          <p:nvPr>
            <p:ph type="sldImg"/>
          </p:nvPr>
        </p:nvSpPr>
        <p:spPr>
          <a:ln/>
        </p:spPr>
      </p:sp>
      <p:sp>
        <p:nvSpPr>
          <p:cNvPr id="491523" name="Rectangle 3">
            <a:extLst>
              <a:ext uri="{FF2B5EF4-FFF2-40B4-BE49-F238E27FC236}">
                <a16:creationId xmlns:a16="http://schemas.microsoft.com/office/drawing/2014/main" id="{EFC9D2F6-B6CB-2391-B5D2-8ADB373497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A1E770-D816-0679-7E2B-91CFBE7A0125}"/>
              </a:ext>
            </a:extLst>
          </p:cNvPr>
          <p:cNvSpPr>
            <a:spLocks noGrp="1" noChangeArrowheads="1"/>
          </p:cNvSpPr>
          <p:nvPr>
            <p:ph type="sldNum" sz="quarter" idx="5"/>
          </p:nvPr>
        </p:nvSpPr>
        <p:spPr>
          <a:ln/>
        </p:spPr>
        <p:txBody>
          <a:bodyPr/>
          <a:lstStyle/>
          <a:p>
            <a:fld id="{447036DC-5CE5-E049-8F70-50B871C94715}" type="slidenum">
              <a:rPr lang="en-US" altLang="en-US"/>
              <a:pPr/>
              <a:t>11</a:t>
            </a:fld>
            <a:endParaRPr lang="en-US" altLang="en-US"/>
          </a:p>
        </p:txBody>
      </p:sp>
      <p:sp>
        <p:nvSpPr>
          <p:cNvPr id="492546" name="Rectangle 2">
            <a:extLst>
              <a:ext uri="{FF2B5EF4-FFF2-40B4-BE49-F238E27FC236}">
                <a16:creationId xmlns:a16="http://schemas.microsoft.com/office/drawing/2014/main" id="{2620B620-F301-5FDE-0F15-07BD8C176624}"/>
              </a:ext>
            </a:extLst>
          </p:cNvPr>
          <p:cNvSpPr>
            <a:spLocks noChangeArrowheads="1" noTextEdit="1"/>
          </p:cNvSpPr>
          <p:nvPr>
            <p:ph type="sldImg"/>
          </p:nvPr>
        </p:nvSpPr>
        <p:spPr>
          <a:ln/>
        </p:spPr>
      </p:sp>
      <p:sp>
        <p:nvSpPr>
          <p:cNvPr id="492547" name="Rectangle 3">
            <a:extLst>
              <a:ext uri="{FF2B5EF4-FFF2-40B4-BE49-F238E27FC236}">
                <a16:creationId xmlns:a16="http://schemas.microsoft.com/office/drawing/2014/main" id="{0D36673E-AAF3-01C7-7852-16DD36901C8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2E0865-AECD-C291-048C-D0C861C6645E}"/>
              </a:ext>
            </a:extLst>
          </p:cNvPr>
          <p:cNvSpPr>
            <a:spLocks noGrp="1" noChangeArrowheads="1"/>
          </p:cNvSpPr>
          <p:nvPr>
            <p:ph type="sldNum" sz="quarter" idx="5"/>
          </p:nvPr>
        </p:nvSpPr>
        <p:spPr>
          <a:ln/>
        </p:spPr>
        <p:txBody>
          <a:bodyPr/>
          <a:lstStyle/>
          <a:p>
            <a:fld id="{4202C09E-CF22-DE4E-A409-E1FCE12F2636}" type="slidenum">
              <a:rPr lang="en-US" altLang="en-US"/>
              <a:pPr/>
              <a:t>12</a:t>
            </a:fld>
            <a:endParaRPr lang="en-US" altLang="en-US"/>
          </a:p>
        </p:txBody>
      </p:sp>
      <p:sp>
        <p:nvSpPr>
          <p:cNvPr id="493570" name="Rectangle 2">
            <a:extLst>
              <a:ext uri="{FF2B5EF4-FFF2-40B4-BE49-F238E27FC236}">
                <a16:creationId xmlns:a16="http://schemas.microsoft.com/office/drawing/2014/main" id="{C2436EB6-A892-59FB-1329-2590CD138A31}"/>
              </a:ext>
            </a:extLst>
          </p:cNvPr>
          <p:cNvSpPr>
            <a:spLocks noChangeArrowheads="1" noTextEdit="1"/>
          </p:cNvSpPr>
          <p:nvPr>
            <p:ph type="sldImg"/>
          </p:nvPr>
        </p:nvSpPr>
        <p:spPr>
          <a:ln/>
        </p:spPr>
      </p:sp>
      <p:sp>
        <p:nvSpPr>
          <p:cNvPr id="493571" name="Rectangle 3">
            <a:extLst>
              <a:ext uri="{FF2B5EF4-FFF2-40B4-BE49-F238E27FC236}">
                <a16:creationId xmlns:a16="http://schemas.microsoft.com/office/drawing/2014/main" id="{7B08E99C-2B5E-4FBE-7090-BF0EBA7EB6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F6D769-E910-FB7B-6E1F-F7DB25FFCA78}"/>
              </a:ext>
            </a:extLst>
          </p:cNvPr>
          <p:cNvSpPr>
            <a:spLocks noGrp="1" noChangeArrowheads="1"/>
          </p:cNvSpPr>
          <p:nvPr>
            <p:ph type="sldNum" sz="quarter" idx="5"/>
          </p:nvPr>
        </p:nvSpPr>
        <p:spPr>
          <a:ln/>
        </p:spPr>
        <p:txBody>
          <a:bodyPr/>
          <a:lstStyle/>
          <a:p>
            <a:fld id="{3E238704-17D4-D040-89A0-D851D2836246}" type="slidenum">
              <a:rPr lang="en-US" altLang="en-US"/>
              <a:pPr/>
              <a:t>13</a:t>
            </a:fld>
            <a:endParaRPr lang="en-US" altLang="en-US"/>
          </a:p>
        </p:txBody>
      </p:sp>
      <p:sp>
        <p:nvSpPr>
          <p:cNvPr id="494594" name="Rectangle 2">
            <a:extLst>
              <a:ext uri="{FF2B5EF4-FFF2-40B4-BE49-F238E27FC236}">
                <a16:creationId xmlns:a16="http://schemas.microsoft.com/office/drawing/2014/main" id="{2227B1A7-3CDA-DDA8-5B7B-EF3CBA420549}"/>
              </a:ext>
            </a:extLst>
          </p:cNvPr>
          <p:cNvSpPr>
            <a:spLocks noChangeArrowheads="1" noTextEdit="1"/>
          </p:cNvSpPr>
          <p:nvPr>
            <p:ph type="sldImg"/>
          </p:nvPr>
        </p:nvSpPr>
        <p:spPr>
          <a:ln/>
        </p:spPr>
      </p:sp>
      <p:sp>
        <p:nvSpPr>
          <p:cNvPr id="494595" name="Rectangle 3">
            <a:extLst>
              <a:ext uri="{FF2B5EF4-FFF2-40B4-BE49-F238E27FC236}">
                <a16:creationId xmlns:a16="http://schemas.microsoft.com/office/drawing/2014/main" id="{E7A23CD9-BD7C-EAE1-23C1-310E702BBA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965BE8-520F-A43A-83D9-C6DD02358F32}"/>
              </a:ext>
            </a:extLst>
          </p:cNvPr>
          <p:cNvSpPr>
            <a:spLocks noGrp="1" noChangeArrowheads="1"/>
          </p:cNvSpPr>
          <p:nvPr>
            <p:ph type="sldNum" sz="quarter" idx="5"/>
          </p:nvPr>
        </p:nvSpPr>
        <p:spPr>
          <a:ln/>
        </p:spPr>
        <p:txBody>
          <a:bodyPr/>
          <a:lstStyle/>
          <a:p>
            <a:fld id="{DECEBCF7-BA60-2B41-99BB-2CA311B05231}" type="slidenum">
              <a:rPr lang="en-US" altLang="en-US"/>
              <a:pPr/>
              <a:t>14</a:t>
            </a:fld>
            <a:endParaRPr lang="en-US" altLang="en-US"/>
          </a:p>
        </p:txBody>
      </p:sp>
      <p:sp>
        <p:nvSpPr>
          <p:cNvPr id="495618" name="Rectangle 2">
            <a:extLst>
              <a:ext uri="{FF2B5EF4-FFF2-40B4-BE49-F238E27FC236}">
                <a16:creationId xmlns:a16="http://schemas.microsoft.com/office/drawing/2014/main" id="{CC639541-125D-F27F-7268-CF0C9A21BAEA}"/>
              </a:ext>
            </a:extLst>
          </p:cNvPr>
          <p:cNvSpPr>
            <a:spLocks noChangeArrowheads="1" noTextEdit="1"/>
          </p:cNvSpPr>
          <p:nvPr>
            <p:ph type="sldImg"/>
          </p:nvPr>
        </p:nvSpPr>
        <p:spPr>
          <a:ln/>
        </p:spPr>
      </p:sp>
      <p:sp>
        <p:nvSpPr>
          <p:cNvPr id="495619" name="Rectangle 3">
            <a:extLst>
              <a:ext uri="{FF2B5EF4-FFF2-40B4-BE49-F238E27FC236}">
                <a16:creationId xmlns:a16="http://schemas.microsoft.com/office/drawing/2014/main" id="{16CECC36-C60D-6523-4D3D-9B84F2636B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AB849B-E906-3C74-DDAA-245DF85E5C7D}"/>
              </a:ext>
            </a:extLst>
          </p:cNvPr>
          <p:cNvSpPr>
            <a:spLocks noGrp="1" noChangeArrowheads="1"/>
          </p:cNvSpPr>
          <p:nvPr>
            <p:ph type="sldNum" sz="quarter" idx="5"/>
          </p:nvPr>
        </p:nvSpPr>
        <p:spPr>
          <a:ln/>
        </p:spPr>
        <p:txBody>
          <a:bodyPr/>
          <a:lstStyle/>
          <a:p>
            <a:fld id="{B0C9C4B3-6ED5-3046-9DDD-B267CD77107A}" type="slidenum">
              <a:rPr lang="en-US" altLang="en-US"/>
              <a:pPr/>
              <a:t>15</a:t>
            </a:fld>
            <a:endParaRPr lang="en-US" altLang="en-US"/>
          </a:p>
        </p:txBody>
      </p:sp>
      <p:sp>
        <p:nvSpPr>
          <p:cNvPr id="496642" name="Rectangle 2">
            <a:extLst>
              <a:ext uri="{FF2B5EF4-FFF2-40B4-BE49-F238E27FC236}">
                <a16:creationId xmlns:a16="http://schemas.microsoft.com/office/drawing/2014/main" id="{6478ABAB-E873-4FC0-4377-05DFC03E7D5A}"/>
              </a:ext>
            </a:extLst>
          </p:cNvPr>
          <p:cNvSpPr>
            <a:spLocks noChangeArrowheads="1" noTextEdit="1"/>
          </p:cNvSpPr>
          <p:nvPr>
            <p:ph type="sldImg"/>
          </p:nvPr>
        </p:nvSpPr>
        <p:spPr>
          <a:ln/>
        </p:spPr>
      </p:sp>
      <p:sp>
        <p:nvSpPr>
          <p:cNvPr id="496643" name="Rectangle 3">
            <a:extLst>
              <a:ext uri="{FF2B5EF4-FFF2-40B4-BE49-F238E27FC236}">
                <a16:creationId xmlns:a16="http://schemas.microsoft.com/office/drawing/2014/main" id="{060EC560-E6D8-9589-F504-8D528E0767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A44F2E-33F3-F378-4169-F3BF239AF7CA}"/>
              </a:ext>
            </a:extLst>
          </p:cNvPr>
          <p:cNvSpPr>
            <a:spLocks noGrp="1" noChangeArrowheads="1"/>
          </p:cNvSpPr>
          <p:nvPr>
            <p:ph type="sldNum" sz="quarter" idx="5"/>
          </p:nvPr>
        </p:nvSpPr>
        <p:spPr>
          <a:ln/>
        </p:spPr>
        <p:txBody>
          <a:bodyPr/>
          <a:lstStyle/>
          <a:p>
            <a:fld id="{B74B0102-98EF-0843-B78F-96238417EA7A}" type="slidenum">
              <a:rPr lang="en-US" altLang="en-US"/>
              <a:pPr/>
              <a:t>16</a:t>
            </a:fld>
            <a:endParaRPr lang="en-US" altLang="en-US"/>
          </a:p>
        </p:txBody>
      </p:sp>
      <p:sp>
        <p:nvSpPr>
          <p:cNvPr id="497666" name="Rectangle 2">
            <a:extLst>
              <a:ext uri="{FF2B5EF4-FFF2-40B4-BE49-F238E27FC236}">
                <a16:creationId xmlns:a16="http://schemas.microsoft.com/office/drawing/2014/main" id="{5145FD35-A321-9639-16BA-2D31C3DEDBE8}"/>
              </a:ext>
            </a:extLst>
          </p:cNvPr>
          <p:cNvSpPr>
            <a:spLocks noChangeArrowheads="1" noTextEdit="1"/>
          </p:cNvSpPr>
          <p:nvPr>
            <p:ph type="sldImg"/>
          </p:nvPr>
        </p:nvSpPr>
        <p:spPr>
          <a:ln/>
        </p:spPr>
      </p:sp>
      <p:sp>
        <p:nvSpPr>
          <p:cNvPr id="497667" name="Rectangle 3">
            <a:extLst>
              <a:ext uri="{FF2B5EF4-FFF2-40B4-BE49-F238E27FC236}">
                <a16:creationId xmlns:a16="http://schemas.microsoft.com/office/drawing/2014/main" id="{05C86EDC-0A1F-13E5-DF63-94AADE1059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811850-E306-D82A-D528-D1DA4CB0F126}"/>
              </a:ext>
            </a:extLst>
          </p:cNvPr>
          <p:cNvSpPr>
            <a:spLocks noGrp="1" noChangeArrowheads="1"/>
          </p:cNvSpPr>
          <p:nvPr>
            <p:ph type="sldNum" sz="quarter" idx="5"/>
          </p:nvPr>
        </p:nvSpPr>
        <p:spPr>
          <a:ln/>
        </p:spPr>
        <p:txBody>
          <a:bodyPr/>
          <a:lstStyle/>
          <a:p>
            <a:fld id="{7C3C7844-E385-FA46-A0F1-44900DDD124B}" type="slidenum">
              <a:rPr lang="en-US" altLang="en-US"/>
              <a:pPr/>
              <a:t>17</a:t>
            </a:fld>
            <a:endParaRPr lang="en-US" altLang="en-US"/>
          </a:p>
        </p:txBody>
      </p:sp>
      <p:sp>
        <p:nvSpPr>
          <p:cNvPr id="498690" name="Rectangle 2">
            <a:extLst>
              <a:ext uri="{FF2B5EF4-FFF2-40B4-BE49-F238E27FC236}">
                <a16:creationId xmlns:a16="http://schemas.microsoft.com/office/drawing/2014/main" id="{1BE4704C-777F-1758-AD97-666077ECDB4D}"/>
              </a:ext>
            </a:extLst>
          </p:cNvPr>
          <p:cNvSpPr>
            <a:spLocks noChangeArrowheads="1" noTextEdit="1"/>
          </p:cNvSpPr>
          <p:nvPr>
            <p:ph type="sldImg"/>
          </p:nvPr>
        </p:nvSpPr>
        <p:spPr>
          <a:ln/>
        </p:spPr>
      </p:sp>
      <p:sp>
        <p:nvSpPr>
          <p:cNvPr id="498691" name="Rectangle 3">
            <a:extLst>
              <a:ext uri="{FF2B5EF4-FFF2-40B4-BE49-F238E27FC236}">
                <a16:creationId xmlns:a16="http://schemas.microsoft.com/office/drawing/2014/main" id="{9C11E606-DAD4-9518-E29E-FAD32A9914D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6F0F16-14FE-C1FC-0238-D8033247F453}"/>
              </a:ext>
            </a:extLst>
          </p:cNvPr>
          <p:cNvSpPr>
            <a:spLocks noGrp="1" noChangeArrowheads="1"/>
          </p:cNvSpPr>
          <p:nvPr>
            <p:ph type="sldNum" sz="quarter" idx="5"/>
          </p:nvPr>
        </p:nvSpPr>
        <p:spPr>
          <a:ln/>
        </p:spPr>
        <p:txBody>
          <a:bodyPr/>
          <a:lstStyle/>
          <a:p>
            <a:fld id="{3E523183-9813-024C-A5C3-2165BF348B3D}" type="slidenum">
              <a:rPr lang="en-US" altLang="en-US"/>
              <a:pPr/>
              <a:t>18</a:t>
            </a:fld>
            <a:endParaRPr lang="en-US" altLang="en-US"/>
          </a:p>
        </p:txBody>
      </p:sp>
      <p:sp>
        <p:nvSpPr>
          <p:cNvPr id="499714" name="Rectangle 2">
            <a:extLst>
              <a:ext uri="{FF2B5EF4-FFF2-40B4-BE49-F238E27FC236}">
                <a16:creationId xmlns:a16="http://schemas.microsoft.com/office/drawing/2014/main" id="{AC3ED3C4-FDD7-7AB5-814F-4A6CD80F928D}"/>
              </a:ext>
            </a:extLst>
          </p:cNvPr>
          <p:cNvSpPr>
            <a:spLocks noChangeArrowheads="1" noTextEdit="1"/>
          </p:cNvSpPr>
          <p:nvPr>
            <p:ph type="sldImg"/>
          </p:nvPr>
        </p:nvSpPr>
        <p:spPr>
          <a:ln/>
        </p:spPr>
      </p:sp>
      <p:sp>
        <p:nvSpPr>
          <p:cNvPr id="499715" name="Rectangle 3">
            <a:extLst>
              <a:ext uri="{FF2B5EF4-FFF2-40B4-BE49-F238E27FC236}">
                <a16:creationId xmlns:a16="http://schemas.microsoft.com/office/drawing/2014/main" id="{25FDA54E-6E81-50BA-360C-C77ADFFB76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7F6A3C-3EFD-3FCC-F52E-5B43D33C80A7}"/>
              </a:ext>
            </a:extLst>
          </p:cNvPr>
          <p:cNvSpPr>
            <a:spLocks noGrp="1" noChangeArrowheads="1"/>
          </p:cNvSpPr>
          <p:nvPr>
            <p:ph type="sldNum" sz="quarter" idx="5"/>
          </p:nvPr>
        </p:nvSpPr>
        <p:spPr>
          <a:ln/>
        </p:spPr>
        <p:txBody>
          <a:bodyPr/>
          <a:lstStyle/>
          <a:p>
            <a:fld id="{FD87D900-DD06-F74C-A347-C74E2FC278A5}" type="slidenum">
              <a:rPr lang="en-US" altLang="en-US"/>
              <a:pPr/>
              <a:t>19</a:t>
            </a:fld>
            <a:endParaRPr lang="en-US" altLang="en-US"/>
          </a:p>
        </p:txBody>
      </p:sp>
      <p:sp>
        <p:nvSpPr>
          <p:cNvPr id="500738" name="Rectangle 2">
            <a:extLst>
              <a:ext uri="{FF2B5EF4-FFF2-40B4-BE49-F238E27FC236}">
                <a16:creationId xmlns:a16="http://schemas.microsoft.com/office/drawing/2014/main" id="{43AABC7C-59F8-F865-4807-2F1B23A9DCD8}"/>
              </a:ext>
            </a:extLst>
          </p:cNvPr>
          <p:cNvSpPr>
            <a:spLocks noChangeArrowheads="1" noTextEdit="1"/>
          </p:cNvSpPr>
          <p:nvPr>
            <p:ph type="sldImg"/>
          </p:nvPr>
        </p:nvSpPr>
        <p:spPr>
          <a:ln/>
        </p:spPr>
      </p:sp>
      <p:sp>
        <p:nvSpPr>
          <p:cNvPr id="500739" name="Rectangle 3">
            <a:extLst>
              <a:ext uri="{FF2B5EF4-FFF2-40B4-BE49-F238E27FC236}">
                <a16:creationId xmlns:a16="http://schemas.microsoft.com/office/drawing/2014/main" id="{E9250DD0-38F0-CD2F-9687-0269D9F7BD0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6E8118-E00F-09C1-D7AE-BCDFF594A213}"/>
              </a:ext>
            </a:extLst>
          </p:cNvPr>
          <p:cNvSpPr>
            <a:spLocks noGrp="1" noChangeArrowheads="1"/>
          </p:cNvSpPr>
          <p:nvPr>
            <p:ph type="sldNum" sz="quarter" idx="5"/>
          </p:nvPr>
        </p:nvSpPr>
        <p:spPr>
          <a:ln/>
        </p:spPr>
        <p:txBody>
          <a:bodyPr/>
          <a:lstStyle/>
          <a:p>
            <a:fld id="{4645F7E8-E828-F14F-9A5A-F33C5BC7A17C}" type="slidenum">
              <a:rPr lang="en-US" altLang="en-US"/>
              <a:pPr/>
              <a:t>2</a:t>
            </a:fld>
            <a:endParaRPr lang="en-US" altLang="en-US"/>
          </a:p>
        </p:txBody>
      </p:sp>
      <p:sp>
        <p:nvSpPr>
          <p:cNvPr id="483330" name="Rectangle 2">
            <a:extLst>
              <a:ext uri="{FF2B5EF4-FFF2-40B4-BE49-F238E27FC236}">
                <a16:creationId xmlns:a16="http://schemas.microsoft.com/office/drawing/2014/main" id="{275C3614-823E-8096-7A8E-7C6B046EFE57}"/>
              </a:ext>
            </a:extLst>
          </p:cNvPr>
          <p:cNvSpPr>
            <a:spLocks noChangeArrowheads="1" noTextEdit="1"/>
          </p:cNvSpPr>
          <p:nvPr>
            <p:ph type="sldImg"/>
          </p:nvPr>
        </p:nvSpPr>
        <p:spPr>
          <a:ln/>
        </p:spPr>
      </p:sp>
      <p:sp>
        <p:nvSpPr>
          <p:cNvPr id="483331" name="Rectangle 3">
            <a:extLst>
              <a:ext uri="{FF2B5EF4-FFF2-40B4-BE49-F238E27FC236}">
                <a16:creationId xmlns:a16="http://schemas.microsoft.com/office/drawing/2014/main" id="{B118130F-F296-27A3-AB37-81C1038C0F8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BB75B7-C3F3-E0FB-388F-461B10DCC8C8}"/>
              </a:ext>
            </a:extLst>
          </p:cNvPr>
          <p:cNvSpPr>
            <a:spLocks noGrp="1" noChangeArrowheads="1"/>
          </p:cNvSpPr>
          <p:nvPr>
            <p:ph type="sldNum" sz="quarter" idx="5"/>
          </p:nvPr>
        </p:nvSpPr>
        <p:spPr>
          <a:ln/>
        </p:spPr>
        <p:txBody>
          <a:bodyPr/>
          <a:lstStyle/>
          <a:p>
            <a:fld id="{C4D64218-5C8F-6B4C-92FA-A9281848EE40}" type="slidenum">
              <a:rPr lang="en-US" altLang="en-US"/>
              <a:pPr/>
              <a:t>20</a:t>
            </a:fld>
            <a:endParaRPr lang="en-US" altLang="en-US"/>
          </a:p>
        </p:txBody>
      </p:sp>
      <p:sp>
        <p:nvSpPr>
          <p:cNvPr id="501762" name="Rectangle 2">
            <a:extLst>
              <a:ext uri="{FF2B5EF4-FFF2-40B4-BE49-F238E27FC236}">
                <a16:creationId xmlns:a16="http://schemas.microsoft.com/office/drawing/2014/main" id="{5FE6E820-7168-8FF1-DB83-15DFCFDAB6BE}"/>
              </a:ext>
            </a:extLst>
          </p:cNvPr>
          <p:cNvSpPr>
            <a:spLocks noChangeArrowheads="1" noTextEdit="1"/>
          </p:cNvSpPr>
          <p:nvPr>
            <p:ph type="sldImg"/>
          </p:nvPr>
        </p:nvSpPr>
        <p:spPr>
          <a:ln/>
        </p:spPr>
      </p:sp>
      <p:sp>
        <p:nvSpPr>
          <p:cNvPr id="501763" name="Rectangle 3">
            <a:extLst>
              <a:ext uri="{FF2B5EF4-FFF2-40B4-BE49-F238E27FC236}">
                <a16:creationId xmlns:a16="http://schemas.microsoft.com/office/drawing/2014/main" id="{2DE480E2-4B36-8C76-5D67-9BAD9C8169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17C1A5-53AD-A5FD-8C9E-9D7A725C57C3}"/>
              </a:ext>
            </a:extLst>
          </p:cNvPr>
          <p:cNvSpPr>
            <a:spLocks noGrp="1" noChangeArrowheads="1"/>
          </p:cNvSpPr>
          <p:nvPr>
            <p:ph type="sldNum" sz="quarter" idx="5"/>
          </p:nvPr>
        </p:nvSpPr>
        <p:spPr>
          <a:ln/>
        </p:spPr>
        <p:txBody>
          <a:bodyPr/>
          <a:lstStyle/>
          <a:p>
            <a:fld id="{27EE9C8F-EF22-1649-8B98-CD6C0EE32E44}" type="slidenum">
              <a:rPr lang="en-US" altLang="en-US"/>
              <a:pPr/>
              <a:t>21</a:t>
            </a:fld>
            <a:endParaRPr lang="en-US" altLang="en-US"/>
          </a:p>
        </p:txBody>
      </p:sp>
      <p:sp>
        <p:nvSpPr>
          <p:cNvPr id="502786" name="Rectangle 2">
            <a:extLst>
              <a:ext uri="{FF2B5EF4-FFF2-40B4-BE49-F238E27FC236}">
                <a16:creationId xmlns:a16="http://schemas.microsoft.com/office/drawing/2014/main" id="{EDE61A3D-7DCA-1595-3794-29A729C7DD6E}"/>
              </a:ext>
            </a:extLst>
          </p:cNvPr>
          <p:cNvSpPr>
            <a:spLocks noChangeArrowheads="1" noTextEdit="1"/>
          </p:cNvSpPr>
          <p:nvPr>
            <p:ph type="sldImg"/>
          </p:nvPr>
        </p:nvSpPr>
        <p:spPr>
          <a:ln/>
        </p:spPr>
      </p:sp>
      <p:sp>
        <p:nvSpPr>
          <p:cNvPr id="502787" name="Rectangle 3">
            <a:extLst>
              <a:ext uri="{FF2B5EF4-FFF2-40B4-BE49-F238E27FC236}">
                <a16:creationId xmlns:a16="http://schemas.microsoft.com/office/drawing/2014/main" id="{4571D756-BED2-AA47-7B8E-978AED3243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08CCB6-5393-5BA6-6604-CC05DE65945B}"/>
              </a:ext>
            </a:extLst>
          </p:cNvPr>
          <p:cNvSpPr>
            <a:spLocks noGrp="1" noChangeArrowheads="1"/>
          </p:cNvSpPr>
          <p:nvPr>
            <p:ph type="sldNum" sz="quarter" idx="5"/>
          </p:nvPr>
        </p:nvSpPr>
        <p:spPr>
          <a:ln/>
        </p:spPr>
        <p:txBody>
          <a:bodyPr/>
          <a:lstStyle/>
          <a:p>
            <a:fld id="{EF6EEA09-BD3A-884B-80FF-6B748B4146DF}" type="slidenum">
              <a:rPr lang="en-US" altLang="en-US"/>
              <a:pPr/>
              <a:t>22</a:t>
            </a:fld>
            <a:endParaRPr lang="en-US" altLang="en-US"/>
          </a:p>
        </p:txBody>
      </p:sp>
      <p:sp>
        <p:nvSpPr>
          <p:cNvPr id="503810" name="Rectangle 2">
            <a:extLst>
              <a:ext uri="{FF2B5EF4-FFF2-40B4-BE49-F238E27FC236}">
                <a16:creationId xmlns:a16="http://schemas.microsoft.com/office/drawing/2014/main" id="{6A84B491-AD57-EF37-D8FF-8BEAD2823B74}"/>
              </a:ext>
            </a:extLst>
          </p:cNvPr>
          <p:cNvSpPr>
            <a:spLocks noChangeArrowheads="1" noTextEdit="1"/>
          </p:cNvSpPr>
          <p:nvPr>
            <p:ph type="sldImg"/>
          </p:nvPr>
        </p:nvSpPr>
        <p:spPr>
          <a:ln/>
        </p:spPr>
      </p:sp>
      <p:sp>
        <p:nvSpPr>
          <p:cNvPr id="503811" name="Rectangle 3">
            <a:extLst>
              <a:ext uri="{FF2B5EF4-FFF2-40B4-BE49-F238E27FC236}">
                <a16:creationId xmlns:a16="http://schemas.microsoft.com/office/drawing/2014/main" id="{52DBE24D-8CF0-1AF3-9398-38A99FBE080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EA384CA-CDD8-AC42-5E61-164D6E20F1C3}"/>
              </a:ext>
            </a:extLst>
          </p:cNvPr>
          <p:cNvSpPr>
            <a:spLocks noGrp="1" noChangeArrowheads="1"/>
          </p:cNvSpPr>
          <p:nvPr>
            <p:ph type="sldNum" sz="quarter" idx="5"/>
          </p:nvPr>
        </p:nvSpPr>
        <p:spPr>
          <a:ln/>
        </p:spPr>
        <p:txBody>
          <a:bodyPr/>
          <a:lstStyle/>
          <a:p>
            <a:fld id="{4A3E7395-29D5-5640-949C-705D1E1F395D}" type="slidenum">
              <a:rPr lang="en-US" altLang="en-US"/>
              <a:pPr/>
              <a:t>23</a:t>
            </a:fld>
            <a:endParaRPr lang="en-US" altLang="en-US"/>
          </a:p>
        </p:txBody>
      </p:sp>
      <p:sp>
        <p:nvSpPr>
          <p:cNvPr id="504834" name="Rectangle 2">
            <a:extLst>
              <a:ext uri="{FF2B5EF4-FFF2-40B4-BE49-F238E27FC236}">
                <a16:creationId xmlns:a16="http://schemas.microsoft.com/office/drawing/2014/main" id="{43D06058-6351-808D-FEA9-C7091BFFD97D}"/>
              </a:ext>
            </a:extLst>
          </p:cNvPr>
          <p:cNvSpPr>
            <a:spLocks noChangeArrowheads="1" noTextEdit="1"/>
          </p:cNvSpPr>
          <p:nvPr>
            <p:ph type="sldImg"/>
          </p:nvPr>
        </p:nvSpPr>
        <p:spPr>
          <a:ln/>
        </p:spPr>
      </p:sp>
      <p:sp>
        <p:nvSpPr>
          <p:cNvPr id="504835" name="Rectangle 3">
            <a:extLst>
              <a:ext uri="{FF2B5EF4-FFF2-40B4-BE49-F238E27FC236}">
                <a16:creationId xmlns:a16="http://schemas.microsoft.com/office/drawing/2014/main" id="{851F368E-AD7B-6748-AFAD-FC542153E9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3C30F0-63DF-6AD1-1124-3D17A1F0A96A}"/>
              </a:ext>
            </a:extLst>
          </p:cNvPr>
          <p:cNvSpPr>
            <a:spLocks noGrp="1" noChangeArrowheads="1"/>
          </p:cNvSpPr>
          <p:nvPr>
            <p:ph type="sldNum" sz="quarter" idx="5"/>
          </p:nvPr>
        </p:nvSpPr>
        <p:spPr>
          <a:ln/>
        </p:spPr>
        <p:txBody>
          <a:bodyPr/>
          <a:lstStyle/>
          <a:p>
            <a:fld id="{C503CBB3-FCD4-B944-A124-71C7B3CE8A8C}" type="slidenum">
              <a:rPr lang="en-US" altLang="en-US"/>
              <a:pPr/>
              <a:t>24</a:t>
            </a:fld>
            <a:endParaRPr lang="en-US" altLang="en-US"/>
          </a:p>
        </p:txBody>
      </p:sp>
      <p:sp>
        <p:nvSpPr>
          <p:cNvPr id="505858" name="Rectangle 2">
            <a:extLst>
              <a:ext uri="{FF2B5EF4-FFF2-40B4-BE49-F238E27FC236}">
                <a16:creationId xmlns:a16="http://schemas.microsoft.com/office/drawing/2014/main" id="{8A24E1FA-BAF4-B75E-4A7D-553291070BA1}"/>
              </a:ext>
            </a:extLst>
          </p:cNvPr>
          <p:cNvSpPr>
            <a:spLocks noChangeArrowheads="1" noTextEdit="1"/>
          </p:cNvSpPr>
          <p:nvPr>
            <p:ph type="sldImg"/>
          </p:nvPr>
        </p:nvSpPr>
        <p:spPr>
          <a:ln/>
        </p:spPr>
      </p:sp>
      <p:sp>
        <p:nvSpPr>
          <p:cNvPr id="505859" name="Rectangle 3">
            <a:extLst>
              <a:ext uri="{FF2B5EF4-FFF2-40B4-BE49-F238E27FC236}">
                <a16:creationId xmlns:a16="http://schemas.microsoft.com/office/drawing/2014/main" id="{C268CEA8-2817-27DE-C8AE-D12EEDBD31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FBFF855-5A2F-C940-EB63-F0F2C4A71BE9}"/>
              </a:ext>
            </a:extLst>
          </p:cNvPr>
          <p:cNvSpPr>
            <a:spLocks noGrp="1" noChangeArrowheads="1"/>
          </p:cNvSpPr>
          <p:nvPr>
            <p:ph type="sldNum" sz="quarter" idx="5"/>
          </p:nvPr>
        </p:nvSpPr>
        <p:spPr>
          <a:ln/>
        </p:spPr>
        <p:txBody>
          <a:bodyPr/>
          <a:lstStyle/>
          <a:p>
            <a:fld id="{519594A8-BBE9-7547-A529-1CFD11982CB6}" type="slidenum">
              <a:rPr lang="en-US" altLang="en-US"/>
              <a:pPr/>
              <a:t>25</a:t>
            </a:fld>
            <a:endParaRPr lang="en-US" altLang="en-US"/>
          </a:p>
        </p:txBody>
      </p:sp>
      <p:sp>
        <p:nvSpPr>
          <p:cNvPr id="506882" name="Rectangle 2">
            <a:extLst>
              <a:ext uri="{FF2B5EF4-FFF2-40B4-BE49-F238E27FC236}">
                <a16:creationId xmlns:a16="http://schemas.microsoft.com/office/drawing/2014/main" id="{C2EE0480-2AE1-2095-3F38-67399EAFC0D7}"/>
              </a:ext>
            </a:extLst>
          </p:cNvPr>
          <p:cNvSpPr>
            <a:spLocks noChangeArrowheads="1" noTextEdit="1"/>
          </p:cNvSpPr>
          <p:nvPr>
            <p:ph type="sldImg"/>
          </p:nvPr>
        </p:nvSpPr>
        <p:spPr>
          <a:ln/>
        </p:spPr>
      </p:sp>
      <p:sp>
        <p:nvSpPr>
          <p:cNvPr id="506883" name="Rectangle 3">
            <a:extLst>
              <a:ext uri="{FF2B5EF4-FFF2-40B4-BE49-F238E27FC236}">
                <a16:creationId xmlns:a16="http://schemas.microsoft.com/office/drawing/2014/main" id="{79560607-B586-1433-642D-AC548A3FF6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4F5367-00EC-36C0-ED7A-6EC00B62D80D}"/>
              </a:ext>
            </a:extLst>
          </p:cNvPr>
          <p:cNvSpPr>
            <a:spLocks noGrp="1" noChangeArrowheads="1"/>
          </p:cNvSpPr>
          <p:nvPr>
            <p:ph type="sldNum" sz="quarter" idx="5"/>
          </p:nvPr>
        </p:nvSpPr>
        <p:spPr>
          <a:ln/>
        </p:spPr>
        <p:txBody>
          <a:bodyPr/>
          <a:lstStyle/>
          <a:p>
            <a:fld id="{CD1B475F-B1FB-564E-861D-430E7066D10A}" type="slidenum">
              <a:rPr lang="en-US" altLang="en-US"/>
              <a:pPr/>
              <a:t>26</a:t>
            </a:fld>
            <a:endParaRPr lang="en-US" altLang="en-US"/>
          </a:p>
        </p:txBody>
      </p:sp>
      <p:sp>
        <p:nvSpPr>
          <p:cNvPr id="507906" name="Rectangle 2">
            <a:extLst>
              <a:ext uri="{FF2B5EF4-FFF2-40B4-BE49-F238E27FC236}">
                <a16:creationId xmlns:a16="http://schemas.microsoft.com/office/drawing/2014/main" id="{AC9890C5-B0E2-83AD-2115-8F844D1E46A9}"/>
              </a:ext>
            </a:extLst>
          </p:cNvPr>
          <p:cNvSpPr>
            <a:spLocks noChangeArrowheads="1" noTextEdit="1"/>
          </p:cNvSpPr>
          <p:nvPr>
            <p:ph type="sldImg"/>
          </p:nvPr>
        </p:nvSpPr>
        <p:spPr>
          <a:ln/>
        </p:spPr>
      </p:sp>
      <p:sp>
        <p:nvSpPr>
          <p:cNvPr id="507907" name="Rectangle 3">
            <a:extLst>
              <a:ext uri="{FF2B5EF4-FFF2-40B4-BE49-F238E27FC236}">
                <a16:creationId xmlns:a16="http://schemas.microsoft.com/office/drawing/2014/main" id="{445A2487-BA10-ABC1-A2F3-76586EB2CC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D89BFE-E904-BB29-B4F4-A425B31CCCD8}"/>
              </a:ext>
            </a:extLst>
          </p:cNvPr>
          <p:cNvSpPr>
            <a:spLocks noGrp="1" noChangeArrowheads="1"/>
          </p:cNvSpPr>
          <p:nvPr>
            <p:ph type="sldNum" sz="quarter" idx="5"/>
          </p:nvPr>
        </p:nvSpPr>
        <p:spPr>
          <a:ln/>
        </p:spPr>
        <p:txBody>
          <a:bodyPr/>
          <a:lstStyle/>
          <a:p>
            <a:fld id="{54F7EA46-997E-A141-80AC-C692BEAA7DE9}" type="slidenum">
              <a:rPr lang="en-US" altLang="en-US"/>
              <a:pPr/>
              <a:t>27</a:t>
            </a:fld>
            <a:endParaRPr lang="en-US" altLang="en-US"/>
          </a:p>
        </p:txBody>
      </p:sp>
      <p:sp>
        <p:nvSpPr>
          <p:cNvPr id="508930" name="Rectangle 2">
            <a:extLst>
              <a:ext uri="{FF2B5EF4-FFF2-40B4-BE49-F238E27FC236}">
                <a16:creationId xmlns:a16="http://schemas.microsoft.com/office/drawing/2014/main" id="{7C7925CE-EDCE-C2A0-8E89-8B233447E010}"/>
              </a:ext>
            </a:extLst>
          </p:cNvPr>
          <p:cNvSpPr>
            <a:spLocks noChangeArrowheads="1" noTextEdit="1"/>
          </p:cNvSpPr>
          <p:nvPr>
            <p:ph type="sldImg"/>
          </p:nvPr>
        </p:nvSpPr>
        <p:spPr>
          <a:ln/>
        </p:spPr>
      </p:sp>
      <p:sp>
        <p:nvSpPr>
          <p:cNvPr id="508931" name="Rectangle 3">
            <a:extLst>
              <a:ext uri="{FF2B5EF4-FFF2-40B4-BE49-F238E27FC236}">
                <a16:creationId xmlns:a16="http://schemas.microsoft.com/office/drawing/2014/main" id="{1D998299-901C-0F12-C627-509145505B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48C58D-5990-8D1D-0E9D-D8CFA74DAEC3}"/>
              </a:ext>
            </a:extLst>
          </p:cNvPr>
          <p:cNvSpPr>
            <a:spLocks noGrp="1" noChangeArrowheads="1"/>
          </p:cNvSpPr>
          <p:nvPr>
            <p:ph type="sldNum" sz="quarter" idx="5"/>
          </p:nvPr>
        </p:nvSpPr>
        <p:spPr>
          <a:ln/>
        </p:spPr>
        <p:txBody>
          <a:bodyPr/>
          <a:lstStyle/>
          <a:p>
            <a:fld id="{AC72EB27-9FFA-E04B-B5BD-9B922D3D4E49}" type="slidenum">
              <a:rPr lang="en-US" altLang="en-US"/>
              <a:pPr/>
              <a:t>28</a:t>
            </a:fld>
            <a:endParaRPr lang="en-US" altLang="en-US"/>
          </a:p>
        </p:txBody>
      </p:sp>
      <p:sp>
        <p:nvSpPr>
          <p:cNvPr id="509954" name="Rectangle 2">
            <a:extLst>
              <a:ext uri="{FF2B5EF4-FFF2-40B4-BE49-F238E27FC236}">
                <a16:creationId xmlns:a16="http://schemas.microsoft.com/office/drawing/2014/main" id="{023131F3-0344-142E-6D65-818909B91EF2}"/>
              </a:ext>
            </a:extLst>
          </p:cNvPr>
          <p:cNvSpPr>
            <a:spLocks noChangeArrowheads="1" noTextEdit="1"/>
          </p:cNvSpPr>
          <p:nvPr>
            <p:ph type="sldImg"/>
          </p:nvPr>
        </p:nvSpPr>
        <p:spPr>
          <a:ln/>
        </p:spPr>
      </p:sp>
      <p:sp>
        <p:nvSpPr>
          <p:cNvPr id="509955" name="Rectangle 3">
            <a:extLst>
              <a:ext uri="{FF2B5EF4-FFF2-40B4-BE49-F238E27FC236}">
                <a16:creationId xmlns:a16="http://schemas.microsoft.com/office/drawing/2014/main" id="{5EC20BAC-E658-6233-1DDB-28B094A66E5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1B03A5-C02B-E41C-1286-FAE422C5C22E}"/>
              </a:ext>
            </a:extLst>
          </p:cNvPr>
          <p:cNvSpPr>
            <a:spLocks noGrp="1" noChangeArrowheads="1"/>
          </p:cNvSpPr>
          <p:nvPr>
            <p:ph type="sldNum" sz="quarter" idx="5"/>
          </p:nvPr>
        </p:nvSpPr>
        <p:spPr>
          <a:ln/>
        </p:spPr>
        <p:txBody>
          <a:bodyPr/>
          <a:lstStyle/>
          <a:p>
            <a:fld id="{C8259B5A-61D4-1745-A614-61BEBEFF44FE}" type="slidenum">
              <a:rPr lang="en-US" altLang="en-US"/>
              <a:pPr/>
              <a:t>29</a:t>
            </a:fld>
            <a:endParaRPr lang="en-US" altLang="en-US"/>
          </a:p>
        </p:txBody>
      </p:sp>
      <p:sp>
        <p:nvSpPr>
          <p:cNvPr id="510978" name="Rectangle 2">
            <a:extLst>
              <a:ext uri="{FF2B5EF4-FFF2-40B4-BE49-F238E27FC236}">
                <a16:creationId xmlns:a16="http://schemas.microsoft.com/office/drawing/2014/main" id="{0FDB0100-55D9-FA3E-C536-3D3A4498A6C0}"/>
              </a:ext>
            </a:extLst>
          </p:cNvPr>
          <p:cNvSpPr>
            <a:spLocks noChangeArrowheads="1" noTextEdit="1"/>
          </p:cNvSpPr>
          <p:nvPr>
            <p:ph type="sldImg"/>
          </p:nvPr>
        </p:nvSpPr>
        <p:spPr>
          <a:ln/>
        </p:spPr>
      </p:sp>
      <p:sp>
        <p:nvSpPr>
          <p:cNvPr id="510979" name="Rectangle 3">
            <a:extLst>
              <a:ext uri="{FF2B5EF4-FFF2-40B4-BE49-F238E27FC236}">
                <a16:creationId xmlns:a16="http://schemas.microsoft.com/office/drawing/2014/main" id="{A6BF920A-79F0-F526-F432-B58350F7310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4B78A1-99C9-E73C-2EAF-4A4F954B537F}"/>
              </a:ext>
            </a:extLst>
          </p:cNvPr>
          <p:cNvSpPr>
            <a:spLocks noGrp="1" noChangeArrowheads="1"/>
          </p:cNvSpPr>
          <p:nvPr>
            <p:ph type="sldNum" sz="quarter" idx="5"/>
          </p:nvPr>
        </p:nvSpPr>
        <p:spPr>
          <a:ln/>
        </p:spPr>
        <p:txBody>
          <a:bodyPr/>
          <a:lstStyle/>
          <a:p>
            <a:fld id="{127F95E6-81F7-F048-8131-E9A25BA1690F}" type="slidenum">
              <a:rPr lang="en-US" altLang="en-US"/>
              <a:pPr/>
              <a:t>3</a:t>
            </a:fld>
            <a:endParaRPr lang="en-US" altLang="en-US"/>
          </a:p>
        </p:txBody>
      </p:sp>
      <p:sp>
        <p:nvSpPr>
          <p:cNvPr id="484354" name="Rectangle 2">
            <a:extLst>
              <a:ext uri="{FF2B5EF4-FFF2-40B4-BE49-F238E27FC236}">
                <a16:creationId xmlns:a16="http://schemas.microsoft.com/office/drawing/2014/main" id="{A491248B-AA04-F22F-AE38-A8B4ACBFCAB8}"/>
              </a:ext>
            </a:extLst>
          </p:cNvPr>
          <p:cNvSpPr>
            <a:spLocks noChangeArrowheads="1" noTextEdit="1"/>
          </p:cNvSpPr>
          <p:nvPr>
            <p:ph type="sldImg"/>
          </p:nvPr>
        </p:nvSpPr>
        <p:spPr>
          <a:ln/>
        </p:spPr>
      </p:sp>
      <p:sp>
        <p:nvSpPr>
          <p:cNvPr id="484355" name="Rectangle 3">
            <a:extLst>
              <a:ext uri="{FF2B5EF4-FFF2-40B4-BE49-F238E27FC236}">
                <a16:creationId xmlns:a16="http://schemas.microsoft.com/office/drawing/2014/main" id="{C38CF339-95DD-A6F0-4811-D93D00BE47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0EF0FE-72BE-5A7F-41CF-715A45073712}"/>
              </a:ext>
            </a:extLst>
          </p:cNvPr>
          <p:cNvSpPr>
            <a:spLocks noGrp="1" noChangeArrowheads="1"/>
          </p:cNvSpPr>
          <p:nvPr>
            <p:ph type="sldNum" sz="quarter" idx="5"/>
          </p:nvPr>
        </p:nvSpPr>
        <p:spPr>
          <a:ln/>
        </p:spPr>
        <p:txBody>
          <a:bodyPr/>
          <a:lstStyle/>
          <a:p>
            <a:fld id="{C8A65E81-555E-6B4B-A7E5-0871240AC36F}" type="slidenum">
              <a:rPr lang="en-US" altLang="en-US"/>
              <a:pPr/>
              <a:t>30</a:t>
            </a:fld>
            <a:endParaRPr lang="en-US" altLang="en-US"/>
          </a:p>
        </p:txBody>
      </p:sp>
      <p:sp>
        <p:nvSpPr>
          <p:cNvPr id="512002" name="Rectangle 2">
            <a:extLst>
              <a:ext uri="{FF2B5EF4-FFF2-40B4-BE49-F238E27FC236}">
                <a16:creationId xmlns:a16="http://schemas.microsoft.com/office/drawing/2014/main" id="{ACEBDCD4-A627-5B18-E34D-EDC0D19CB850}"/>
              </a:ext>
            </a:extLst>
          </p:cNvPr>
          <p:cNvSpPr>
            <a:spLocks noChangeArrowheads="1" noTextEdit="1"/>
          </p:cNvSpPr>
          <p:nvPr>
            <p:ph type="sldImg"/>
          </p:nvPr>
        </p:nvSpPr>
        <p:spPr>
          <a:ln/>
        </p:spPr>
      </p:sp>
      <p:sp>
        <p:nvSpPr>
          <p:cNvPr id="512003" name="Rectangle 3">
            <a:extLst>
              <a:ext uri="{FF2B5EF4-FFF2-40B4-BE49-F238E27FC236}">
                <a16:creationId xmlns:a16="http://schemas.microsoft.com/office/drawing/2014/main" id="{29B7DB37-6785-52C0-8DEB-912116BDF9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72C16C-4696-12B0-F0E7-194F6C90026F}"/>
              </a:ext>
            </a:extLst>
          </p:cNvPr>
          <p:cNvSpPr>
            <a:spLocks noGrp="1" noChangeArrowheads="1"/>
          </p:cNvSpPr>
          <p:nvPr>
            <p:ph type="sldNum" sz="quarter" idx="5"/>
          </p:nvPr>
        </p:nvSpPr>
        <p:spPr>
          <a:ln/>
        </p:spPr>
        <p:txBody>
          <a:bodyPr/>
          <a:lstStyle/>
          <a:p>
            <a:fld id="{80A9F3EF-6A0A-734A-8FDD-F5D917C5172F}" type="slidenum">
              <a:rPr lang="en-US" altLang="en-US"/>
              <a:pPr/>
              <a:t>31</a:t>
            </a:fld>
            <a:endParaRPr lang="en-US" altLang="en-US"/>
          </a:p>
        </p:txBody>
      </p:sp>
      <p:sp>
        <p:nvSpPr>
          <p:cNvPr id="513026" name="Rectangle 2">
            <a:extLst>
              <a:ext uri="{FF2B5EF4-FFF2-40B4-BE49-F238E27FC236}">
                <a16:creationId xmlns:a16="http://schemas.microsoft.com/office/drawing/2014/main" id="{744AC44B-764C-9A1A-AFDF-49144A5CEE85}"/>
              </a:ext>
            </a:extLst>
          </p:cNvPr>
          <p:cNvSpPr>
            <a:spLocks noChangeArrowheads="1" noTextEdit="1"/>
          </p:cNvSpPr>
          <p:nvPr>
            <p:ph type="sldImg"/>
          </p:nvPr>
        </p:nvSpPr>
        <p:spPr>
          <a:ln/>
        </p:spPr>
      </p:sp>
      <p:sp>
        <p:nvSpPr>
          <p:cNvPr id="513027" name="Rectangle 3">
            <a:extLst>
              <a:ext uri="{FF2B5EF4-FFF2-40B4-BE49-F238E27FC236}">
                <a16:creationId xmlns:a16="http://schemas.microsoft.com/office/drawing/2014/main" id="{A174FF92-C5EB-2724-204C-BE0EE66752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5DE8E6-EC1B-C8DE-60CE-4E5EF3F4CABF}"/>
              </a:ext>
            </a:extLst>
          </p:cNvPr>
          <p:cNvSpPr>
            <a:spLocks noGrp="1" noChangeArrowheads="1"/>
          </p:cNvSpPr>
          <p:nvPr>
            <p:ph type="sldNum" sz="quarter" idx="5"/>
          </p:nvPr>
        </p:nvSpPr>
        <p:spPr>
          <a:ln/>
        </p:spPr>
        <p:txBody>
          <a:bodyPr/>
          <a:lstStyle/>
          <a:p>
            <a:fld id="{1976E759-71F9-3A44-80D0-F453E81910D8}" type="slidenum">
              <a:rPr lang="en-US" altLang="en-US"/>
              <a:pPr/>
              <a:t>32</a:t>
            </a:fld>
            <a:endParaRPr lang="en-US" altLang="en-US"/>
          </a:p>
        </p:txBody>
      </p:sp>
      <p:sp>
        <p:nvSpPr>
          <p:cNvPr id="514050" name="Rectangle 2">
            <a:extLst>
              <a:ext uri="{FF2B5EF4-FFF2-40B4-BE49-F238E27FC236}">
                <a16:creationId xmlns:a16="http://schemas.microsoft.com/office/drawing/2014/main" id="{7C87B7D8-E78D-5CB6-668C-363D2B2DBE57}"/>
              </a:ext>
            </a:extLst>
          </p:cNvPr>
          <p:cNvSpPr>
            <a:spLocks noChangeArrowheads="1" noTextEdit="1"/>
          </p:cNvSpPr>
          <p:nvPr>
            <p:ph type="sldImg"/>
          </p:nvPr>
        </p:nvSpPr>
        <p:spPr>
          <a:ln/>
        </p:spPr>
      </p:sp>
      <p:sp>
        <p:nvSpPr>
          <p:cNvPr id="514051" name="Rectangle 3">
            <a:extLst>
              <a:ext uri="{FF2B5EF4-FFF2-40B4-BE49-F238E27FC236}">
                <a16:creationId xmlns:a16="http://schemas.microsoft.com/office/drawing/2014/main" id="{A4BC14F1-BF64-CEF0-FA70-A69BB8CC8C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310B1C-6142-B801-0811-A819351D69AD}"/>
              </a:ext>
            </a:extLst>
          </p:cNvPr>
          <p:cNvSpPr>
            <a:spLocks noGrp="1" noChangeArrowheads="1"/>
          </p:cNvSpPr>
          <p:nvPr>
            <p:ph type="sldNum" sz="quarter" idx="5"/>
          </p:nvPr>
        </p:nvSpPr>
        <p:spPr>
          <a:ln/>
        </p:spPr>
        <p:txBody>
          <a:bodyPr/>
          <a:lstStyle/>
          <a:p>
            <a:fld id="{86CD905B-7A6A-5E4D-A3ED-F158EF7C52C9}" type="slidenum">
              <a:rPr lang="en-US" altLang="en-US"/>
              <a:pPr/>
              <a:t>33</a:t>
            </a:fld>
            <a:endParaRPr lang="en-US" altLang="en-US"/>
          </a:p>
        </p:txBody>
      </p:sp>
      <p:sp>
        <p:nvSpPr>
          <p:cNvPr id="515074" name="Rectangle 2">
            <a:extLst>
              <a:ext uri="{FF2B5EF4-FFF2-40B4-BE49-F238E27FC236}">
                <a16:creationId xmlns:a16="http://schemas.microsoft.com/office/drawing/2014/main" id="{D4E803E5-2026-874E-848F-6F30AE4EF2C3}"/>
              </a:ext>
            </a:extLst>
          </p:cNvPr>
          <p:cNvSpPr>
            <a:spLocks noChangeArrowheads="1" noTextEdit="1"/>
          </p:cNvSpPr>
          <p:nvPr>
            <p:ph type="sldImg"/>
          </p:nvPr>
        </p:nvSpPr>
        <p:spPr>
          <a:ln/>
        </p:spPr>
      </p:sp>
      <p:sp>
        <p:nvSpPr>
          <p:cNvPr id="515075" name="Rectangle 3">
            <a:extLst>
              <a:ext uri="{FF2B5EF4-FFF2-40B4-BE49-F238E27FC236}">
                <a16:creationId xmlns:a16="http://schemas.microsoft.com/office/drawing/2014/main" id="{D796DE97-C300-2225-C9E8-F48E5C2E06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6FEDEA-BD6A-1C75-8C2F-4CB65A3C79D1}"/>
              </a:ext>
            </a:extLst>
          </p:cNvPr>
          <p:cNvSpPr>
            <a:spLocks noGrp="1" noChangeArrowheads="1"/>
          </p:cNvSpPr>
          <p:nvPr>
            <p:ph type="sldNum" sz="quarter" idx="5"/>
          </p:nvPr>
        </p:nvSpPr>
        <p:spPr>
          <a:ln/>
        </p:spPr>
        <p:txBody>
          <a:bodyPr/>
          <a:lstStyle/>
          <a:p>
            <a:fld id="{0C8BCC5F-AF2B-C04F-9718-A9254FB089C6}" type="slidenum">
              <a:rPr lang="en-US" altLang="en-US"/>
              <a:pPr/>
              <a:t>34</a:t>
            </a:fld>
            <a:endParaRPr lang="en-US" altLang="en-US"/>
          </a:p>
        </p:txBody>
      </p:sp>
      <p:sp>
        <p:nvSpPr>
          <p:cNvPr id="516098" name="Rectangle 2">
            <a:extLst>
              <a:ext uri="{FF2B5EF4-FFF2-40B4-BE49-F238E27FC236}">
                <a16:creationId xmlns:a16="http://schemas.microsoft.com/office/drawing/2014/main" id="{7098E20A-DB3B-209D-A826-21E1DAC04820}"/>
              </a:ext>
            </a:extLst>
          </p:cNvPr>
          <p:cNvSpPr>
            <a:spLocks noChangeArrowheads="1" noTextEdit="1"/>
          </p:cNvSpPr>
          <p:nvPr>
            <p:ph type="sldImg"/>
          </p:nvPr>
        </p:nvSpPr>
        <p:spPr>
          <a:ln/>
        </p:spPr>
      </p:sp>
      <p:sp>
        <p:nvSpPr>
          <p:cNvPr id="516099" name="Rectangle 3">
            <a:extLst>
              <a:ext uri="{FF2B5EF4-FFF2-40B4-BE49-F238E27FC236}">
                <a16:creationId xmlns:a16="http://schemas.microsoft.com/office/drawing/2014/main" id="{5F593D51-3084-7B4B-C6D0-DC90325B6C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21926C-DB3F-2D19-ADF2-10D910EFE40E}"/>
              </a:ext>
            </a:extLst>
          </p:cNvPr>
          <p:cNvSpPr>
            <a:spLocks noGrp="1" noChangeArrowheads="1"/>
          </p:cNvSpPr>
          <p:nvPr>
            <p:ph type="sldNum" sz="quarter" idx="5"/>
          </p:nvPr>
        </p:nvSpPr>
        <p:spPr>
          <a:ln/>
        </p:spPr>
        <p:txBody>
          <a:bodyPr/>
          <a:lstStyle/>
          <a:p>
            <a:fld id="{24919F52-8DC7-B942-9D02-73726D0CC853}" type="slidenum">
              <a:rPr lang="en-US" altLang="en-US"/>
              <a:pPr/>
              <a:t>35</a:t>
            </a:fld>
            <a:endParaRPr lang="en-US" altLang="en-US"/>
          </a:p>
        </p:txBody>
      </p:sp>
      <p:sp>
        <p:nvSpPr>
          <p:cNvPr id="517122" name="Rectangle 2">
            <a:extLst>
              <a:ext uri="{FF2B5EF4-FFF2-40B4-BE49-F238E27FC236}">
                <a16:creationId xmlns:a16="http://schemas.microsoft.com/office/drawing/2014/main" id="{4CB1F8C4-12C7-9819-0A88-4D1D3E4932F2}"/>
              </a:ext>
            </a:extLst>
          </p:cNvPr>
          <p:cNvSpPr>
            <a:spLocks noChangeArrowheads="1" noTextEdit="1"/>
          </p:cNvSpPr>
          <p:nvPr>
            <p:ph type="sldImg"/>
          </p:nvPr>
        </p:nvSpPr>
        <p:spPr>
          <a:ln/>
        </p:spPr>
      </p:sp>
      <p:sp>
        <p:nvSpPr>
          <p:cNvPr id="517123" name="Rectangle 3">
            <a:extLst>
              <a:ext uri="{FF2B5EF4-FFF2-40B4-BE49-F238E27FC236}">
                <a16:creationId xmlns:a16="http://schemas.microsoft.com/office/drawing/2014/main" id="{50013730-A2E4-A121-92C9-D8DD9F0BC6A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C41660-89C0-32EC-9825-DD68B9D6970D}"/>
              </a:ext>
            </a:extLst>
          </p:cNvPr>
          <p:cNvSpPr>
            <a:spLocks noGrp="1" noChangeArrowheads="1"/>
          </p:cNvSpPr>
          <p:nvPr>
            <p:ph type="sldNum" sz="quarter" idx="5"/>
          </p:nvPr>
        </p:nvSpPr>
        <p:spPr>
          <a:ln/>
        </p:spPr>
        <p:txBody>
          <a:bodyPr/>
          <a:lstStyle/>
          <a:p>
            <a:fld id="{ECDDF5FF-664F-FE42-BB2F-96CD67DD52E3}" type="slidenum">
              <a:rPr lang="en-US" altLang="en-US"/>
              <a:pPr/>
              <a:t>36</a:t>
            </a:fld>
            <a:endParaRPr lang="en-US" altLang="en-US"/>
          </a:p>
        </p:txBody>
      </p:sp>
      <p:sp>
        <p:nvSpPr>
          <p:cNvPr id="518146" name="Rectangle 2">
            <a:extLst>
              <a:ext uri="{FF2B5EF4-FFF2-40B4-BE49-F238E27FC236}">
                <a16:creationId xmlns:a16="http://schemas.microsoft.com/office/drawing/2014/main" id="{934B289F-3C5E-A1B2-879F-C5B6BE07733F}"/>
              </a:ext>
            </a:extLst>
          </p:cNvPr>
          <p:cNvSpPr>
            <a:spLocks noChangeArrowheads="1" noTextEdit="1"/>
          </p:cNvSpPr>
          <p:nvPr>
            <p:ph type="sldImg"/>
          </p:nvPr>
        </p:nvSpPr>
        <p:spPr>
          <a:ln/>
        </p:spPr>
      </p:sp>
      <p:sp>
        <p:nvSpPr>
          <p:cNvPr id="518147" name="Rectangle 3">
            <a:extLst>
              <a:ext uri="{FF2B5EF4-FFF2-40B4-BE49-F238E27FC236}">
                <a16:creationId xmlns:a16="http://schemas.microsoft.com/office/drawing/2014/main" id="{7EB1730B-B57B-CE5F-404A-1D711757E7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672E53-00B8-53C5-E4ED-E0D4933652D7}"/>
              </a:ext>
            </a:extLst>
          </p:cNvPr>
          <p:cNvSpPr>
            <a:spLocks noGrp="1" noChangeArrowheads="1"/>
          </p:cNvSpPr>
          <p:nvPr>
            <p:ph type="sldNum" sz="quarter" idx="5"/>
          </p:nvPr>
        </p:nvSpPr>
        <p:spPr>
          <a:ln/>
        </p:spPr>
        <p:txBody>
          <a:bodyPr/>
          <a:lstStyle/>
          <a:p>
            <a:fld id="{4C982D19-AA4E-C94D-91F1-8DB65122788E}" type="slidenum">
              <a:rPr lang="en-US" altLang="en-US"/>
              <a:pPr/>
              <a:t>37</a:t>
            </a:fld>
            <a:endParaRPr lang="en-US" altLang="en-US"/>
          </a:p>
        </p:txBody>
      </p:sp>
      <p:sp>
        <p:nvSpPr>
          <p:cNvPr id="519170" name="Rectangle 2">
            <a:extLst>
              <a:ext uri="{FF2B5EF4-FFF2-40B4-BE49-F238E27FC236}">
                <a16:creationId xmlns:a16="http://schemas.microsoft.com/office/drawing/2014/main" id="{934CE67B-A98A-3667-2AF0-CE87CC99A4C7}"/>
              </a:ext>
            </a:extLst>
          </p:cNvPr>
          <p:cNvSpPr>
            <a:spLocks noChangeArrowheads="1" noTextEdit="1"/>
          </p:cNvSpPr>
          <p:nvPr>
            <p:ph type="sldImg"/>
          </p:nvPr>
        </p:nvSpPr>
        <p:spPr>
          <a:ln/>
        </p:spPr>
      </p:sp>
      <p:sp>
        <p:nvSpPr>
          <p:cNvPr id="519171" name="Rectangle 3">
            <a:extLst>
              <a:ext uri="{FF2B5EF4-FFF2-40B4-BE49-F238E27FC236}">
                <a16:creationId xmlns:a16="http://schemas.microsoft.com/office/drawing/2014/main" id="{048CC1A5-CB9F-FDFE-778A-56EF4C5F00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D42675-D6AB-0BA7-4803-C0DD6352E59D}"/>
              </a:ext>
            </a:extLst>
          </p:cNvPr>
          <p:cNvSpPr>
            <a:spLocks noGrp="1" noChangeArrowheads="1"/>
          </p:cNvSpPr>
          <p:nvPr>
            <p:ph type="sldNum" sz="quarter" idx="5"/>
          </p:nvPr>
        </p:nvSpPr>
        <p:spPr>
          <a:ln/>
        </p:spPr>
        <p:txBody>
          <a:bodyPr/>
          <a:lstStyle/>
          <a:p>
            <a:fld id="{ED303538-0CAE-7543-BAA3-95A637584D56}" type="slidenum">
              <a:rPr lang="en-US" altLang="en-US"/>
              <a:pPr/>
              <a:t>38</a:t>
            </a:fld>
            <a:endParaRPr lang="en-US" altLang="en-US"/>
          </a:p>
        </p:txBody>
      </p:sp>
      <p:sp>
        <p:nvSpPr>
          <p:cNvPr id="520194" name="Rectangle 2">
            <a:extLst>
              <a:ext uri="{FF2B5EF4-FFF2-40B4-BE49-F238E27FC236}">
                <a16:creationId xmlns:a16="http://schemas.microsoft.com/office/drawing/2014/main" id="{BD8E87B0-E0AA-6130-7FD0-8E8268E800A7}"/>
              </a:ext>
            </a:extLst>
          </p:cNvPr>
          <p:cNvSpPr>
            <a:spLocks noChangeArrowheads="1" noTextEdit="1"/>
          </p:cNvSpPr>
          <p:nvPr>
            <p:ph type="sldImg"/>
          </p:nvPr>
        </p:nvSpPr>
        <p:spPr>
          <a:ln/>
        </p:spPr>
      </p:sp>
      <p:sp>
        <p:nvSpPr>
          <p:cNvPr id="520195" name="Rectangle 3">
            <a:extLst>
              <a:ext uri="{FF2B5EF4-FFF2-40B4-BE49-F238E27FC236}">
                <a16:creationId xmlns:a16="http://schemas.microsoft.com/office/drawing/2014/main" id="{03339645-9FAA-EAA4-B828-DC0D5B389E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EF92D4-F6FD-7C22-6A1A-FCB2057AB888}"/>
              </a:ext>
            </a:extLst>
          </p:cNvPr>
          <p:cNvSpPr>
            <a:spLocks noGrp="1" noChangeArrowheads="1"/>
          </p:cNvSpPr>
          <p:nvPr>
            <p:ph type="sldNum" sz="quarter" idx="5"/>
          </p:nvPr>
        </p:nvSpPr>
        <p:spPr>
          <a:ln/>
        </p:spPr>
        <p:txBody>
          <a:bodyPr/>
          <a:lstStyle/>
          <a:p>
            <a:fld id="{2C66ECCF-243D-8540-8A0F-C814EB158335}" type="slidenum">
              <a:rPr lang="en-US" altLang="en-US"/>
              <a:pPr/>
              <a:t>39</a:t>
            </a:fld>
            <a:endParaRPr lang="en-US" altLang="en-US"/>
          </a:p>
        </p:txBody>
      </p:sp>
      <p:sp>
        <p:nvSpPr>
          <p:cNvPr id="521218" name="Rectangle 2">
            <a:extLst>
              <a:ext uri="{FF2B5EF4-FFF2-40B4-BE49-F238E27FC236}">
                <a16:creationId xmlns:a16="http://schemas.microsoft.com/office/drawing/2014/main" id="{EF543A66-AEAA-94B2-4CBA-AA6D0B20F505}"/>
              </a:ext>
            </a:extLst>
          </p:cNvPr>
          <p:cNvSpPr>
            <a:spLocks noChangeArrowheads="1" noTextEdit="1"/>
          </p:cNvSpPr>
          <p:nvPr>
            <p:ph type="sldImg"/>
          </p:nvPr>
        </p:nvSpPr>
        <p:spPr>
          <a:ln/>
        </p:spPr>
      </p:sp>
      <p:sp>
        <p:nvSpPr>
          <p:cNvPr id="521219" name="Rectangle 3">
            <a:extLst>
              <a:ext uri="{FF2B5EF4-FFF2-40B4-BE49-F238E27FC236}">
                <a16:creationId xmlns:a16="http://schemas.microsoft.com/office/drawing/2014/main" id="{0C43EA8A-A763-6C1B-FE64-0E1234212B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8DDA91-946B-B29D-C1EF-B4F9E0996FF5}"/>
              </a:ext>
            </a:extLst>
          </p:cNvPr>
          <p:cNvSpPr>
            <a:spLocks noGrp="1" noChangeArrowheads="1"/>
          </p:cNvSpPr>
          <p:nvPr>
            <p:ph type="sldNum" sz="quarter" idx="5"/>
          </p:nvPr>
        </p:nvSpPr>
        <p:spPr>
          <a:ln/>
        </p:spPr>
        <p:txBody>
          <a:bodyPr/>
          <a:lstStyle/>
          <a:p>
            <a:fld id="{E9E32EA7-52BA-4641-8B6C-B6DF6CDBE256}" type="slidenum">
              <a:rPr lang="en-US" altLang="en-US"/>
              <a:pPr/>
              <a:t>4</a:t>
            </a:fld>
            <a:endParaRPr lang="en-US" altLang="en-US"/>
          </a:p>
        </p:txBody>
      </p:sp>
      <p:sp>
        <p:nvSpPr>
          <p:cNvPr id="485378" name="Rectangle 2">
            <a:extLst>
              <a:ext uri="{FF2B5EF4-FFF2-40B4-BE49-F238E27FC236}">
                <a16:creationId xmlns:a16="http://schemas.microsoft.com/office/drawing/2014/main" id="{AF0D2C57-6A04-9A84-1714-E0CC7C8BC11C}"/>
              </a:ext>
            </a:extLst>
          </p:cNvPr>
          <p:cNvSpPr>
            <a:spLocks noChangeArrowheads="1" noTextEdit="1"/>
          </p:cNvSpPr>
          <p:nvPr>
            <p:ph type="sldImg"/>
          </p:nvPr>
        </p:nvSpPr>
        <p:spPr>
          <a:ln/>
        </p:spPr>
      </p:sp>
      <p:sp>
        <p:nvSpPr>
          <p:cNvPr id="485379" name="Rectangle 3">
            <a:extLst>
              <a:ext uri="{FF2B5EF4-FFF2-40B4-BE49-F238E27FC236}">
                <a16:creationId xmlns:a16="http://schemas.microsoft.com/office/drawing/2014/main" id="{602AA267-1786-7A75-C4C8-7C7D522278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8B4DEE-F3F9-A83D-8965-C7248C07C7EF}"/>
              </a:ext>
            </a:extLst>
          </p:cNvPr>
          <p:cNvSpPr>
            <a:spLocks noGrp="1" noChangeArrowheads="1"/>
          </p:cNvSpPr>
          <p:nvPr>
            <p:ph type="sldNum" sz="quarter" idx="5"/>
          </p:nvPr>
        </p:nvSpPr>
        <p:spPr>
          <a:ln/>
        </p:spPr>
        <p:txBody>
          <a:bodyPr/>
          <a:lstStyle/>
          <a:p>
            <a:fld id="{6C69548A-1871-7549-BA7F-BF4E0748A1EC}" type="slidenum">
              <a:rPr lang="en-US" altLang="en-US"/>
              <a:pPr/>
              <a:t>40</a:t>
            </a:fld>
            <a:endParaRPr lang="en-US" altLang="en-US"/>
          </a:p>
        </p:txBody>
      </p:sp>
      <p:sp>
        <p:nvSpPr>
          <p:cNvPr id="522242" name="Rectangle 2">
            <a:extLst>
              <a:ext uri="{FF2B5EF4-FFF2-40B4-BE49-F238E27FC236}">
                <a16:creationId xmlns:a16="http://schemas.microsoft.com/office/drawing/2014/main" id="{0072845B-DF76-60EF-7D2E-4497EB34502B}"/>
              </a:ext>
            </a:extLst>
          </p:cNvPr>
          <p:cNvSpPr>
            <a:spLocks noChangeArrowheads="1" noTextEdit="1"/>
          </p:cNvSpPr>
          <p:nvPr>
            <p:ph type="sldImg"/>
          </p:nvPr>
        </p:nvSpPr>
        <p:spPr>
          <a:ln/>
        </p:spPr>
      </p:sp>
      <p:sp>
        <p:nvSpPr>
          <p:cNvPr id="522243" name="Rectangle 3">
            <a:extLst>
              <a:ext uri="{FF2B5EF4-FFF2-40B4-BE49-F238E27FC236}">
                <a16:creationId xmlns:a16="http://schemas.microsoft.com/office/drawing/2014/main" id="{192DA092-04F6-62E6-4A60-821F3B7C2D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39E8001-D14D-5AB5-A6CA-132CB39D887A}"/>
              </a:ext>
            </a:extLst>
          </p:cNvPr>
          <p:cNvSpPr>
            <a:spLocks noGrp="1" noChangeArrowheads="1"/>
          </p:cNvSpPr>
          <p:nvPr>
            <p:ph type="sldNum" sz="quarter" idx="5"/>
          </p:nvPr>
        </p:nvSpPr>
        <p:spPr>
          <a:ln/>
        </p:spPr>
        <p:txBody>
          <a:bodyPr/>
          <a:lstStyle/>
          <a:p>
            <a:fld id="{C4349101-5D61-8B4F-A8D0-9E7F9C68EB0D}" type="slidenum">
              <a:rPr lang="en-US" altLang="en-US"/>
              <a:pPr/>
              <a:t>41</a:t>
            </a:fld>
            <a:endParaRPr lang="en-US" altLang="en-US"/>
          </a:p>
        </p:txBody>
      </p:sp>
      <p:sp>
        <p:nvSpPr>
          <p:cNvPr id="523266" name="Rectangle 2">
            <a:extLst>
              <a:ext uri="{FF2B5EF4-FFF2-40B4-BE49-F238E27FC236}">
                <a16:creationId xmlns:a16="http://schemas.microsoft.com/office/drawing/2014/main" id="{078AAC22-71FB-0A51-A4D1-B71DDF68E08B}"/>
              </a:ext>
            </a:extLst>
          </p:cNvPr>
          <p:cNvSpPr>
            <a:spLocks noChangeArrowheads="1" noTextEdit="1"/>
          </p:cNvSpPr>
          <p:nvPr>
            <p:ph type="sldImg"/>
          </p:nvPr>
        </p:nvSpPr>
        <p:spPr>
          <a:ln/>
        </p:spPr>
      </p:sp>
      <p:sp>
        <p:nvSpPr>
          <p:cNvPr id="523267" name="Rectangle 3">
            <a:extLst>
              <a:ext uri="{FF2B5EF4-FFF2-40B4-BE49-F238E27FC236}">
                <a16:creationId xmlns:a16="http://schemas.microsoft.com/office/drawing/2014/main" id="{51434559-DE39-1C43-A019-1E7AACA79AC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331AB93-D205-538F-F9C4-2EBF37420074}"/>
              </a:ext>
            </a:extLst>
          </p:cNvPr>
          <p:cNvSpPr>
            <a:spLocks noGrp="1" noChangeArrowheads="1"/>
          </p:cNvSpPr>
          <p:nvPr>
            <p:ph type="sldNum" sz="quarter" idx="5"/>
          </p:nvPr>
        </p:nvSpPr>
        <p:spPr>
          <a:ln/>
        </p:spPr>
        <p:txBody>
          <a:bodyPr/>
          <a:lstStyle/>
          <a:p>
            <a:fld id="{B4F9A0C0-1EF3-3148-8DE5-AA52E0FE9DB2}" type="slidenum">
              <a:rPr lang="en-US" altLang="en-US"/>
              <a:pPr/>
              <a:t>42</a:t>
            </a:fld>
            <a:endParaRPr lang="en-US" altLang="en-US"/>
          </a:p>
        </p:txBody>
      </p:sp>
      <p:sp>
        <p:nvSpPr>
          <p:cNvPr id="524290" name="Rectangle 2">
            <a:extLst>
              <a:ext uri="{FF2B5EF4-FFF2-40B4-BE49-F238E27FC236}">
                <a16:creationId xmlns:a16="http://schemas.microsoft.com/office/drawing/2014/main" id="{2772EB98-D6F6-7665-56AC-DE35536F7B6B}"/>
              </a:ext>
            </a:extLst>
          </p:cNvPr>
          <p:cNvSpPr>
            <a:spLocks noChangeArrowheads="1" noTextEdit="1"/>
          </p:cNvSpPr>
          <p:nvPr>
            <p:ph type="sldImg"/>
          </p:nvPr>
        </p:nvSpPr>
        <p:spPr>
          <a:ln/>
        </p:spPr>
      </p:sp>
      <p:sp>
        <p:nvSpPr>
          <p:cNvPr id="524291" name="Rectangle 3">
            <a:extLst>
              <a:ext uri="{FF2B5EF4-FFF2-40B4-BE49-F238E27FC236}">
                <a16:creationId xmlns:a16="http://schemas.microsoft.com/office/drawing/2014/main" id="{0C952797-C3F4-BBFB-F8B7-B046209D35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0C4657-1EC6-78CC-E844-BD575ED0346A}"/>
              </a:ext>
            </a:extLst>
          </p:cNvPr>
          <p:cNvSpPr>
            <a:spLocks noGrp="1" noChangeArrowheads="1"/>
          </p:cNvSpPr>
          <p:nvPr>
            <p:ph type="sldNum" sz="quarter" idx="5"/>
          </p:nvPr>
        </p:nvSpPr>
        <p:spPr>
          <a:ln/>
        </p:spPr>
        <p:txBody>
          <a:bodyPr/>
          <a:lstStyle/>
          <a:p>
            <a:fld id="{28DB2721-BEF6-B547-82E0-9E7887753FFB}" type="slidenum">
              <a:rPr lang="en-US" altLang="en-US"/>
              <a:pPr/>
              <a:t>43</a:t>
            </a:fld>
            <a:endParaRPr lang="en-US" altLang="en-US"/>
          </a:p>
        </p:txBody>
      </p:sp>
      <p:sp>
        <p:nvSpPr>
          <p:cNvPr id="525314" name="Rectangle 2">
            <a:extLst>
              <a:ext uri="{FF2B5EF4-FFF2-40B4-BE49-F238E27FC236}">
                <a16:creationId xmlns:a16="http://schemas.microsoft.com/office/drawing/2014/main" id="{DB7B44BA-8C29-E060-6634-F5DD2D281541}"/>
              </a:ext>
            </a:extLst>
          </p:cNvPr>
          <p:cNvSpPr>
            <a:spLocks noChangeArrowheads="1" noTextEdit="1"/>
          </p:cNvSpPr>
          <p:nvPr>
            <p:ph type="sldImg"/>
          </p:nvPr>
        </p:nvSpPr>
        <p:spPr>
          <a:ln/>
        </p:spPr>
      </p:sp>
      <p:sp>
        <p:nvSpPr>
          <p:cNvPr id="525315" name="Rectangle 3">
            <a:extLst>
              <a:ext uri="{FF2B5EF4-FFF2-40B4-BE49-F238E27FC236}">
                <a16:creationId xmlns:a16="http://schemas.microsoft.com/office/drawing/2014/main" id="{052C71E8-C907-A0BB-6876-DE37FB88CA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779C8C-3CBC-687D-A2F6-04B260612D1D}"/>
              </a:ext>
            </a:extLst>
          </p:cNvPr>
          <p:cNvSpPr>
            <a:spLocks noGrp="1" noChangeArrowheads="1"/>
          </p:cNvSpPr>
          <p:nvPr>
            <p:ph type="sldNum" sz="quarter" idx="5"/>
          </p:nvPr>
        </p:nvSpPr>
        <p:spPr>
          <a:ln/>
        </p:spPr>
        <p:txBody>
          <a:bodyPr/>
          <a:lstStyle/>
          <a:p>
            <a:fld id="{3BC7EFDE-D1F2-124A-9638-5EC92B243AA7}" type="slidenum">
              <a:rPr lang="en-US" altLang="en-US"/>
              <a:pPr/>
              <a:t>44</a:t>
            </a:fld>
            <a:endParaRPr lang="en-US" altLang="en-US"/>
          </a:p>
        </p:txBody>
      </p:sp>
      <p:sp>
        <p:nvSpPr>
          <p:cNvPr id="526338" name="Rectangle 2">
            <a:extLst>
              <a:ext uri="{FF2B5EF4-FFF2-40B4-BE49-F238E27FC236}">
                <a16:creationId xmlns:a16="http://schemas.microsoft.com/office/drawing/2014/main" id="{4AF90DF2-320C-EDA1-CE3A-D702AE047847}"/>
              </a:ext>
            </a:extLst>
          </p:cNvPr>
          <p:cNvSpPr>
            <a:spLocks noChangeArrowheads="1" noTextEdit="1"/>
          </p:cNvSpPr>
          <p:nvPr>
            <p:ph type="sldImg"/>
          </p:nvPr>
        </p:nvSpPr>
        <p:spPr>
          <a:ln/>
        </p:spPr>
      </p:sp>
      <p:sp>
        <p:nvSpPr>
          <p:cNvPr id="526339" name="Rectangle 3">
            <a:extLst>
              <a:ext uri="{FF2B5EF4-FFF2-40B4-BE49-F238E27FC236}">
                <a16:creationId xmlns:a16="http://schemas.microsoft.com/office/drawing/2014/main" id="{8B40C6B7-3AB1-123E-C2E6-CD7D3CE7A9A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CF29C7-70D7-6905-6055-E3DCCBC05550}"/>
              </a:ext>
            </a:extLst>
          </p:cNvPr>
          <p:cNvSpPr>
            <a:spLocks noGrp="1" noChangeArrowheads="1"/>
          </p:cNvSpPr>
          <p:nvPr>
            <p:ph type="sldNum" sz="quarter" idx="5"/>
          </p:nvPr>
        </p:nvSpPr>
        <p:spPr>
          <a:ln/>
        </p:spPr>
        <p:txBody>
          <a:bodyPr/>
          <a:lstStyle/>
          <a:p>
            <a:fld id="{B099221F-515F-184B-8E0B-120E5E2F943A}" type="slidenum">
              <a:rPr lang="en-US" altLang="en-US"/>
              <a:pPr/>
              <a:t>45</a:t>
            </a:fld>
            <a:endParaRPr lang="en-US" altLang="en-US"/>
          </a:p>
        </p:txBody>
      </p:sp>
      <p:sp>
        <p:nvSpPr>
          <p:cNvPr id="527362" name="Rectangle 2">
            <a:extLst>
              <a:ext uri="{FF2B5EF4-FFF2-40B4-BE49-F238E27FC236}">
                <a16:creationId xmlns:a16="http://schemas.microsoft.com/office/drawing/2014/main" id="{B7CA1682-5A05-1591-6685-0EBD5B8D4DE5}"/>
              </a:ext>
            </a:extLst>
          </p:cNvPr>
          <p:cNvSpPr>
            <a:spLocks noChangeArrowheads="1" noTextEdit="1"/>
          </p:cNvSpPr>
          <p:nvPr>
            <p:ph type="sldImg"/>
          </p:nvPr>
        </p:nvSpPr>
        <p:spPr>
          <a:ln/>
        </p:spPr>
      </p:sp>
      <p:sp>
        <p:nvSpPr>
          <p:cNvPr id="527363" name="Rectangle 3">
            <a:extLst>
              <a:ext uri="{FF2B5EF4-FFF2-40B4-BE49-F238E27FC236}">
                <a16:creationId xmlns:a16="http://schemas.microsoft.com/office/drawing/2014/main" id="{3CE40FF8-5A87-B5A8-0B8F-0C6D9B365A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A476B9-A978-702C-17F3-4E6E0FB244D1}"/>
              </a:ext>
            </a:extLst>
          </p:cNvPr>
          <p:cNvSpPr>
            <a:spLocks noGrp="1" noChangeArrowheads="1"/>
          </p:cNvSpPr>
          <p:nvPr>
            <p:ph type="sldNum" sz="quarter" idx="5"/>
          </p:nvPr>
        </p:nvSpPr>
        <p:spPr>
          <a:ln/>
        </p:spPr>
        <p:txBody>
          <a:bodyPr/>
          <a:lstStyle/>
          <a:p>
            <a:fld id="{FD75158C-1B26-A84E-BDFC-15731ECC021C}" type="slidenum">
              <a:rPr lang="en-US" altLang="en-US"/>
              <a:pPr/>
              <a:t>46</a:t>
            </a:fld>
            <a:endParaRPr lang="en-US" altLang="en-US"/>
          </a:p>
        </p:txBody>
      </p:sp>
      <p:sp>
        <p:nvSpPr>
          <p:cNvPr id="528386" name="Rectangle 2">
            <a:extLst>
              <a:ext uri="{FF2B5EF4-FFF2-40B4-BE49-F238E27FC236}">
                <a16:creationId xmlns:a16="http://schemas.microsoft.com/office/drawing/2014/main" id="{5AD425BB-3A12-2F07-2C04-E1366B1E0F00}"/>
              </a:ext>
            </a:extLst>
          </p:cNvPr>
          <p:cNvSpPr>
            <a:spLocks noChangeArrowheads="1" noTextEdit="1"/>
          </p:cNvSpPr>
          <p:nvPr>
            <p:ph type="sldImg"/>
          </p:nvPr>
        </p:nvSpPr>
        <p:spPr>
          <a:ln/>
        </p:spPr>
      </p:sp>
      <p:sp>
        <p:nvSpPr>
          <p:cNvPr id="528387" name="Rectangle 3">
            <a:extLst>
              <a:ext uri="{FF2B5EF4-FFF2-40B4-BE49-F238E27FC236}">
                <a16:creationId xmlns:a16="http://schemas.microsoft.com/office/drawing/2014/main" id="{26044808-7531-6142-6DC8-1C3A408BC8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D4002A-9164-2FC1-8BA3-68CC90ECB786}"/>
              </a:ext>
            </a:extLst>
          </p:cNvPr>
          <p:cNvSpPr>
            <a:spLocks noGrp="1" noChangeArrowheads="1"/>
          </p:cNvSpPr>
          <p:nvPr>
            <p:ph type="sldNum" sz="quarter" idx="5"/>
          </p:nvPr>
        </p:nvSpPr>
        <p:spPr>
          <a:ln/>
        </p:spPr>
        <p:txBody>
          <a:bodyPr/>
          <a:lstStyle/>
          <a:p>
            <a:fld id="{714F0C1F-3E32-D94A-8DF1-BAC681F37CEA}" type="slidenum">
              <a:rPr lang="en-US" altLang="en-US"/>
              <a:pPr/>
              <a:t>47</a:t>
            </a:fld>
            <a:endParaRPr lang="en-US" altLang="en-US"/>
          </a:p>
        </p:txBody>
      </p:sp>
      <p:sp>
        <p:nvSpPr>
          <p:cNvPr id="529410" name="Rectangle 2">
            <a:extLst>
              <a:ext uri="{FF2B5EF4-FFF2-40B4-BE49-F238E27FC236}">
                <a16:creationId xmlns:a16="http://schemas.microsoft.com/office/drawing/2014/main" id="{CBE4F071-1A74-C0A7-48C2-26D7FACA3B48}"/>
              </a:ext>
            </a:extLst>
          </p:cNvPr>
          <p:cNvSpPr>
            <a:spLocks noChangeArrowheads="1" noTextEdit="1"/>
          </p:cNvSpPr>
          <p:nvPr>
            <p:ph type="sldImg"/>
          </p:nvPr>
        </p:nvSpPr>
        <p:spPr>
          <a:ln/>
        </p:spPr>
      </p:sp>
      <p:sp>
        <p:nvSpPr>
          <p:cNvPr id="529411" name="Rectangle 3">
            <a:extLst>
              <a:ext uri="{FF2B5EF4-FFF2-40B4-BE49-F238E27FC236}">
                <a16:creationId xmlns:a16="http://schemas.microsoft.com/office/drawing/2014/main" id="{039F9BD6-8AEA-0B36-E306-E341E2CD914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F0BB8BD-AF3C-6CC5-2F9F-BBE617ACA3FC}"/>
              </a:ext>
            </a:extLst>
          </p:cNvPr>
          <p:cNvSpPr>
            <a:spLocks noGrp="1" noChangeArrowheads="1"/>
          </p:cNvSpPr>
          <p:nvPr>
            <p:ph type="sldNum" sz="quarter" idx="5"/>
          </p:nvPr>
        </p:nvSpPr>
        <p:spPr>
          <a:ln/>
        </p:spPr>
        <p:txBody>
          <a:bodyPr/>
          <a:lstStyle/>
          <a:p>
            <a:fld id="{35EF41EF-3080-C546-B998-BB692EBE8768}" type="slidenum">
              <a:rPr lang="en-US" altLang="en-US"/>
              <a:pPr/>
              <a:t>48</a:t>
            </a:fld>
            <a:endParaRPr lang="en-US" altLang="en-US"/>
          </a:p>
        </p:txBody>
      </p:sp>
      <p:sp>
        <p:nvSpPr>
          <p:cNvPr id="530434" name="Rectangle 2">
            <a:extLst>
              <a:ext uri="{FF2B5EF4-FFF2-40B4-BE49-F238E27FC236}">
                <a16:creationId xmlns:a16="http://schemas.microsoft.com/office/drawing/2014/main" id="{8F094DC0-AE3E-4F39-602E-2D871FE6F396}"/>
              </a:ext>
            </a:extLst>
          </p:cNvPr>
          <p:cNvSpPr>
            <a:spLocks noChangeArrowheads="1" noTextEdit="1"/>
          </p:cNvSpPr>
          <p:nvPr>
            <p:ph type="sldImg"/>
          </p:nvPr>
        </p:nvSpPr>
        <p:spPr>
          <a:ln/>
        </p:spPr>
      </p:sp>
      <p:sp>
        <p:nvSpPr>
          <p:cNvPr id="530435" name="Rectangle 3">
            <a:extLst>
              <a:ext uri="{FF2B5EF4-FFF2-40B4-BE49-F238E27FC236}">
                <a16:creationId xmlns:a16="http://schemas.microsoft.com/office/drawing/2014/main" id="{A0576CE8-89F4-C078-A872-EB9847E716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B72032-8CC7-1E52-17E6-92F2DE2F3001}"/>
              </a:ext>
            </a:extLst>
          </p:cNvPr>
          <p:cNvSpPr>
            <a:spLocks noGrp="1" noChangeArrowheads="1"/>
          </p:cNvSpPr>
          <p:nvPr>
            <p:ph type="sldNum" sz="quarter" idx="5"/>
          </p:nvPr>
        </p:nvSpPr>
        <p:spPr>
          <a:ln/>
        </p:spPr>
        <p:txBody>
          <a:bodyPr/>
          <a:lstStyle/>
          <a:p>
            <a:fld id="{B1CC39EE-29CF-1D43-A76E-C279F62592FB}" type="slidenum">
              <a:rPr lang="en-US" altLang="en-US"/>
              <a:pPr/>
              <a:t>49</a:t>
            </a:fld>
            <a:endParaRPr lang="en-US" altLang="en-US"/>
          </a:p>
        </p:txBody>
      </p:sp>
      <p:sp>
        <p:nvSpPr>
          <p:cNvPr id="531458" name="Rectangle 2">
            <a:extLst>
              <a:ext uri="{FF2B5EF4-FFF2-40B4-BE49-F238E27FC236}">
                <a16:creationId xmlns:a16="http://schemas.microsoft.com/office/drawing/2014/main" id="{DE54FA1E-5F31-0348-6F70-6E430E7EA161}"/>
              </a:ext>
            </a:extLst>
          </p:cNvPr>
          <p:cNvSpPr>
            <a:spLocks noChangeArrowheads="1" noTextEdit="1"/>
          </p:cNvSpPr>
          <p:nvPr>
            <p:ph type="sldImg"/>
          </p:nvPr>
        </p:nvSpPr>
        <p:spPr>
          <a:ln/>
        </p:spPr>
      </p:sp>
      <p:sp>
        <p:nvSpPr>
          <p:cNvPr id="531459" name="Rectangle 3">
            <a:extLst>
              <a:ext uri="{FF2B5EF4-FFF2-40B4-BE49-F238E27FC236}">
                <a16:creationId xmlns:a16="http://schemas.microsoft.com/office/drawing/2014/main" id="{029332B8-02B6-11A1-8DFC-BB8F7C629B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ED9F4C-D56B-3B85-5B4D-9CF0C65869E7}"/>
              </a:ext>
            </a:extLst>
          </p:cNvPr>
          <p:cNvSpPr>
            <a:spLocks noGrp="1" noChangeArrowheads="1"/>
          </p:cNvSpPr>
          <p:nvPr>
            <p:ph type="sldNum" sz="quarter" idx="5"/>
          </p:nvPr>
        </p:nvSpPr>
        <p:spPr>
          <a:ln/>
        </p:spPr>
        <p:txBody>
          <a:bodyPr/>
          <a:lstStyle/>
          <a:p>
            <a:fld id="{1B572698-1110-8C48-8AF8-57C728986764}" type="slidenum">
              <a:rPr lang="en-US" altLang="en-US"/>
              <a:pPr/>
              <a:t>5</a:t>
            </a:fld>
            <a:endParaRPr lang="en-US" altLang="en-US"/>
          </a:p>
        </p:txBody>
      </p:sp>
      <p:sp>
        <p:nvSpPr>
          <p:cNvPr id="486402" name="Rectangle 2">
            <a:extLst>
              <a:ext uri="{FF2B5EF4-FFF2-40B4-BE49-F238E27FC236}">
                <a16:creationId xmlns:a16="http://schemas.microsoft.com/office/drawing/2014/main" id="{4390F8BD-6B07-DE8D-B58B-8B2DBCC6D3D4}"/>
              </a:ext>
            </a:extLst>
          </p:cNvPr>
          <p:cNvSpPr>
            <a:spLocks noChangeArrowheads="1" noTextEdit="1"/>
          </p:cNvSpPr>
          <p:nvPr>
            <p:ph type="sldImg"/>
          </p:nvPr>
        </p:nvSpPr>
        <p:spPr>
          <a:ln/>
        </p:spPr>
      </p:sp>
      <p:sp>
        <p:nvSpPr>
          <p:cNvPr id="486403" name="Rectangle 3">
            <a:extLst>
              <a:ext uri="{FF2B5EF4-FFF2-40B4-BE49-F238E27FC236}">
                <a16:creationId xmlns:a16="http://schemas.microsoft.com/office/drawing/2014/main" id="{3EEF5FDC-E0EC-B695-D4BF-B2874B2FBAA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14900F-498A-5B22-3562-CB4E997687CD}"/>
              </a:ext>
            </a:extLst>
          </p:cNvPr>
          <p:cNvSpPr>
            <a:spLocks noGrp="1" noChangeArrowheads="1"/>
          </p:cNvSpPr>
          <p:nvPr>
            <p:ph type="sldNum" sz="quarter" idx="5"/>
          </p:nvPr>
        </p:nvSpPr>
        <p:spPr>
          <a:ln/>
        </p:spPr>
        <p:txBody>
          <a:bodyPr/>
          <a:lstStyle/>
          <a:p>
            <a:fld id="{B53A5FD6-DB58-3648-A6B6-51B238FCAD34}" type="slidenum">
              <a:rPr lang="en-US" altLang="en-US"/>
              <a:pPr/>
              <a:t>50</a:t>
            </a:fld>
            <a:endParaRPr lang="en-US" altLang="en-US"/>
          </a:p>
        </p:txBody>
      </p:sp>
      <p:sp>
        <p:nvSpPr>
          <p:cNvPr id="532482" name="Rectangle 2">
            <a:extLst>
              <a:ext uri="{FF2B5EF4-FFF2-40B4-BE49-F238E27FC236}">
                <a16:creationId xmlns:a16="http://schemas.microsoft.com/office/drawing/2014/main" id="{4B58E1E1-26F7-DC40-CED8-82A80B516289}"/>
              </a:ext>
            </a:extLst>
          </p:cNvPr>
          <p:cNvSpPr>
            <a:spLocks noChangeArrowheads="1" noTextEdit="1"/>
          </p:cNvSpPr>
          <p:nvPr>
            <p:ph type="sldImg"/>
          </p:nvPr>
        </p:nvSpPr>
        <p:spPr>
          <a:ln/>
        </p:spPr>
      </p:sp>
      <p:sp>
        <p:nvSpPr>
          <p:cNvPr id="532483" name="Rectangle 3">
            <a:extLst>
              <a:ext uri="{FF2B5EF4-FFF2-40B4-BE49-F238E27FC236}">
                <a16:creationId xmlns:a16="http://schemas.microsoft.com/office/drawing/2014/main" id="{238580DF-F1CF-7064-6187-8AF59F3915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3C1698-E8A8-5AE6-8DF1-AB1A8269198C}"/>
              </a:ext>
            </a:extLst>
          </p:cNvPr>
          <p:cNvSpPr>
            <a:spLocks noGrp="1" noChangeArrowheads="1"/>
          </p:cNvSpPr>
          <p:nvPr>
            <p:ph type="sldNum" sz="quarter" idx="5"/>
          </p:nvPr>
        </p:nvSpPr>
        <p:spPr>
          <a:ln/>
        </p:spPr>
        <p:txBody>
          <a:bodyPr/>
          <a:lstStyle/>
          <a:p>
            <a:fld id="{D52A4400-4DD3-7645-8D61-AAE32A0C7A84}" type="slidenum">
              <a:rPr lang="en-US" altLang="en-US"/>
              <a:pPr/>
              <a:t>51</a:t>
            </a:fld>
            <a:endParaRPr lang="en-US" altLang="en-US"/>
          </a:p>
        </p:txBody>
      </p:sp>
      <p:sp>
        <p:nvSpPr>
          <p:cNvPr id="533506" name="Rectangle 2">
            <a:extLst>
              <a:ext uri="{FF2B5EF4-FFF2-40B4-BE49-F238E27FC236}">
                <a16:creationId xmlns:a16="http://schemas.microsoft.com/office/drawing/2014/main" id="{E72A3E33-83EA-75A7-0268-B05EC7531612}"/>
              </a:ext>
            </a:extLst>
          </p:cNvPr>
          <p:cNvSpPr>
            <a:spLocks noChangeArrowheads="1" noTextEdit="1"/>
          </p:cNvSpPr>
          <p:nvPr>
            <p:ph type="sldImg"/>
          </p:nvPr>
        </p:nvSpPr>
        <p:spPr>
          <a:ln/>
        </p:spPr>
      </p:sp>
      <p:sp>
        <p:nvSpPr>
          <p:cNvPr id="533507" name="Rectangle 3">
            <a:extLst>
              <a:ext uri="{FF2B5EF4-FFF2-40B4-BE49-F238E27FC236}">
                <a16:creationId xmlns:a16="http://schemas.microsoft.com/office/drawing/2014/main" id="{45BEB671-111E-3A21-C5F1-1FD769DF29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C9A4FE-D92E-76EA-82CD-2AC356CDDF98}"/>
              </a:ext>
            </a:extLst>
          </p:cNvPr>
          <p:cNvSpPr>
            <a:spLocks noGrp="1" noChangeArrowheads="1"/>
          </p:cNvSpPr>
          <p:nvPr>
            <p:ph type="sldNum" sz="quarter" idx="5"/>
          </p:nvPr>
        </p:nvSpPr>
        <p:spPr>
          <a:ln/>
        </p:spPr>
        <p:txBody>
          <a:bodyPr/>
          <a:lstStyle/>
          <a:p>
            <a:fld id="{58B63A98-FE65-1643-9449-63114AA24EEA}" type="slidenum">
              <a:rPr lang="en-US" altLang="en-US"/>
              <a:pPr/>
              <a:t>52</a:t>
            </a:fld>
            <a:endParaRPr lang="en-US" altLang="en-US"/>
          </a:p>
        </p:txBody>
      </p:sp>
      <p:sp>
        <p:nvSpPr>
          <p:cNvPr id="534530" name="Rectangle 2">
            <a:extLst>
              <a:ext uri="{FF2B5EF4-FFF2-40B4-BE49-F238E27FC236}">
                <a16:creationId xmlns:a16="http://schemas.microsoft.com/office/drawing/2014/main" id="{C42C5949-E513-18F0-DB37-1A84D74CA333}"/>
              </a:ext>
            </a:extLst>
          </p:cNvPr>
          <p:cNvSpPr>
            <a:spLocks noChangeArrowheads="1" noTextEdit="1"/>
          </p:cNvSpPr>
          <p:nvPr>
            <p:ph type="sldImg"/>
          </p:nvPr>
        </p:nvSpPr>
        <p:spPr>
          <a:ln/>
        </p:spPr>
      </p:sp>
      <p:sp>
        <p:nvSpPr>
          <p:cNvPr id="534531" name="Rectangle 3">
            <a:extLst>
              <a:ext uri="{FF2B5EF4-FFF2-40B4-BE49-F238E27FC236}">
                <a16:creationId xmlns:a16="http://schemas.microsoft.com/office/drawing/2014/main" id="{600440B6-57F7-C9AE-323B-9CC3F4D46E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73B7F2-448D-E517-B3CC-5EC698F5DEC9}"/>
              </a:ext>
            </a:extLst>
          </p:cNvPr>
          <p:cNvSpPr>
            <a:spLocks noGrp="1" noChangeArrowheads="1"/>
          </p:cNvSpPr>
          <p:nvPr>
            <p:ph type="sldNum" sz="quarter" idx="5"/>
          </p:nvPr>
        </p:nvSpPr>
        <p:spPr>
          <a:ln/>
        </p:spPr>
        <p:txBody>
          <a:bodyPr/>
          <a:lstStyle/>
          <a:p>
            <a:fld id="{A955B5A0-B401-1E41-BC6B-043FC0FE4CD3}" type="slidenum">
              <a:rPr lang="en-US" altLang="en-US"/>
              <a:pPr/>
              <a:t>53</a:t>
            </a:fld>
            <a:endParaRPr lang="en-US" altLang="en-US"/>
          </a:p>
        </p:txBody>
      </p:sp>
      <p:sp>
        <p:nvSpPr>
          <p:cNvPr id="535554" name="Rectangle 2">
            <a:extLst>
              <a:ext uri="{FF2B5EF4-FFF2-40B4-BE49-F238E27FC236}">
                <a16:creationId xmlns:a16="http://schemas.microsoft.com/office/drawing/2014/main" id="{96C3D1EC-403E-FB80-0197-60C2B17F0E3C}"/>
              </a:ext>
            </a:extLst>
          </p:cNvPr>
          <p:cNvSpPr>
            <a:spLocks noChangeArrowheads="1" noTextEdit="1"/>
          </p:cNvSpPr>
          <p:nvPr>
            <p:ph type="sldImg"/>
          </p:nvPr>
        </p:nvSpPr>
        <p:spPr>
          <a:ln/>
        </p:spPr>
      </p:sp>
      <p:sp>
        <p:nvSpPr>
          <p:cNvPr id="535555" name="Rectangle 3">
            <a:extLst>
              <a:ext uri="{FF2B5EF4-FFF2-40B4-BE49-F238E27FC236}">
                <a16:creationId xmlns:a16="http://schemas.microsoft.com/office/drawing/2014/main" id="{41C5EF09-BE66-C4A5-C614-A6C3527D0F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346AA4-7A5D-B944-1BE6-706F6B77CA65}"/>
              </a:ext>
            </a:extLst>
          </p:cNvPr>
          <p:cNvSpPr>
            <a:spLocks noGrp="1" noChangeArrowheads="1"/>
          </p:cNvSpPr>
          <p:nvPr>
            <p:ph type="sldNum" sz="quarter" idx="5"/>
          </p:nvPr>
        </p:nvSpPr>
        <p:spPr>
          <a:ln/>
        </p:spPr>
        <p:txBody>
          <a:bodyPr/>
          <a:lstStyle/>
          <a:p>
            <a:fld id="{97FAAF69-B361-FF47-87B0-A090521C4995}" type="slidenum">
              <a:rPr lang="en-US" altLang="en-US"/>
              <a:pPr/>
              <a:t>54</a:t>
            </a:fld>
            <a:endParaRPr lang="en-US" altLang="en-US"/>
          </a:p>
        </p:txBody>
      </p:sp>
      <p:sp>
        <p:nvSpPr>
          <p:cNvPr id="536578" name="Rectangle 2">
            <a:extLst>
              <a:ext uri="{FF2B5EF4-FFF2-40B4-BE49-F238E27FC236}">
                <a16:creationId xmlns:a16="http://schemas.microsoft.com/office/drawing/2014/main" id="{A7A09162-3B9B-49EE-0E1A-DCBACE37D200}"/>
              </a:ext>
            </a:extLst>
          </p:cNvPr>
          <p:cNvSpPr>
            <a:spLocks noChangeArrowheads="1" noTextEdit="1"/>
          </p:cNvSpPr>
          <p:nvPr>
            <p:ph type="sldImg"/>
          </p:nvPr>
        </p:nvSpPr>
        <p:spPr>
          <a:ln/>
        </p:spPr>
      </p:sp>
      <p:sp>
        <p:nvSpPr>
          <p:cNvPr id="536579" name="Rectangle 3">
            <a:extLst>
              <a:ext uri="{FF2B5EF4-FFF2-40B4-BE49-F238E27FC236}">
                <a16:creationId xmlns:a16="http://schemas.microsoft.com/office/drawing/2014/main" id="{483CBD42-F826-28B8-98E3-35D0AB651EC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98BFE1-1E40-0156-C2FE-CDFA411A68C7}"/>
              </a:ext>
            </a:extLst>
          </p:cNvPr>
          <p:cNvSpPr>
            <a:spLocks noGrp="1" noChangeArrowheads="1"/>
          </p:cNvSpPr>
          <p:nvPr>
            <p:ph type="sldNum" sz="quarter" idx="5"/>
          </p:nvPr>
        </p:nvSpPr>
        <p:spPr>
          <a:ln/>
        </p:spPr>
        <p:txBody>
          <a:bodyPr/>
          <a:lstStyle/>
          <a:p>
            <a:fld id="{5B841DDE-DB14-9F41-B438-41E5BE10DAD2}" type="slidenum">
              <a:rPr lang="en-US" altLang="en-US"/>
              <a:pPr/>
              <a:t>55</a:t>
            </a:fld>
            <a:endParaRPr lang="en-US" altLang="en-US"/>
          </a:p>
        </p:txBody>
      </p:sp>
      <p:sp>
        <p:nvSpPr>
          <p:cNvPr id="537602" name="Rectangle 2">
            <a:extLst>
              <a:ext uri="{FF2B5EF4-FFF2-40B4-BE49-F238E27FC236}">
                <a16:creationId xmlns:a16="http://schemas.microsoft.com/office/drawing/2014/main" id="{28D6D404-2F10-32D7-554A-5F7B61B5FE56}"/>
              </a:ext>
            </a:extLst>
          </p:cNvPr>
          <p:cNvSpPr>
            <a:spLocks noChangeArrowheads="1" noTextEdit="1"/>
          </p:cNvSpPr>
          <p:nvPr>
            <p:ph type="sldImg"/>
          </p:nvPr>
        </p:nvSpPr>
        <p:spPr>
          <a:ln/>
        </p:spPr>
      </p:sp>
      <p:sp>
        <p:nvSpPr>
          <p:cNvPr id="537603" name="Rectangle 3">
            <a:extLst>
              <a:ext uri="{FF2B5EF4-FFF2-40B4-BE49-F238E27FC236}">
                <a16:creationId xmlns:a16="http://schemas.microsoft.com/office/drawing/2014/main" id="{34C7A731-4EA9-DACC-8DB4-D4D3A1FB19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96EE37-6710-9D2E-3536-AF0EDDBAEABE}"/>
              </a:ext>
            </a:extLst>
          </p:cNvPr>
          <p:cNvSpPr>
            <a:spLocks noGrp="1" noChangeArrowheads="1"/>
          </p:cNvSpPr>
          <p:nvPr>
            <p:ph type="sldNum" sz="quarter" idx="5"/>
          </p:nvPr>
        </p:nvSpPr>
        <p:spPr>
          <a:ln/>
        </p:spPr>
        <p:txBody>
          <a:bodyPr/>
          <a:lstStyle/>
          <a:p>
            <a:fld id="{28AC1441-3851-3940-B77E-2DB04FDB2012}" type="slidenum">
              <a:rPr lang="en-US" altLang="en-US"/>
              <a:pPr/>
              <a:t>56</a:t>
            </a:fld>
            <a:endParaRPr lang="en-US" altLang="en-US"/>
          </a:p>
        </p:txBody>
      </p:sp>
      <p:sp>
        <p:nvSpPr>
          <p:cNvPr id="538626" name="Rectangle 2">
            <a:extLst>
              <a:ext uri="{FF2B5EF4-FFF2-40B4-BE49-F238E27FC236}">
                <a16:creationId xmlns:a16="http://schemas.microsoft.com/office/drawing/2014/main" id="{114F2543-674F-0CC6-6263-33862FB7FF47}"/>
              </a:ext>
            </a:extLst>
          </p:cNvPr>
          <p:cNvSpPr>
            <a:spLocks noChangeArrowheads="1" noTextEdit="1"/>
          </p:cNvSpPr>
          <p:nvPr>
            <p:ph type="sldImg"/>
          </p:nvPr>
        </p:nvSpPr>
        <p:spPr>
          <a:ln/>
        </p:spPr>
      </p:sp>
      <p:sp>
        <p:nvSpPr>
          <p:cNvPr id="538627" name="Rectangle 3">
            <a:extLst>
              <a:ext uri="{FF2B5EF4-FFF2-40B4-BE49-F238E27FC236}">
                <a16:creationId xmlns:a16="http://schemas.microsoft.com/office/drawing/2014/main" id="{A44385A5-12A9-7C38-4966-714980756A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485F16-C26C-FBDC-B14A-946F2CB7BACC}"/>
              </a:ext>
            </a:extLst>
          </p:cNvPr>
          <p:cNvSpPr>
            <a:spLocks noGrp="1" noChangeArrowheads="1"/>
          </p:cNvSpPr>
          <p:nvPr>
            <p:ph type="sldNum" sz="quarter" idx="5"/>
          </p:nvPr>
        </p:nvSpPr>
        <p:spPr>
          <a:ln/>
        </p:spPr>
        <p:txBody>
          <a:bodyPr/>
          <a:lstStyle/>
          <a:p>
            <a:fld id="{5B00151D-FEF4-7843-8778-71C606BC1820}" type="slidenum">
              <a:rPr lang="en-US" altLang="en-US"/>
              <a:pPr/>
              <a:t>57</a:t>
            </a:fld>
            <a:endParaRPr lang="en-US" altLang="en-US"/>
          </a:p>
        </p:txBody>
      </p:sp>
      <p:sp>
        <p:nvSpPr>
          <p:cNvPr id="539650" name="Rectangle 2">
            <a:extLst>
              <a:ext uri="{FF2B5EF4-FFF2-40B4-BE49-F238E27FC236}">
                <a16:creationId xmlns:a16="http://schemas.microsoft.com/office/drawing/2014/main" id="{4BC3ADA1-3F0B-B3C2-DE7F-1A6CB20531B4}"/>
              </a:ext>
            </a:extLst>
          </p:cNvPr>
          <p:cNvSpPr>
            <a:spLocks noChangeArrowheads="1" noTextEdit="1"/>
          </p:cNvSpPr>
          <p:nvPr>
            <p:ph type="sldImg"/>
          </p:nvPr>
        </p:nvSpPr>
        <p:spPr>
          <a:ln/>
        </p:spPr>
      </p:sp>
      <p:sp>
        <p:nvSpPr>
          <p:cNvPr id="539651" name="Rectangle 3">
            <a:extLst>
              <a:ext uri="{FF2B5EF4-FFF2-40B4-BE49-F238E27FC236}">
                <a16:creationId xmlns:a16="http://schemas.microsoft.com/office/drawing/2014/main" id="{9494987E-7304-E17B-58A7-9E9DEE4A26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633CE6-8B7B-07D1-7C86-6CB6DE8D16D2}"/>
              </a:ext>
            </a:extLst>
          </p:cNvPr>
          <p:cNvSpPr>
            <a:spLocks noGrp="1" noChangeArrowheads="1"/>
          </p:cNvSpPr>
          <p:nvPr>
            <p:ph type="sldNum" sz="quarter" idx="5"/>
          </p:nvPr>
        </p:nvSpPr>
        <p:spPr>
          <a:ln/>
        </p:spPr>
        <p:txBody>
          <a:bodyPr/>
          <a:lstStyle/>
          <a:p>
            <a:fld id="{C0F0FAAE-4C01-A54B-AB4C-EA8C6D09EE19}" type="slidenum">
              <a:rPr lang="en-US" altLang="en-US"/>
              <a:pPr/>
              <a:t>58</a:t>
            </a:fld>
            <a:endParaRPr lang="en-US" altLang="en-US"/>
          </a:p>
        </p:txBody>
      </p:sp>
      <p:sp>
        <p:nvSpPr>
          <p:cNvPr id="43010" name="Rectangle 2">
            <a:extLst>
              <a:ext uri="{FF2B5EF4-FFF2-40B4-BE49-F238E27FC236}">
                <a16:creationId xmlns:a16="http://schemas.microsoft.com/office/drawing/2014/main" id="{F281F09E-18A8-0D45-6C21-0C088355FE28}"/>
              </a:ext>
            </a:extLst>
          </p:cNvPr>
          <p:cNvSpPr>
            <a:spLocks noChangeArrowheads="1" noTextEdit="1"/>
          </p:cNvSpPr>
          <p:nvPr>
            <p:ph type="sldImg"/>
          </p:nvPr>
        </p:nvSpPr>
        <p:spPr>
          <a:ln/>
        </p:spPr>
      </p:sp>
      <p:sp>
        <p:nvSpPr>
          <p:cNvPr id="43011" name="Rectangle 3">
            <a:extLst>
              <a:ext uri="{FF2B5EF4-FFF2-40B4-BE49-F238E27FC236}">
                <a16:creationId xmlns:a16="http://schemas.microsoft.com/office/drawing/2014/main" id="{62BC3EC0-07D8-521A-2D9F-195ACFB70DD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2B5F88-5963-0B7C-66F6-5DDBAD0DBC14}"/>
              </a:ext>
            </a:extLst>
          </p:cNvPr>
          <p:cNvSpPr>
            <a:spLocks noGrp="1" noChangeArrowheads="1"/>
          </p:cNvSpPr>
          <p:nvPr>
            <p:ph type="sldNum" sz="quarter" idx="5"/>
          </p:nvPr>
        </p:nvSpPr>
        <p:spPr>
          <a:ln/>
        </p:spPr>
        <p:txBody>
          <a:bodyPr/>
          <a:lstStyle/>
          <a:p>
            <a:fld id="{C62AA008-C90E-974F-9BBC-C2381B04A403}" type="slidenum">
              <a:rPr lang="en-US" altLang="en-US"/>
              <a:pPr/>
              <a:t>6</a:t>
            </a:fld>
            <a:endParaRPr lang="en-US" altLang="en-US"/>
          </a:p>
        </p:txBody>
      </p:sp>
      <p:sp>
        <p:nvSpPr>
          <p:cNvPr id="487426" name="Rectangle 2">
            <a:extLst>
              <a:ext uri="{FF2B5EF4-FFF2-40B4-BE49-F238E27FC236}">
                <a16:creationId xmlns:a16="http://schemas.microsoft.com/office/drawing/2014/main" id="{B5E23306-72B6-3E37-6347-5D35BE832FF6}"/>
              </a:ext>
            </a:extLst>
          </p:cNvPr>
          <p:cNvSpPr>
            <a:spLocks noChangeArrowheads="1" noTextEdit="1"/>
          </p:cNvSpPr>
          <p:nvPr>
            <p:ph type="sldImg"/>
          </p:nvPr>
        </p:nvSpPr>
        <p:spPr>
          <a:ln/>
        </p:spPr>
      </p:sp>
      <p:sp>
        <p:nvSpPr>
          <p:cNvPr id="487427" name="Rectangle 3">
            <a:extLst>
              <a:ext uri="{FF2B5EF4-FFF2-40B4-BE49-F238E27FC236}">
                <a16:creationId xmlns:a16="http://schemas.microsoft.com/office/drawing/2014/main" id="{3BDEF181-D27F-0528-FB03-21E40BDE91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E67DBDD-84C6-1830-9023-ABDD4B780C34}"/>
              </a:ext>
            </a:extLst>
          </p:cNvPr>
          <p:cNvSpPr>
            <a:spLocks noGrp="1" noChangeArrowheads="1"/>
          </p:cNvSpPr>
          <p:nvPr>
            <p:ph type="sldNum" sz="quarter" idx="5"/>
          </p:nvPr>
        </p:nvSpPr>
        <p:spPr>
          <a:ln/>
        </p:spPr>
        <p:txBody>
          <a:bodyPr/>
          <a:lstStyle/>
          <a:p>
            <a:fld id="{8C426091-9EC4-6848-9DCC-99A01DB36135}" type="slidenum">
              <a:rPr lang="en-US" altLang="en-US"/>
              <a:pPr/>
              <a:t>7</a:t>
            </a:fld>
            <a:endParaRPr lang="en-US" altLang="en-US"/>
          </a:p>
        </p:txBody>
      </p:sp>
      <p:sp>
        <p:nvSpPr>
          <p:cNvPr id="488450" name="Rectangle 2">
            <a:extLst>
              <a:ext uri="{FF2B5EF4-FFF2-40B4-BE49-F238E27FC236}">
                <a16:creationId xmlns:a16="http://schemas.microsoft.com/office/drawing/2014/main" id="{AA366868-2686-C533-4089-F680AE2D7D1E}"/>
              </a:ext>
            </a:extLst>
          </p:cNvPr>
          <p:cNvSpPr>
            <a:spLocks noChangeArrowheads="1" noTextEdit="1"/>
          </p:cNvSpPr>
          <p:nvPr>
            <p:ph type="sldImg"/>
          </p:nvPr>
        </p:nvSpPr>
        <p:spPr>
          <a:ln/>
        </p:spPr>
      </p:sp>
      <p:sp>
        <p:nvSpPr>
          <p:cNvPr id="488451" name="Rectangle 3">
            <a:extLst>
              <a:ext uri="{FF2B5EF4-FFF2-40B4-BE49-F238E27FC236}">
                <a16:creationId xmlns:a16="http://schemas.microsoft.com/office/drawing/2014/main" id="{5596ED92-4060-E609-B133-B2C1464DAF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6381753-E928-4805-92BC-BC13F12993FF}"/>
              </a:ext>
            </a:extLst>
          </p:cNvPr>
          <p:cNvSpPr>
            <a:spLocks noGrp="1" noChangeArrowheads="1"/>
          </p:cNvSpPr>
          <p:nvPr>
            <p:ph type="sldNum" sz="quarter" idx="5"/>
          </p:nvPr>
        </p:nvSpPr>
        <p:spPr>
          <a:ln/>
        </p:spPr>
        <p:txBody>
          <a:bodyPr/>
          <a:lstStyle/>
          <a:p>
            <a:fld id="{AC81EF84-BF34-BA44-A85A-B839A90D4274}" type="slidenum">
              <a:rPr lang="en-US" altLang="en-US"/>
              <a:pPr/>
              <a:t>8</a:t>
            </a:fld>
            <a:endParaRPr lang="en-US" altLang="en-US"/>
          </a:p>
        </p:txBody>
      </p:sp>
      <p:sp>
        <p:nvSpPr>
          <p:cNvPr id="489474" name="Rectangle 2">
            <a:extLst>
              <a:ext uri="{FF2B5EF4-FFF2-40B4-BE49-F238E27FC236}">
                <a16:creationId xmlns:a16="http://schemas.microsoft.com/office/drawing/2014/main" id="{85F82A1B-753B-6C4B-B765-CF48E80DF8EE}"/>
              </a:ext>
            </a:extLst>
          </p:cNvPr>
          <p:cNvSpPr>
            <a:spLocks noChangeArrowheads="1" noTextEdit="1"/>
          </p:cNvSpPr>
          <p:nvPr>
            <p:ph type="sldImg"/>
          </p:nvPr>
        </p:nvSpPr>
        <p:spPr>
          <a:ln/>
        </p:spPr>
      </p:sp>
      <p:sp>
        <p:nvSpPr>
          <p:cNvPr id="489475" name="Rectangle 3">
            <a:extLst>
              <a:ext uri="{FF2B5EF4-FFF2-40B4-BE49-F238E27FC236}">
                <a16:creationId xmlns:a16="http://schemas.microsoft.com/office/drawing/2014/main" id="{1D02B677-8F56-B665-B174-68A9D440D1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F21B1A-A15F-169F-1DFB-864C490D0650}"/>
              </a:ext>
            </a:extLst>
          </p:cNvPr>
          <p:cNvSpPr>
            <a:spLocks noGrp="1" noChangeArrowheads="1"/>
          </p:cNvSpPr>
          <p:nvPr>
            <p:ph type="sldNum" sz="quarter" idx="5"/>
          </p:nvPr>
        </p:nvSpPr>
        <p:spPr>
          <a:ln/>
        </p:spPr>
        <p:txBody>
          <a:bodyPr/>
          <a:lstStyle/>
          <a:p>
            <a:fld id="{F031E229-55D0-AA4D-8001-36EE6B4E8390}" type="slidenum">
              <a:rPr lang="en-US" altLang="en-US"/>
              <a:pPr/>
              <a:t>9</a:t>
            </a:fld>
            <a:endParaRPr lang="en-US" altLang="en-US"/>
          </a:p>
        </p:txBody>
      </p:sp>
      <p:sp>
        <p:nvSpPr>
          <p:cNvPr id="490498" name="Rectangle 2">
            <a:extLst>
              <a:ext uri="{FF2B5EF4-FFF2-40B4-BE49-F238E27FC236}">
                <a16:creationId xmlns:a16="http://schemas.microsoft.com/office/drawing/2014/main" id="{B8A29EAC-7C06-9352-252F-7B2151C5FE05}"/>
              </a:ext>
            </a:extLst>
          </p:cNvPr>
          <p:cNvSpPr>
            <a:spLocks noChangeArrowheads="1" noTextEdit="1"/>
          </p:cNvSpPr>
          <p:nvPr>
            <p:ph type="sldImg"/>
          </p:nvPr>
        </p:nvSpPr>
        <p:spPr>
          <a:ln/>
        </p:spPr>
      </p:sp>
      <p:sp>
        <p:nvSpPr>
          <p:cNvPr id="490499" name="Rectangle 3">
            <a:extLst>
              <a:ext uri="{FF2B5EF4-FFF2-40B4-BE49-F238E27FC236}">
                <a16:creationId xmlns:a16="http://schemas.microsoft.com/office/drawing/2014/main" id="{7B59C9D6-E29E-BF4F-831D-6F1A1EF6DA47}"/>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4F78-F514-3C3C-B51C-83BBFADCEC0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6EDEDD-F01D-394C-9130-616D2EA4A36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D84EF9-E84B-3052-135A-E7CF7A8AB34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C112917-57AE-1BE5-F9EA-6F748288245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114FF2B-C584-9B89-25B3-F32B8E9A5F16}"/>
              </a:ext>
            </a:extLst>
          </p:cNvPr>
          <p:cNvSpPr>
            <a:spLocks noGrp="1"/>
          </p:cNvSpPr>
          <p:nvPr>
            <p:ph type="sldNum" sz="quarter" idx="12"/>
          </p:nvPr>
        </p:nvSpPr>
        <p:spPr/>
        <p:txBody>
          <a:bodyPr/>
          <a:lstStyle>
            <a:lvl1pPr>
              <a:defRPr/>
            </a:lvl1pPr>
          </a:lstStyle>
          <a:p>
            <a:fld id="{EDE5C46A-07B4-8644-B3C3-373E18C7AA40}" type="slidenum">
              <a:rPr lang="en-US" altLang="en-US"/>
              <a:pPr/>
              <a:t>‹#›</a:t>
            </a:fld>
            <a:endParaRPr lang="en-US" altLang="en-US"/>
          </a:p>
        </p:txBody>
      </p:sp>
    </p:spTree>
    <p:extLst>
      <p:ext uri="{BB962C8B-B14F-4D97-AF65-F5344CB8AC3E}">
        <p14:creationId xmlns:p14="http://schemas.microsoft.com/office/powerpoint/2010/main" val="361558909"/>
      </p:ext>
    </p:extLst>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F535-F8FA-D18B-4B80-80A071D0AA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2BE5F0-7346-60B8-16A6-F63A6A8F3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EF689-9C92-D819-3CBE-6FD547DDE04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9E11A01-E5A5-F4DD-4418-C1EDFA079DD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6748ED7-A969-2239-EF0A-9403ADC36B4A}"/>
              </a:ext>
            </a:extLst>
          </p:cNvPr>
          <p:cNvSpPr>
            <a:spLocks noGrp="1"/>
          </p:cNvSpPr>
          <p:nvPr>
            <p:ph type="sldNum" sz="quarter" idx="12"/>
          </p:nvPr>
        </p:nvSpPr>
        <p:spPr/>
        <p:txBody>
          <a:bodyPr/>
          <a:lstStyle>
            <a:lvl1pPr>
              <a:defRPr/>
            </a:lvl1pPr>
          </a:lstStyle>
          <a:p>
            <a:fld id="{C880ED4C-0B33-D249-B648-633D6826FA56}" type="slidenum">
              <a:rPr lang="en-US" altLang="en-US"/>
              <a:pPr/>
              <a:t>‹#›</a:t>
            </a:fld>
            <a:endParaRPr lang="en-US" altLang="en-US"/>
          </a:p>
        </p:txBody>
      </p:sp>
    </p:spTree>
    <p:extLst>
      <p:ext uri="{BB962C8B-B14F-4D97-AF65-F5344CB8AC3E}">
        <p14:creationId xmlns:p14="http://schemas.microsoft.com/office/powerpoint/2010/main" val="4019303756"/>
      </p:ext>
    </p:extLst>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55EFED-722E-2B94-6B70-6DF373F747DC}"/>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A1B789-6235-25E1-745E-0E5BC6C754A6}"/>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7C905-2CF1-77F9-36CA-ED3E622475F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605F00C-B35E-8FA1-F3CB-A8EA15F478D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06B117C-EC80-960D-2D6E-7365D49D06D4}"/>
              </a:ext>
            </a:extLst>
          </p:cNvPr>
          <p:cNvSpPr>
            <a:spLocks noGrp="1"/>
          </p:cNvSpPr>
          <p:nvPr>
            <p:ph type="sldNum" sz="quarter" idx="12"/>
          </p:nvPr>
        </p:nvSpPr>
        <p:spPr/>
        <p:txBody>
          <a:bodyPr/>
          <a:lstStyle>
            <a:lvl1pPr>
              <a:defRPr/>
            </a:lvl1pPr>
          </a:lstStyle>
          <a:p>
            <a:fld id="{E9D95604-D8C1-C84C-B0AD-F228751D1A58}" type="slidenum">
              <a:rPr lang="en-US" altLang="en-US"/>
              <a:pPr/>
              <a:t>‹#›</a:t>
            </a:fld>
            <a:endParaRPr lang="en-US" altLang="en-US"/>
          </a:p>
        </p:txBody>
      </p:sp>
    </p:spTree>
    <p:extLst>
      <p:ext uri="{BB962C8B-B14F-4D97-AF65-F5344CB8AC3E}">
        <p14:creationId xmlns:p14="http://schemas.microsoft.com/office/powerpoint/2010/main" val="3295999361"/>
      </p:ext>
    </p:extLst>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0D40-0E7F-C4B7-F2CD-5BE3A1F6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6885F-54D5-55BB-9A67-5612B2D75D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0DD78-8B43-09F2-3F4E-2483264EFA4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B8B2E10-4B03-760E-AEAC-438FC6262F5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3DBA966-91B3-4FC4-35C3-FAF679DA49A2}"/>
              </a:ext>
            </a:extLst>
          </p:cNvPr>
          <p:cNvSpPr>
            <a:spLocks noGrp="1"/>
          </p:cNvSpPr>
          <p:nvPr>
            <p:ph type="sldNum" sz="quarter" idx="12"/>
          </p:nvPr>
        </p:nvSpPr>
        <p:spPr/>
        <p:txBody>
          <a:bodyPr/>
          <a:lstStyle>
            <a:lvl1pPr>
              <a:defRPr/>
            </a:lvl1pPr>
          </a:lstStyle>
          <a:p>
            <a:fld id="{4119002C-E305-534F-8292-FCEB0050442C}" type="slidenum">
              <a:rPr lang="en-US" altLang="en-US"/>
              <a:pPr/>
              <a:t>‹#›</a:t>
            </a:fld>
            <a:endParaRPr lang="en-US" altLang="en-US"/>
          </a:p>
        </p:txBody>
      </p:sp>
    </p:spTree>
    <p:extLst>
      <p:ext uri="{BB962C8B-B14F-4D97-AF65-F5344CB8AC3E}">
        <p14:creationId xmlns:p14="http://schemas.microsoft.com/office/powerpoint/2010/main" val="233472590"/>
      </p:ext>
    </p:extLst>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7EC6-AD4B-F776-5D5B-7A67E591BCE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D7AD1B-A17D-A231-E0E9-A6A07D4F525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DB30AB2-3696-9971-11F9-930AFE73921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66E57FC-33FF-2762-999D-5967F99352A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258ADB5-D82F-F4D7-6B32-E5F0DA83ABE1}"/>
              </a:ext>
            </a:extLst>
          </p:cNvPr>
          <p:cNvSpPr>
            <a:spLocks noGrp="1"/>
          </p:cNvSpPr>
          <p:nvPr>
            <p:ph type="sldNum" sz="quarter" idx="12"/>
          </p:nvPr>
        </p:nvSpPr>
        <p:spPr/>
        <p:txBody>
          <a:bodyPr/>
          <a:lstStyle>
            <a:lvl1pPr>
              <a:defRPr/>
            </a:lvl1pPr>
          </a:lstStyle>
          <a:p>
            <a:fld id="{15CF93EE-7495-DA45-9B47-CF210CDAA569}" type="slidenum">
              <a:rPr lang="en-US" altLang="en-US"/>
              <a:pPr/>
              <a:t>‹#›</a:t>
            </a:fld>
            <a:endParaRPr lang="en-US" altLang="en-US"/>
          </a:p>
        </p:txBody>
      </p:sp>
    </p:spTree>
    <p:extLst>
      <p:ext uri="{BB962C8B-B14F-4D97-AF65-F5344CB8AC3E}">
        <p14:creationId xmlns:p14="http://schemas.microsoft.com/office/powerpoint/2010/main" val="1823817625"/>
      </p:ext>
    </p:extLst>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3BE0-15CE-F96E-E9BC-4B5220DA4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3EE53-74A8-8020-FBE8-5B463989EE97}"/>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A2DE22-AE68-98B6-CDEE-73E2BE50EB0E}"/>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4DC23-BF83-68AE-C62B-0E06A972A9D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3A8AC8D-4876-7AE7-A107-637767DCDC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99B48B4-15A6-AE95-056E-A1C5D16EB528}"/>
              </a:ext>
            </a:extLst>
          </p:cNvPr>
          <p:cNvSpPr>
            <a:spLocks noGrp="1"/>
          </p:cNvSpPr>
          <p:nvPr>
            <p:ph type="sldNum" sz="quarter" idx="12"/>
          </p:nvPr>
        </p:nvSpPr>
        <p:spPr/>
        <p:txBody>
          <a:bodyPr/>
          <a:lstStyle>
            <a:lvl1pPr>
              <a:defRPr/>
            </a:lvl1pPr>
          </a:lstStyle>
          <a:p>
            <a:fld id="{720C6149-CAFA-9641-B85F-8EF11E9DC259}" type="slidenum">
              <a:rPr lang="en-US" altLang="en-US"/>
              <a:pPr/>
              <a:t>‹#›</a:t>
            </a:fld>
            <a:endParaRPr lang="en-US" altLang="en-US"/>
          </a:p>
        </p:txBody>
      </p:sp>
    </p:spTree>
    <p:extLst>
      <p:ext uri="{BB962C8B-B14F-4D97-AF65-F5344CB8AC3E}">
        <p14:creationId xmlns:p14="http://schemas.microsoft.com/office/powerpoint/2010/main" val="2104012264"/>
      </p:ext>
    </p:extLst>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FAA2-0D74-6CF8-35CF-52152E49D06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FF2DFA-5E04-AFCC-C67C-D4EF6493B78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AC761B-BB9C-5BF9-2E78-4B3CECABA65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C10FC-1DA4-75E5-8035-F414E717AD2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0EB968-634C-06F4-6848-E12106B5918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179366-74E4-2A3E-F751-EB332E98BE94}"/>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57F56BA-3A28-2C75-EBFF-3C3BDC9E7999}"/>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3BFEB45-8F52-FD18-81E3-0BC576B32D5F}"/>
              </a:ext>
            </a:extLst>
          </p:cNvPr>
          <p:cNvSpPr>
            <a:spLocks noGrp="1"/>
          </p:cNvSpPr>
          <p:nvPr>
            <p:ph type="sldNum" sz="quarter" idx="12"/>
          </p:nvPr>
        </p:nvSpPr>
        <p:spPr/>
        <p:txBody>
          <a:bodyPr/>
          <a:lstStyle>
            <a:lvl1pPr>
              <a:defRPr/>
            </a:lvl1pPr>
          </a:lstStyle>
          <a:p>
            <a:fld id="{AA01A1DE-8CBF-5E4A-B765-7695A7595C93}" type="slidenum">
              <a:rPr lang="en-US" altLang="en-US"/>
              <a:pPr/>
              <a:t>‹#›</a:t>
            </a:fld>
            <a:endParaRPr lang="en-US" altLang="en-US"/>
          </a:p>
        </p:txBody>
      </p:sp>
    </p:spTree>
    <p:extLst>
      <p:ext uri="{BB962C8B-B14F-4D97-AF65-F5344CB8AC3E}">
        <p14:creationId xmlns:p14="http://schemas.microsoft.com/office/powerpoint/2010/main" val="2306226383"/>
      </p:ext>
    </p:extLst>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1C90-BB56-440B-6EBD-ACE4A8811F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936D99-9DA7-BC8D-EEFE-CA07E2B58C8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CEB46CB-D96D-5E05-50E4-F03FF5A02D34}"/>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5FE667C-13D4-74E8-3B47-75DA31562442}"/>
              </a:ext>
            </a:extLst>
          </p:cNvPr>
          <p:cNvSpPr>
            <a:spLocks noGrp="1"/>
          </p:cNvSpPr>
          <p:nvPr>
            <p:ph type="sldNum" sz="quarter" idx="12"/>
          </p:nvPr>
        </p:nvSpPr>
        <p:spPr/>
        <p:txBody>
          <a:bodyPr/>
          <a:lstStyle>
            <a:lvl1pPr>
              <a:defRPr/>
            </a:lvl1pPr>
          </a:lstStyle>
          <a:p>
            <a:fld id="{C3C9C224-11CB-E641-A9B4-1891DBF88FB8}" type="slidenum">
              <a:rPr lang="en-US" altLang="en-US"/>
              <a:pPr/>
              <a:t>‹#›</a:t>
            </a:fld>
            <a:endParaRPr lang="en-US" altLang="en-US"/>
          </a:p>
        </p:txBody>
      </p:sp>
    </p:spTree>
    <p:extLst>
      <p:ext uri="{BB962C8B-B14F-4D97-AF65-F5344CB8AC3E}">
        <p14:creationId xmlns:p14="http://schemas.microsoft.com/office/powerpoint/2010/main" val="4118254131"/>
      </p:ext>
    </p:extLst>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66F8F-96E3-4F4C-6CD2-0FC98EB815A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F2937A9-7934-45A5-D49A-E40537938714}"/>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5C9AE9F-728B-1CFC-8495-A1EE1F4A83BB}"/>
              </a:ext>
            </a:extLst>
          </p:cNvPr>
          <p:cNvSpPr>
            <a:spLocks noGrp="1"/>
          </p:cNvSpPr>
          <p:nvPr>
            <p:ph type="sldNum" sz="quarter" idx="12"/>
          </p:nvPr>
        </p:nvSpPr>
        <p:spPr/>
        <p:txBody>
          <a:bodyPr/>
          <a:lstStyle>
            <a:lvl1pPr>
              <a:defRPr/>
            </a:lvl1pPr>
          </a:lstStyle>
          <a:p>
            <a:fld id="{B7219A44-3456-D843-A82A-E0A91360BE2E}" type="slidenum">
              <a:rPr lang="en-US" altLang="en-US"/>
              <a:pPr/>
              <a:t>‹#›</a:t>
            </a:fld>
            <a:endParaRPr lang="en-US" altLang="en-US"/>
          </a:p>
        </p:txBody>
      </p:sp>
    </p:spTree>
    <p:extLst>
      <p:ext uri="{BB962C8B-B14F-4D97-AF65-F5344CB8AC3E}">
        <p14:creationId xmlns:p14="http://schemas.microsoft.com/office/powerpoint/2010/main" val="2665366045"/>
      </p:ext>
    </p:extLst>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D282-3914-D6FB-4C67-4887AC048CE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266874-036B-9F5C-6A47-9C63823D611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7F890C-433C-D30F-3D00-09217661E0B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90E77-8A9C-278C-E850-9E301E716A2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0F34E22-E272-0ED9-D14E-439750BD0E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BC00EDF-52D3-E984-0135-91371B2A9178}"/>
              </a:ext>
            </a:extLst>
          </p:cNvPr>
          <p:cNvSpPr>
            <a:spLocks noGrp="1"/>
          </p:cNvSpPr>
          <p:nvPr>
            <p:ph type="sldNum" sz="quarter" idx="12"/>
          </p:nvPr>
        </p:nvSpPr>
        <p:spPr/>
        <p:txBody>
          <a:bodyPr/>
          <a:lstStyle>
            <a:lvl1pPr>
              <a:defRPr/>
            </a:lvl1pPr>
          </a:lstStyle>
          <a:p>
            <a:fld id="{F9931688-5AFB-7646-AFB3-4DEFB6A8C496}" type="slidenum">
              <a:rPr lang="en-US" altLang="en-US"/>
              <a:pPr/>
              <a:t>‹#›</a:t>
            </a:fld>
            <a:endParaRPr lang="en-US" altLang="en-US"/>
          </a:p>
        </p:txBody>
      </p:sp>
    </p:spTree>
    <p:extLst>
      <p:ext uri="{BB962C8B-B14F-4D97-AF65-F5344CB8AC3E}">
        <p14:creationId xmlns:p14="http://schemas.microsoft.com/office/powerpoint/2010/main" val="759141885"/>
      </p:ext>
    </p:extLst>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85A9-8809-477B-6E6F-739AE78DE33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9FCF2-DE25-F265-858E-F0852622529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333FBE-72D5-343C-D01D-77CAF172E71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2D6DB-B72E-C5AF-418E-DE54DF7C3D1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703E77-3230-EC1D-5CCD-B1BD528959D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66FEDBF-5429-53A0-2E25-05F0CB6F31E0}"/>
              </a:ext>
            </a:extLst>
          </p:cNvPr>
          <p:cNvSpPr>
            <a:spLocks noGrp="1"/>
          </p:cNvSpPr>
          <p:nvPr>
            <p:ph type="sldNum" sz="quarter" idx="12"/>
          </p:nvPr>
        </p:nvSpPr>
        <p:spPr/>
        <p:txBody>
          <a:bodyPr/>
          <a:lstStyle>
            <a:lvl1pPr>
              <a:defRPr/>
            </a:lvl1pPr>
          </a:lstStyle>
          <a:p>
            <a:fld id="{32A4B20F-4953-B442-9A04-983C1E25A95A}" type="slidenum">
              <a:rPr lang="en-US" altLang="en-US"/>
              <a:pPr/>
              <a:t>‹#›</a:t>
            </a:fld>
            <a:endParaRPr lang="en-US" altLang="en-US"/>
          </a:p>
        </p:txBody>
      </p:sp>
    </p:spTree>
    <p:extLst>
      <p:ext uri="{BB962C8B-B14F-4D97-AF65-F5344CB8AC3E}">
        <p14:creationId xmlns:p14="http://schemas.microsoft.com/office/powerpoint/2010/main" val="1784738182"/>
      </p:ext>
    </p:extLst>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55B654E-595A-1DFE-500C-14747C4C69FA}"/>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F0D5247-B03A-E60B-610F-BC7070D7228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59F985D-8F8A-C0C4-F3CD-B34775B3EC6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endParaRPr lang="en-US" altLang="en-US"/>
          </a:p>
        </p:txBody>
      </p:sp>
      <p:sp>
        <p:nvSpPr>
          <p:cNvPr id="1029" name="Rectangle 5">
            <a:extLst>
              <a:ext uri="{FF2B5EF4-FFF2-40B4-BE49-F238E27FC236}">
                <a16:creationId xmlns:a16="http://schemas.microsoft.com/office/drawing/2014/main" id="{75AD791F-BEF4-26F0-51DB-B1741D3AA7B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endParaRPr lang="en-US" altLang="en-US"/>
          </a:p>
        </p:txBody>
      </p:sp>
      <p:sp>
        <p:nvSpPr>
          <p:cNvPr id="1030" name="Rectangle 6">
            <a:extLst>
              <a:ext uri="{FF2B5EF4-FFF2-40B4-BE49-F238E27FC236}">
                <a16:creationId xmlns:a16="http://schemas.microsoft.com/office/drawing/2014/main" id="{03F27A62-F4BA-2D70-5FFB-6042698FE8C3}"/>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E83C2BE5-F79A-5A49-8782-BF40185D66F5}"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Bar dir="ver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900"/>
        </a:solidFill>
        <a:effectLst/>
      </p:bgPr>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321F0125-4A0A-693E-8149-5B6386C6E875}"/>
              </a:ext>
            </a:extLst>
          </p:cNvPr>
          <p:cNvSpPr>
            <a:spLocks noGrp="1"/>
          </p:cNvSpPr>
          <p:nvPr>
            <p:ph type="sldNum" sz="quarter" idx="12"/>
          </p:nvPr>
        </p:nvSpPr>
        <p:spPr/>
        <p:txBody>
          <a:bodyPr/>
          <a:lstStyle/>
          <a:p>
            <a:fld id="{A5FCC6D8-D887-CA4F-A85E-E8C8C2A74740}" type="slidenum">
              <a:rPr lang="en-US" altLang="en-US"/>
              <a:pPr/>
              <a:t>1</a:t>
            </a:fld>
            <a:endParaRPr lang="en-US" altLang="en-US"/>
          </a:p>
        </p:txBody>
      </p:sp>
      <p:sp>
        <p:nvSpPr>
          <p:cNvPr id="233474" name="Rectangle 2">
            <a:extLst>
              <a:ext uri="{FF2B5EF4-FFF2-40B4-BE49-F238E27FC236}">
                <a16:creationId xmlns:a16="http://schemas.microsoft.com/office/drawing/2014/main" id="{EB003C3B-A53F-6D51-9E54-C2A5A1DFDA8B}"/>
              </a:ext>
            </a:extLst>
          </p:cNvPr>
          <p:cNvSpPr>
            <a:spLocks noGrp="1" noChangeArrowheads="1"/>
          </p:cNvSpPr>
          <p:nvPr>
            <p:ph type="title"/>
          </p:nvPr>
        </p:nvSpPr>
        <p:spPr>
          <a:xfrm>
            <a:off x="0" y="2667000"/>
            <a:ext cx="9144000" cy="1143000"/>
          </a:xfrm>
        </p:spPr>
        <p:txBody>
          <a:bodyPr/>
          <a:lstStyle/>
          <a:p>
            <a:r>
              <a:rPr lang="en-US" altLang="en-US" sz="4200">
                <a:solidFill>
                  <a:schemeClr val="tx1"/>
                </a:solidFill>
              </a:rPr>
              <a:t>CS101 Introduction to Computing</a:t>
            </a:r>
            <a:br>
              <a:rPr lang="en-US" altLang="en-US" sz="4200">
                <a:solidFill>
                  <a:schemeClr val="tx1"/>
                </a:solidFill>
              </a:rPr>
            </a:br>
            <a:r>
              <a:rPr lang="en-US" altLang="en-US" sz="14100" b="1">
                <a:solidFill>
                  <a:schemeClr val="tx1"/>
                </a:solidFill>
              </a:rPr>
              <a:t>Lecture 21</a:t>
            </a:r>
            <a:br>
              <a:rPr lang="en-US" altLang="en-US" sz="14200" b="1">
                <a:solidFill>
                  <a:schemeClr val="tx1"/>
                </a:solidFill>
              </a:rPr>
            </a:br>
            <a:r>
              <a:rPr lang="en-US" altLang="en-US" sz="4200">
                <a:solidFill>
                  <a:schemeClr val="tx1"/>
                </a:solidFill>
              </a:rPr>
              <a:t>Data Types &amp; Operators</a:t>
            </a:r>
            <a:br>
              <a:rPr lang="en-US" altLang="en-US" sz="4200">
                <a:solidFill>
                  <a:schemeClr val="tx1"/>
                </a:solidFill>
              </a:rPr>
            </a:br>
            <a:r>
              <a:rPr lang="en-US" altLang="en-US" sz="4200">
                <a:solidFill>
                  <a:schemeClr val="tx1"/>
                </a:solidFill>
              </a:rPr>
              <a:t> </a:t>
            </a:r>
            <a:r>
              <a:rPr lang="en-US" altLang="en-US" sz="4000" b="1">
                <a:latin typeface="Courier New" panose="02070309020205020404" pitchFamily="49" charset="0"/>
              </a:rPr>
              <a:t>(Web Development Lecture 7)</a:t>
            </a: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7DE0C8C-7A71-0D4D-8933-DA9E8258868F}"/>
              </a:ext>
            </a:extLst>
          </p:cNvPr>
          <p:cNvSpPr>
            <a:spLocks noGrp="1"/>
          </p:cNvSpPr>
          <p:nvPr>
            <p:ph type="sldNum" sz="quarter" idx="12"/>
          </p:nvPr>
        </p:nvSpPr>
        <p:spPr/>
        <p:txBody>
          <a:bodyPr/>
          <a:lstStyle/>
          <a:p>
            <a:fld id="{10CAFE5D-94A7-4C4A-95AC-43FEB69F1B29}" type="slidenum">
              <a:rPr lang="en-US" altLang="en-US"/>
              <a:pPr/>
              <a:t>10</a:t>
            </a:fld>
            <a:endParaRPr lang="en-US" altLang="en-US"/>
          </a:p>
        </p:txBody>
      </p:sp>
      <p:sp>
        <p:nvSpPr>
          <p:cNvPr id="445442" name="Rectangle 2">
            <a:extLst>
              <a:ext uri="{FF2B5EF4-FFF2-40B4-BE49-F238E27FC236}">
                <a16:creationId xmlns:a16="http://schemas.microsoft.com/office/drawing/2014/main" id="{86A68E6F-7262-6882-E0CD-82803F4FA907}"/>
              </a:ext>
            </a:extLst>
          </p:cNvPr>
          <p:cNvSpPr>
            <a:spLocks noGrp="1" noChangeArrowheads="1"/>
          </p:cNvSpPr>
          <p:nvPr>
            <p:ph type="title"/>
          </p:nvPr>
        </p:nvSpPr>
        <p:spPr>
          <a:xfrm>
            <a:off x="685800" y="-228600"/>
            <a:ext cx="7772400" cy="1143000"/>
          </a:xfrm>
        </p:spPr>
        <p:txBody>
          <a:bodyPr/>
          <a:lstStyle/>
          <a:p>
            <a:r>
              <a:rPr lang="en-US" altLang="en-US"/>
              <a:t>Variables</a:t>
            </a:r>
          </a:p>
        </p:txBody>
      </p:sp>
      <p:sp>
        <p:nvSpPr>
          <p:cNvPr id="445443" name="Rectangle 3">
            <a:extLst>
              <a:ext uri="{FF2B5EF4-FFF2-40B4-BE49-F238E27FC236}">
                <a16:creationId xmlns:a16="http://schemas.microsoft.com/office/drawing/2014/main" id="{63596B16-95A4-5BD3-CEBB-88F31AA312FD}"/>
              </a:ext>
            </a:extLst>
          </p:cNvPr>
          <p:cNvSpPr>
            <a:spLocks noGrp="1" noChangeArrowheads="1"/>
          </p:cNvSpPr>
          <p:nvPr>
            <p:ph type="body" idx="1"/>
          </p:nvPr>
        </p:nvSpPr>
        <p:spPr>
          <a:xfrm>
            <a:off x="0" y="1143000"/>
            <a:ext cx="9144000" cy="5715000"/>
          </a:xfrm>
        </p:spPr>
        <p:txBody>
          <a:bodyPr/>
          <a:lstStyle/>
          <a:p>
            <a:pPr>
              <a:spcAft>
                <a:spcPct val="90000"/>
              </a:spcAft>
            </a:pPr>
            <a:r>
              <a:rPr lang="en-US" altLang="en-US"/>
              <a:t>Variables give us the ability to </a:t>
            </a:r>
            <a:r>
              <a:rPr lang="en-US" altLang="en-US">
                <a:solidFill>
                  <a:srgbClr val="00FF00"/>
                </a:solidFill>
              </a:rPr>
              <a:t>manipulate data </a:t>
            </a:r>
            <a:r>
              <a:rPr lang="en-US" altLang="en-US"/>
              <a:t>through</a:t>
            </a:r>
            <a:r>
              <a:rPr lang="en-US" altLang="en-US">
                <a:solidFill>
                  <a:srgbClr val="00FF00"/>
                </a:solidFill>
              </a:rPr>
              <a:t> </a:t>
            </a:r>
            <a:r>
              <a:rPr lang="en-US" altLang="en-US">
                <a:solidFill>
                  <a:schemeClr val="tx2"/>
                </a:solidFill>
              </a:rPr>
              <a:t>reference</a:t>
            </a:r>
            <a:r>
              <a:rPr lang="en-US" altLang="en-US">
                <a:solidFill>
                  <a:srgbClr val="00FF00"/>
                </a:solidFill>
              </a:rPr>
              <a:t> </a:t>
            </a:r>
            <a:r>
              <a:rPr lang="en-US" altLang="en-US"/>
              <a:t>instead of</a:t>
            </a:r>
            <a:r>
              <a:rPr lang="en-US" altLang="en-US">
                <a:solidFill>
                  <a:srgbClr val="00FF00"/>
                </a:solidFill>
              </a:rPr>
              <a:t> </a:t>
            </a:r>
            <a:r>
              <a:rPr lang="en-US" altLang="en-US">
                <a:solidFill>
                  <a:schemeClr val="tx2"/>
                </a:solidFill>
              </a:rPr>
              <a:t>actual value</a:t>
            </a:r>
          </a:p>
          <a:p>
            <a:pPr>
              <a:spcAft>
                <a:spcPct val="90000"/>
              </a:spcAft>
            </a:pPr>
            <a:r>
              <a:rPr lang="en-US" altLang="en-US"/>
              <a:t>Variables are </a:t>
            </a:r>
            <a:r>
              <a:rPr lang="en-US" altLang="en-US">
                <a:solidFill>
                  <a:srgbClr val="00FF00"/>
                </a:solidFill>
              </a:rPr>
              <a:t>names</a:t>
            </a:r>
            <a:r>
              <a:rPr lang="en-US" altLang="en-US"/>
              <a:t> assigned to values</a:t>
            </a:r>
          </a:p>
          <a:p>
            <a:pPr>
              <a:spcAft>
                <a:spcPct val="90000"/>
              </a:spcAft>
            </a:pPr>
            <a:r>
              <a:rPr lang="en-US" altLang="en-US"/>
              <a:t>Variables are </a:t>
            </a:r>
            <a:r>
              <a:rPr lang="en-US" altLang="en-US">
                <a:solidFill>
                  <a:schemeClr val="tx2"/>
                </a:solidFill>
              </a:rPr>
              <a:t>containers</a:t>
            </a:r>
            <a:r>
              <a:rPr lang="en-US" altLang="en-US"/>
              <a:t> that hold values (Example: </a:t>
            </a:r>
            <a:r>
              <a:rPr lang="en-US" altLang="en-US">
                <a:solidFill>
                  <a:schemeClr val="accent2"/>
                </a:solidFill>
              </a:rPr>
              <a:t>Hotel guest name, Guest room no.)</a:t>
            </a:r>
          </a:p>
          <a:p>
            <a:pPr>
              <a:spcAft>
                <a:spcPct val="90000"/>
              </a:spcAft>
            </a:pPr>
            <a:r>
              <a:rPr lang="en-US" altLang="en-US"/>
              <a:t>Generally, the value of a variable </a:t>
            </a:r>
            <a:r>
              <a:rPr lang="en-US" altLang="en-US">
                <a:solidFill>
                  <a:schemeClr val="tx2"/>
                </a:solidFill>
              </a:rPr>
              <a:t>varies</a:t>
            </a:r>
            <a:r>
              <a:rPr lang="en-US" altLang="en-US"/>
              <a:t> during code </a:t>
            </a:r>
            <a:r>
              <a:rPr lang="en-US" altLang="en-US">
                <a:solidFill>
                  <a:srgbClr val="00FF00"/>
                </a:solidFill>
              </a:rPr>
              <a:t>execution</a:t>
            </a:r>
            <a:r>
              <a:rPr lang="en-US" altLang="en-US"/>
              <a:t> (that is why the term “variable”!)</a:t>
            </a: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3F4CD48-19F0-2BA0-E2E1-6333C54104E6}"/>
              </a:ext>
            </a:extLst>
          </p:cNvPr>
          <p:cNvSpPr>
            <a:spLocks noGrp="1"/>
          </p:cNvSpPr>
          <p:nvPr>
            <p:ph type="sldNum" sz="quarter" idx="12"/>
          </p:nvPr>
        </p:nvSpPr>
        <p:spPr/>
        <p:txBody>
          <a:bodyPr/>
          <a:lstStyle/>
          <a:p>
            <a:fld id="{0A77C522-A140-8246-A2DE-9441DBE4E32E}" type="slidenum">
              <a:rPr lang="en-US" altLang="en-US"/>
              <a:pPr/>
              <a:t>11</a:t>
            </a:fld>
            <a:endParaRPr lang="en-US" altLang="en-US"/>
          </a:p>
        </p:txBody>
      </p:sp>
      <p:sp>
        <p:nvSpPr>
          <p:cNvPr id="448514" name="Rectangle 2">
            <a:extLst>
              <a:ext uri="{FF2B5EF4-FFF2-40B4-BE49-F238E27FC236}">
                <a16:creationId xmlns:a16="http://schemas.microsoft.com/office/drawing/2014/main" id="{33052070-2C13-1372-57AE-EF0B03A9959F}"/>
              </a:ext>
            </a:extLst>
          </p:cNvPr>
          <p:cNvSpPr>
            <a:spLocks noGrp="1" noChangeArrowheads="1"/>
          </p:cNvSpPr>
          <p:nvPr>
            <p:ph type="title"/>
          </p:nvPr>
        </p:nvSpPr>
        <p:spPr>
          <a:xfrm>
            <a:off x="685800" y="-228600"/>
            <a:ext cx="7772400" cy="1143000"/>
          </a:xfrm>
        </p:spPr>
        <p:txBody>
          <a:bodyPr/>
          <a:lstStyle/>
          <a:p>
            <a:r>
              <a:rPr lang="en-US" altLang="en-US"/>
              <a:t>Example</a:t>
            </a:r>
          </a:p>
        </p:txBody>
      </p:sp>
      <p:sp>
        <p:nvSpPr>
          <p:cNvPr id="448515" name="Rectangle 3">
            <a:extLst>
              <a:ext uri="{FF2B5EF4-FFF2-40B4-BE49-F238E27FC236}">
                <a16:creationId xmlns:a16="http://schemas.microsoft.com/office/drawing/2014/main" id="{AD6EEC71-C929-E795-9913-4ACD58D617DA}"/>
              </a:ext>
            </a:extLst>
          </p:cNvPr>
          <p:cNvSpPr>
            <a:spLocks noGrp="1" noChangeArrowheads="1"/>
          </p:cNvSpPr>
          <p:nvPr>
            <p:ph type="body" idx="1"/>
          </p:nvPr>
        </p:nvSpPr>
        <p:spPr>
          <a:xfrm>
            <a:off x="3505200" y="2438400"/>
            <a:ext cx="5105400" cy="4114800"/>
          </a:xfrm>
        </p:spPr>
        <p:txBody>
          <a:bodyPr/>
          <a:lstStyle/>
          <a:p>
            <a:pPr marL="0" indent="0">
              <a:buFontTx/>
              <a:buNone/>
            </a:pPr>
            <a:r>
              <a:rPr lang="en-US" altLang="en-US" sz="3600"/>
              <a:t>x </a:t>
            </a:r>
            <a:r>
              <a:rPr lang="en-US" altLang="en-US" sz="3600">
                <a:solidFill>
                  <a:srgbClr val="FF66FF"/>
                </a:solidFill>
              </a:rPr>
              <a:t>=</a:t>
            </a:r>
            <a:r>
              <a:rPr lang="en-US" altLang="en-US" sz="3600"/>
              <a:t> 1</a:t>
            </a:r>
            <a:r>
              <a:rPr lang="en-US" altLang="en-US" sz="3600">
                <a:solidFill>
                  <a:srgbClr val="FF66FF"/>
                </a:solidFill>
              </a:rPr>
              <a:t>;</a:t>
            </a:r>
          </a:p>
          <a:p>
            <a:pPr marL="0" indent="0">
              <a:buFontTx/>
              <a:buNone/>
            </a:pPr>
            <a:r>
              <a:rPr lang="en-US" altLang="en-US" sz="3600">
                <a:solidFill>
                  <a:srgbClr val="FF66FF"/>
                </a:solidFill>
              </a:rPr>
              <a:t>while (</a:t>
            </a:r>
            <a:r>
              <a:rPr lang="en-US" altLang="en-US" sz="3600"/>
              <a:t>x </a:t>
            </a:r>
            <a:r>
              <a:rPr lang="en-US" altLang="en-US" sz="3600">
                <a:solidFill>
                  <a:srgbClr val="FF66FF"/>
                </a:solidFill>
              </a:rPr>
              <a:t>&lt;</a:t>
            </a:r>
            <a:r>
              <a:rPr lang="en-US" altLang="en-US" sz="3600"/>
              <a:t> 6</a:t>
            </a:r>
            <a:r>
              <a:rPr lang="en-US" altLang="en-US" sz="3600">
                <a:solidFill>
                  <a:srgbClr val="FF66FF"/>
                </a:solidFill>
              </a:rPr>
              <a:t>)</a:t>
            </a:r>
            <a:r>
              <a:rPr lang="en-US" altLang="en-US" sz="3600"/>
              <a:t> </a:t>
            </a:r>
            <a:r>
              <a:rPr lang="en-US" altLang="en-US" sz="3600">
                <a:solidFill>
                  <a:srgbClr val="FF66FF"/>
                </a:solidFill>
              </a:rPr>
              <a:t>{</a:t>
            </a:r>
          </a:p>
          <a:p>
            <a:pPr marL="0" indent="0">
              <a:buFontTx/>
              <a:buNone/>
            </a:pPr>
            <a:r>
              <a:rPr lang="en-US" altLang="en-US" sz="3600"/>
              <a:t>	</a:t>
            </a:r>
            <a:r>
              <a:rPr lang="en-US" altLang="en-US" sz="3600">
                <a:solidFill>
                  <a:srgbClr val="FF66FF"/>
                </a:solidFill>
              </a:rPr>
              <a:t>document.write (</a:t>
            </a:r>
            <a:r>
              <a:rPr lang="en-US" altLang="en-US" sz="3600"/>
              <a:t>x</a:t>
            </a:r>
            <a:r>
              <a:rPr lang="en-US" altLang="en-US" sz="3600">
                <a:solidFill>
                  <a:srgbClr val="FF66FF"/>
                </a:solidFill>
              </a:rPr>
              <a:t>);</a:t>
            </a:r>
          </a:p>
          <a:p>
            <a:pPr marL="0" indent="0">
              <a:buFontTx/>
              <a:buNone/>
            </a:pPr>
            <a:r>
              <a:rPr lang="en-US" altLang="en-US" sz="3600"/>
              <a:t>	x </a:t>
            </a:r>
            <a:r>
              <a:rPr lang="en-US" altLang="en-US" sz="3600">
                <a:solidFill>
                  <a:srgbClr val="FF66FF"/>
                </a:solidFill>
              </a:rPr>
              <a:t>=</a:t>
            </a:r>
            <a:r>
              <a:rPr lang="en-US" altLang="en-US" sz="3600"/>
              <a:t> x </a:t>
            </a:r>
            <a:r>
              <a:rPr lang="en-US" altLang="en-US" sz="3600">
                <a:solidFill>
                  <a:srgbClr val="FF66FF"/>
                </a:solidFill>
              </a:rPr>
              <a:t>+</a:t>
            </a:r>
            <a:r>
              <a:rPr lang="en-US" altLang="en-US" sz="3600"/>
              <a:t> 1</a:t>
            </a:r>
            <a:r>
              <a:rPr lang="en-US" altLang="en-US" sz="3600">
                <a:solidFill>
                  <a:srgbClr val="FF66FF"/>
                </a:solidFill>
              </a:rPr>
              <a:t>;</a:t>
            </a:r>
          </a:p>
          <a:p>
            <a:pPr marL="0" indent="0">
              <a:buFontTx/>
              <a:buNone/>
            </a:pPr>
            <a:r>
              <a:rPr lang="en-US" altLang="en-US" sz="3600">
                <a:solidFill>
                  <a:srgbClr val="FF66FF"/>
                </a:solidFill>
              </a:rPr>
              <a:t>}</a:t>
            </a:r>
          </a:p>
        </p:txBody>
      </p:sp>
      <p:sp>
        <p:nvSpPr>
          <p:cNvPr id="448516" name="AutoShape 4">
            <a:extLst>
              <a:ext uri="{FF2B5EF4-FFF2-40B4-BE49-F238E27FC236}">
                <a16:creationId xmlns:a16="http://schemas.microsoft.com/office/drawing/2014/main" id="{1ACB3C82-FB40-DE7C-16CB-6C2A46D839EA}"/>
              </a:ext>
            </a:extLst>
          </p:cNvPr>
          <p:cNvSpPr>
            <a:spLocks noChangeArrowheads="1"/>
          </p:cNvSpPr>
          <p:nvPr/>
        </p:nvSpPr>
        <p:spPr bwMode="auto">
          <a:xfrm>
            <a:off x="228600" y="838200"/>
            <a:ext cx="2286000" cy="1447800"/>
          </a:xfrm>
          <a:prstGeom prst="wedgeEllipseCallout">
            <a:avLst>
              <a:gd name="adj1" fmla="val 90278"/>
              <a:gd name="adj2" fmla="val 78727"/>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3600" i="1">
                <a:latin typeface="Times New Roman" panose="02020603050405020304" pitchFamily="18" charset="0"/>
              </a:rPr>
              <a:t>x</a:t>
            </a:r>
            <a:r>
              <a:rPr lang="en-US" altLang="en-US" sz="3200"/>
              <a:t> is a variable</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48516"/>
                                        </p:tgtEl>
                                        <p:attrNameLst>
                                          <p:attrName>style.visibility</p:attrName>
                                        </p:attrNameLst>
                                      </p:cBhvr>
                                      <p:to>
                                        <p:strVal val="visible"/>
                                      </p:to>
                                    </p:set>
                                    <p:animEffect transition="in" filter="wipe(right)">
                                      <p:cBhvr>
                                        <p:cTn id="7" dur="500"/>
                                        <p:tgtEl>
                                          <p:spTgt spid="448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1853B35-AB30-E148-4FD8-6595DDB4ECA9}"/>
              </a:ext>
            </a:extLst>
          </p:cNvPr>
          <p:cNvSpPr>
            <a:spLocks noGrp="1"/>
          </p:cNvSpPr>
          <p:nvPr>
            <p:ph type="sldNum" sz="quarter" idx="12"/>
          </p:nvPr>
        </p:nvSpPr>
        <p:spPr/>
        <p:txBody>
          <a:bodyPr/>
          <a:lstStyle/>
          <a:p>
            <a:fld id="{E8297779-872D-5D46-AA29-368AD11775F6}" type="slidenum">
              <a:rPr lang="en-US" altLang="en-US"/>
              <a:pPr/>
              <a:t>12</a:t>
            </a:fld>
            <a:endParaRPr lang="en-US" altLang="en-US"/>
          </a:p>
        </p:txBody>
      </p:sp>
      <p:sp>
        <p:nvSpPr>
          <p:cNvPr id="463874" name="Rectangle 2">
            <a:extLst>
              <a:ext uri="{FF2B5EF4-FFF2-40B4-BE49-F238E27FC236}">
                <a16:creationId xmlns:a16="http://schemas.microsoft.com/office/drawing/2014/main" id="{EE96D5C9-76BD-7CED-1EC9-B93D3FE9D487}"/>
              </a:ext>
            </a:extLst>
          </p:cNvPr>
          <p:cNvSpPr>
            <a:spLocks noGrp="1" noChangeArrowheads="1"/>
          </p:cNvSpPr>
          <p:nvPr>
            <p:ph type="title"/>
          </p:nvPr>
        </p:nvSpPr>
        <p:spPr>
          <a:xfrm>
            <a:off x="0" y="-228600"/>
            <a:ext cx="9144000" cy="1143000"/>
          </a:xfrm>
        </p:spPr>
        <p:txBody>
          <a:bodyPr/>
          <a:lstStyle/>
          <a:p>
            <a:r>
              <a:rPr lang="en-US" altLang="en-US" sz="3400"/>
              <a:t>Try Doing the Same Without Using A Variable</a:t>
            </a:r>
          </a:p>
        </p:txBody>
      </p:sp>
      <p:sp>
        <p:nvSpPr>
          <p:cNvPr id="463875" name="Rectangle 3">
            <a:extLst>
              <a:ext uri="{FF2B5EF4-FFF2-40B4-BE49-F238E27FC236}">
                <a16:creationId xmlns:a16="http://schemas.microsoft.com/office/drawing/2014/main" id="{122C278D-10C7-9629-00FC-CE9C1E192916}"/>
              </a:ext>
            </a:extLst>
          </p:cNvPr>
          <p:cNvSpPr>
            <a:spLocks noGrp="1" noChangeArrowheads="1"/>
          </p:cNvSpPr>
          <p:nvPr>
            <p:ph type="body" idx="1"/>
          </p:nvPr>
        </p:nvSpPr>
        <p:spPr>
          <a:xfrm>
            <a:off x="3505200" y="2438400"/>
            <a:ext cx="5105400" cy="4114800"/>
          </a:xfrm>
        </p:spPr>
        <p:txBody>
          <a:bodyPr/>
          <a:lstStyle/>
          <a:p>
            <a:pPr marL="0" indent="0">
              <a:buFontTx/>
              <a:buNone/>
            </a:pPr>
            <a:r>
              <a:rPr lang="en-US" altLang="en-US" sz="3600">
                <a:solidFill>
                  <a:srgbClr val="FF66FF"/>
                </a:solidFill>
              </a:rPr>
              <a:t>document.write (“</a:t>
            </a:r>
            <a:r>
              <a:rPr lang="en-US" altLang="en-US" sz="3600"/>
              <a:t>1</a:t>
            </a:r>
            <a:r>
              <a:rPr lang="en-US" altLang="en-US" sz="3600">
                <a:solidFill>
                  <a:srgbClr val="FF66FF"/>
                </a:solidFill>
              </a:rPr>
              <a:t>”); document.write (“</a:t>
            </a:r>
            <a:r>
              <a:rPr lang="en-US" altLang="en-US" sz="3600"/>
              <a:t>2</a:t>
            </a:r>
            <a:r>
              <a:rPr lang="en-US" altLang="en-US" sz="3600">
                <a:solidFill>
                  <a:srgbClr val="FF66FF"/>
                </a:solidFill>
              </a:rPr>
              <a:t>”); document.write (“</a:t>
            </a:r>
            <a:r>
              <a:rPr lang="en-US" altLang="en-US" sz="3600"/>
              <a:t>3</a:t>
            </a:r>
            <a:r>
              <a:rPr lang="en-US" altLang="en-US" sz="3600">
                <a:solidFill>
                  <a:srgbClr val="FF66FF"/>
                </a:solidFill>
              </a:rPr>
              <a:t>”); document.write (“</a:t>
            </a:r>
            <a:r>
              <a:rPr lang="en-US" altLang="en-US" sz="3600"/>
              <a:t>4</a:t>
            </a:r>
            <a:r>
              <a:rPr lang="en-US" altLang="en-US" sz="3600">
                <a:solidFill>
                  <a:srgbClr val="FF66FF"/>
                </a:solidFill>
              </a:rPr>
              <a:t>”); document.write (“</a:t>
            </a:r>
            <a:r>
              <a:rPr lang="en-US" altLang="en-US" sz="3600"/>
              <a:t>5</a:t>
            </a:r>
            <a:r>
              <a:rPr lang="en-US" altLang="en-US" sz="3600">
                <a:solidFill>
                  <a:srgbClr val="FF66FF"/>
                </a:solidFill>
              </a:rPr>
              <a:t>”); </a:t>
            </a:r>
            <a:r>
              <a:rPr lang="en-US" altLang="en-US" sz="3600"/>
              <a:t>	</a:t>
            </a:r>
          </a:p>
        </p:txBody>
      </p:sp>
      <p:sp>
        <p:nvSpPr>
          <p:cNvPr id="463877" name="AutoShape 5">
            <a:extLst>
              <a:ext uri="{FF2B5EF4-FFF2-40B4-BE49-F238E27FC236}">
                <a16:creationId xmlns:a16="http://schemas.microsoft.com/office/drawing/2014/main" id="{43840852-BC00-4253-0DFC-96CE4488AF73}"/>
              </a:ext>
            </a:extLst>
          </p:cNvPr>
          <p:cNvSpPr>
            <a:spLocks noChangeArrowheads="1"/>
          </p:cNvSpPr>
          <p:nvPr/>
        </p:nvSpPr>
        <p:spPr bwMode="auto">
          <a:xfrm>
            <a:off x="0" y="838200"/>
            <a:ext cx="2514600" cy="2667000"/>
          </a:xfrm>
          <a:prstGeom prst="wedgeRectCallout">
            <a:avLst>
              <a:gd name="adj1" fmla="val 86681"/>
              <a:gd name="adj2" fmla="val 66069"/>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5 lines of code replacing 5 lines of code! </a:t>
            </a:r>
          </a:p>
          <a:p>
            <a:endParaRPr lang="en-US" altLang="en-US"/>
          </a:p>
          <a:p>
            <a:r>
              <a:rPr lang="en-US" altLang="en-US"/>
              <a:t>Why use variables?</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63877"/>
                                        </p:tgtEl>
                                        <p:attrNameLst>
                                          <p:attrName>style.visibility</p:attrName>
                                        </p:attrNameLst>
                                      </p:cBhvr>
                                      <p:to>
                                        <p:strVal val="visible"/>
                                      </p:to>
                                    </p:set>
                                    <p:animEffect transition="in" filter="wipe(right)">
                                      <p:cBhvr>
                                        <p:cTn id="7" dur="500"/>
                                        <p:tgtEl>
                                          <p:spTgt spid="463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F3A2A72-7222-E601-4C3C-6EBA2827FBEA}"/>
              </a:ext>
            </a:extLst>
          </p:cNvPr>
          <p:cNvSpPr>
            <a:spLocks noGrp="1"/>
          </p:cNvSpPr>
          <p:nvPr>
            <p:ph type="sldNum" sz="quarter" idx="12"/>
          </p:nvPr>
        </p:nvSpPr>
        <p:spPr/>
        <p:txBody>
          <a:bodyPr/>
          <a:lstStyle/>
          <a:p>
            <a:fld id="{31D33BF3-4685-2342-B7DF-57CAE73FDDD3}" type="slidenum">
              <a:rPr lang="en-US" altLang="en-US"/>
              <a:pPr/>
              <a:t>13</a:t>
            </a:fld>
            <a:endParaRPr lang="en-US" altLang="en-US"/>
          </a:p>
        </p:txBody>
      </p:sp>
      <p:sp>
        <p:nvSpPr>
          <p:cNvPr id="464898" name="Rectangle 2">
            <a:extLst>
              <a:ext uri="{FF2B5EF4-FFF2-40B4-BE49-F238E27FC236}">
                <a16:creationId xmlns:a16="http://schemas.microsoft.com/office/drawing/2014/main" id="{F4F48F8E-C631-FD42-2055-5D0D70A0C440}"/>
              </a:ext>
            </a:extLst>
          </p:cNvPr>
          <p:cNvSpPr>
            <a:spLocks noGrp="1" noChangeArrowheads="1"/>
          </p:cNvSpPr>
          <p:nvPr>
            <p:ph type="title"/>
          </p:nvPr>
        </p:nvSpPr>
        <p:spPr>
          <a:xfrm>
            <a:off x="685800" y="-228600"/>
            <a:ext cx="7772400" cy="1143000"/>
          </a:xfrm>
        </p:spPr>
        <p:txBody>
          <a:bodyPr/>
          <a:lstStyle/>
          <a:p>
            <a:r>
              <a:rPr lang="en-US" altLang="en-US"/>
              <a:t>Another Situation</a:t>
            </a:r>
          </a:p>
        </p:txBody>
      </p:sp>
      <p:sp>
        <p:nvSpPr>
          <p:cNvPr id="464899" name="Rectangle 3">
            <a:extLst>
              <a:ext uri="{FF2B5EF4-FFF2-40B4-BE49-F238E27FC236}">
                <a16:creationId xmlns:a16="http://schemas.microsoft.com/office/drawing/2014/main" id="{699380E4-156F-5302-BD84-191BF83BDD4D}"/>
              </a:ext>
            </a:extLst>
          </p:cNvPr>
          <p:cNvSpPr>
            <a:spLocks noGrp="1" noChangeArrowheads="1"/>
          </p:cNvSpPr>
          <p:nvPr>
            <p:ph type="body" idx="1"/>
          </p:nvPr>
        </p:nvSpPr>
        <p:spPr>
          <a:xfrm>
            <a:off x="3505200" y="2438400"/>
            <a:ext cx="5105400" cy="4114800"/>
          </a:xfrm>
        </p:spPr>
        <p:txBody>
          <a:bodyPr/>
          <a:lstStyle/>
          <a:p>
            <a:pPr marL="0" indent="0">
              <a:buFontTx/>
              <a:buNone/>
            </a:pPr>
            <a:r>
              <a:rPr lang="en-US" altLang="en-US" sz="3600"/>
              <a:t>x </a:t>
            </a:r>
            <a:r>
              <a:rPr lang="en-US" altLang="en-US" sz="3600">
                <a:solidFill>
                  <a:srgbClr val="FF66FF"/>
                </a:solidFill>
              </a:rPr>
              <a:t>=</a:t>
            </a:r>
            <a:r>
              <a:rPr lang="en-US" altLang="en-US" sz="3600"/>
              <a:t> 1</a:t>
            </a:r>
            <a:r>
              <a:rPr lang="en-US" altLang="en-US" sz="3600">
                <a:solidFill>
                  <a:srgbClr val="FF66FF"/>
                </a:solidFill>
              </a:rPr>
              <a:t>;</a:t>
            </a:r>
          </a:p>
          <a:p>
            <a:pPr marL="0" indent="0">
              <a:buFontTx/>
              <a:buNone/>
            </a:pPr>
            <a:r>
              <a:rPr lang="en-US" altLang="en-US" sz="3600">
                <a:solidFill>
                  <a:srgbClr val="FF66FF"/>
                </a:solidFill>
              </a:rPr>
              <a:t>while (</a:t>
            </a:r>
            <a:r>
              <a:rPr lang="en-US" altLang="en-US" sz="3600"/>
              <a:t>x </a:t>
            </a:r>
            <a:r>
              <a:rPr lang="en-US" altLang="en-US" sz="3600">
                <a:solidFill>
                  <a:srgbClr val="FF66FF"/>
                </a:solidFill>
              </a:rPr>
              <a:t>&lt;</a:t>
            </a:r>
            <a:r>
              <a:rPr lang="en-US" altLang="en-US" sz="3600"/>
              <a:t> 6000</a:t>
            </a:r>
            <a:r>
              <a:rPr lang="en-US" altLang="en-US" sz="3600">
                <a:solidFill>
                  <a:srgbClr val="FF66FF"/>
                </a:solidFill>
              </a:rPr>
              <a:t>) {</a:t>
            </a:r>
          </a:p>
          <a:p>
            <a:pPr marL="0" indent="0">
              <a:buFontTx/>
              <a:buNone/>
            </a:pPr>
            <a:r>
              <a:rPr lang="en-US" altLang="en-US" sz="3600"/>
              <a:t>	</a:t>
            </a:r>
            <a:r>
              <a:rPr lang="en-US" altLang="en-US" sz="3600">
                <a:solidFill>
                  <a:srgbClr val="FF66FF"/>
                </a:solidFill>
              </a:rPr>
              <a:t>document.write (</a:t>
            </a:r>
            <a:r>
              <a:rPr lang="en-US" altLang="en-US" sz="3600"/>
              <a:t>x</a:t>
            </a:r>
            <a:r>
              <a:rPr lang="en-US" altLang="en-US" sz="3600">
                <a:solidFill>
                  <a:srgbClr val="FF66FF"/>
                </a:solidFill>
              </a:rPr>
              <a:t>);</a:t>
            </a:r>
          </a:p>
          <a:p>
            <a:pPr marL="0" indent="0">
              <a:buFontTx/>
              <a:buNone/>
            </a:pPr>
            <a:r>
              <a:rPr lang="en-US" altLang="en-US" sz="3600"/>
              <a:t>	x </a:t>
            </a:r>
            <a:r>
              <a:rPr lang="en-US" altLang="en-US" sz="3600">
                <a:solidFill>
                  <a:srgbClr val="FF66FF"/>
                </a:solidFill>
              </a:rPr>
              <a:t>=</a:t>
            </a:r>
            <a:r>
              <a:rPr lang="en-US" altLang="en-US" sz="3600"/>
              <a:t> x </a:t>
            </a:r>
            <a:r>
              <a:rPr lang="en-US" altLang="en-US" sz="3600">
                <a:solidFill>
                  <a:srgbClr val="FF66FF"/>
                </a:solidFill>
              </a:rPr>
              <a:t>+</a:t>
            </a:r>
            <a:r>
              <a:rPr lang="en-US" altLang="en-US" sz="3600"/>
              <a:t> 1</a:t>
            </a:r>
            <a:r>
              <a:rPr lang="en-US" altLang="en-US" sz="3600">
                <a:solidFill>
                  <a:srgbClr val="FF66FF"/>
                </a:solidFill>
              </a:rPr>
              <a:t>;</a:t>
            </a:r>
          </a:p>
          <a:p>
            <a:pPr marL="0" indent="0">
              <a:buFontTx/>
              <a:buNone/>
            </a:pPr>
            <a:r>
              <a:rPr lang="en-US" altLang="en-US" sz="3600">
                <a:solidFill>
                  <a:srgbClr val="FF66FF"/>
                </a:solidFill>
              </a:rPr>
              <a:t>}</a:t>
            </a:r>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C9AFE8B-8F69-FADD-3355-590F6F8F1BB9}"/>
              </a:ext>
            </a:extLst>
          </p:cNvPr>
          <p:cNvSpPr>
            <a:spLocks noGrp="1"/>
          </p:cNvSpPr>
          <p:nvPr>
            <p:ph type="sldNum" sz="quarter" idx="12"/>
          </p:nvPr>
        </p:nvSpPr>
        <p:spPr/>
        <p:txBody>
          <a:bodyPr/>
          <a:lstStyle/>
          <a:p>
            <a:fld id="{001F906A-FCFC-984C-AB2D-FA6C4790B416}" type="slidenum">
              <a:rPr lang="en-US" altLang="en-US"/>
              <a:pPr/>
              <a:t>14</a:t>
            </a:fld>
            <a:endParaRPr lang="en-US" altLang="en-US"/>
          </a:p>
        </p:txBody>
      </p:sp>
      <p:sp>
        <p:nvSpPr>
          <p:cNvPr id="449538" name="Rectangle 2">
            <a:extLst>
              <a:ext uri="{FF2B5EF4-FFF2-40B4-BE49-F238E27FC236}">
                <a16:creationId xmlns:a16="http://schemas.microsoft.com/office/drawing/2014/main" id="{2F5954D2-84B2-8B00-7403-DEF1E4C74245}"/>
              </a:ext>
            </a:extLst>
          </p:cNvPr>
          <p:cNvSpPr>
            <a:spLocks noGrp="1" noChangeArrowheads="1"/>
          </p:cNvSpPr>
          <p:nvPr>
            <p:ph type="title"/>
          </p:nvPr>
        </p:nvSpPr>
        <p:spPr>
          <a:xfrm>
            <a:off x="685800" y="-228600"/>
            <a:ext cx="7772400" cy="1143000"/>
          </a:xfrm>
        </p:spPr>
        <p:txBody>
          <a:bodyPr/>
          <a:lstStyle/>
          <a:p>
            <a:r>
              <a:rPr lang="en-US" altLang="en-US"/>
              <a:t>Declaring Variables</a:t>
            </a:r>
          </a:p>
        </p:txBody>
      </p:sp>
      <p:sp>
        <p:nvSpPr>
          <p:cNvPr id="449539" name="Rectangle 3">
            <a:extLst>
              <a:ext uri="{FF2B5EF4-FFF2-40B4-BE49-F238E27FC236}">
                <a16:creationId xmlns:a16="http://schemas.microsoft.com/office/drawing/2014/main" id="{A178A2AE-CC7D-4265-F895-BB3FE5D579A2}"/>
              </a:ext>
            </a:extLst>
          </p:cNvPr>
          <p:cNvSpPr>
            <a:spLocks noGrp="1" noChangeArrowheads="1"/>
          </p:cNvSpPr>
          <p:nvPr>
            <p:ph type="body" idx="1"/>
          </p:nvPr>
        </p:nvSpPr>
        <p:spPr>
          <a:xfrm>
            <a:off x="0" y="1143000"/>
            <a:ext cx="9144000" cy="5715000"/>
          </a:xfrm>
        </p:spPr>
        <p:txBody>
          <a:bodyPr/>
          <a:lstStyle/>
          <a:p>
            <a:r>
              <a:rPr lang="en-US" altLang="en-US">
                <a:solidFill>
                  <a:srgbClr val="00FF00"/>
                </a:solidFill>
              </a:rPr>
              <a:t>Many languages require</a:t>
            </a:r>
            <a:r>
              <a:rPr lang="en-US" altLang="en-US"/>
              <a:t> that a variable be declared (</a:t>
            </a:r>
            <a:r>
              <a:rPr lang="en-US" altLang="en-US">
                <a:solidFill>
                  <a:srgbClr val="00FF00"/>
                </a:solidFill>
              </a:rPr>
              <a:t>defined</a:t>
            </a:r>
            <a:r>
              <a:rPr lang="en-US" altLang="en-US"/>
              <a:t>) before it is first used</a:t>
            </a:r>
          </a:p>
          <a:p>
            <a:endParaRPr lang="en-US" altLang="en-US"/>
          </a:p>
          <a:p>
            <a:r>
              <a:rPr lang="en-US" altLang="en-US"/>
              <a:t>Although JavaScript allows variable declaration, it </a:t>
            </a:r>
            <a:r>
              <a:rPr lang="en-US" altLang="en-US">
                <a:solidFill>
                  <a:schemeClr val="tx2"/>
                </a:solidFill>
              </a:rPr>
              <a:t>does not require it</a:t>
            </a:r>
            <a:r>
              <a:rPr lang="en-US" altLang="en-US"/>
              <a:t> - except in the case when we want to declare a variable being </a:t>
            </a:r>
            <a:r>
              <a:rPr lang="en-US" altLang="en-US">
                <a:solidFill>
                  <a:schemeClr val="tx2"/>
                </a:solidFill>
              </a:rPr>
              <a:t>local</a:t>
            </a:r>
            <a:r>
              <a:rPr lang="en-US" altLang="en-US"/>
              <a:t> (more on local variables later in the course!)</a:t>
            </a:r>
          </a:p>
          <a:p>
            <a:endParaRPr lang="en-US" altLang="en-US"/>
          </a:p>
          <a:p>
            <a:r>
              <a:rPr lang="en-US" altLang="en-US"/>
              <a:t>However, it is </a:t>
            </a:r>
            <a:r>
              <a:rPr lang="en-US" altLang="en-US">
                <a:solidFill>
                  <a:srgbClr val="00FF00"/>
                </a:solidFill>
              </a:rPr>
              <a:t>good programming practice</a:t>
            </a:r>
            <a:r>
              <a:rPr lang="en-US" altLang="en-US"/>
              <a:t> to declare variables before using them</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17B207B-C4A2-1991-356B-9AA332EDE779}"/>
              </a:ext>
            </a:extLst>
          </p:cNvPr>
          <p:cNvSpPr>
            <a:spLocks noGrp="1"/>
          </p:cNvSpPr>
          <p:nvPr>
            <p:ph type="sldNum" sz="quarter" idx="12"/>
          </p:nvPr>
        </p:nvSpPr>
        <p:spPr/>
        <p:txBody>
          <a:bodyPr/>
          <a:lstStyle/>
          <a:p>
            <a:fld id="{9031FF3E-A0D5-424C-AD1A-CED6E267EA43}" type="slidenum">
              <a:rPr lang="en-US" altLang="en-US"/>
              <a:pPr/>
              <a:t>15</a:t>
            </a:fld>
            <a:endParaRPr lang="en-US" altLang="en-US"/>
          </a:p>
        </p:txBody>
      </p:sp>
      <p:sp>
        <p:nvSpPr>
          <p:cNvPr id="450562" name="Rectangle 2">
            <a:extLst>
              <a:ext uri="{FF2B5EF4-FFF2-40B4-BE49-F238E27FC236}">
                <a16:creationId xmlns:a16="http://schemas.microsoft.com/office/drawing/2014/main" id="{B269B5BE-E74F-C05A-5A1D-3F4194C65068}"/>
              </a:ext>
            </a:extLst>
          </p:cNvPr>
          <p:cNvSpPr>
            <a:spLocks noGrp="1" noChangeArrowheads="1"/>
          </p:cNvSpPr>
          <p:nvPr>
            <p:ph type="title"/>
          </p:nvPr>
        </p:nvSpPr>
        <p:spPr>
          <a:xfrm>
            <a:off x="685800" y="-228600"/>
            <a:ext cx="7772400" cy="1143000"/>
          </a:xfrm>
        </p:spPr>
        <p:txBody>
          <a:bodyPr/>
          <a:lstStyle/>
          <a:p>
            <a:r>
              <a:rPr lang="en-US" altLang="en-US"/>
              <a:t>Declaring Variables</a:t>
            </a:r>
          </a:p>
        </p:txBody>
      </p:sp>
      <p:sp>
        <p:nvSpPr>
          <p:cNvPr id="450563" name="Rectangle 3">
            <a:extLst>
              <a:ext uri="{FF2B5EF4-FFF2-40B4-BE49-F238E27FC236}">
                <a16:creationId xmlns:a16="http://schemas.microsoft.com/office/drawing/2014/main" id="{BF7242D4-54EA-F8D2-DAAB-990856A31E0E}"/>
              </a:ext>
            </a:extLst>
          </p:cNvPr>
          <p:cNvSpPr>
            <a:spLocks noGrp="1" noChangeArrowheads="1"/>
          </p:cNvSpPr>
          <p:nvPr>
            <p:ph type="body" idx="1"/>
          </p:nvPr>
        </p:nvSpPr>
        <p:spPr>
          <a:xfrm>
            <a:off x="0" y="1143000"/>
            <a:ext cx="9144000" cy="5715000"/>
          </a:xfrm>
        </p:spPr>
        <p:txBody>
          <a:bodyPr/>
          <a:lstStyle/>
          <a:p>
            <a:pPr marL="0" indent="0" algn="ctr">
              <a:buFontTx/>
              <a:buNone/>
            </a:pPr>
            <a:endParaRPr lang="en-US" altLang="en-US"/>
          </a:p>
          <a:p>
            <a:pPr marL="0" indent="0" algn="ctr">
              <a:buFontTx/>
              <a:buNone/>
            </a:pPr>
            <a:r>
              <a:rPr lang="en-US" altLang="en-US" sz="3600">
                <a:solidFill>
                  <a:srgbClr val="FF66FF"/>
                </a:solidFill>
              </a:rPr>
              <a:t>var</a:t>
            </a:r>
            <a:r>
              <a:rPr lang="en-US" altLang="en-US" sz="3600"/>
              <a:t> height</a:t>
            </a:r>
          </a:p>
          <a:p>
            <a:pPr marL="0" indent="0" algn="ctr">
              <a:buFontTx/>
              <a:buNone/>
            </a:pPr>
            <a:endParaRPr lang="en-US" altLang="en-US" sz="3600"/>
          </a:p>
          <a:p>
            <a:pPr marL="0" indent="0" algn="ctr">
              <a:buFontTx/>
              <a:buNone/>
            </a:pPr>
            <a:r>
              <a:rPr lang="en-US" altLang="en-US" sz="3600">
                <a:solidFill>
                  <a:srgbClr val="FF66FF"/>
                </a:solidFill>
              </a:rPr>
              <a:t>var</a:t>
            </a:r>
            <a:r>
              <a:rPr lang="en-US" altLang="en-US" sz="3600"/>
              <a:t> name</a:t>
            </a:r>
            <a:r>
              <a:rPr lang="en-US" altLang="en-US" sz="3600">
                <a:solidFill>
                  <a:srgbClr val="FF66FF"/>
                </a:solidFill>
              </a:rPr>
              <a:t>,</a:t>
            </a:r>
            <a:r>
              <a:rPr lang="en-US" altLang="en-US" sz="3600"/>
              <a:t> address</a:t>
            </a:r>
            <a:r>
              <a:rPr lang="en-US" altLang="en-US" sz="3600">
                <a:solidFill>
                  <a:srgbClr val="FF66FF"/>
                </a:solidFill>
              </a:rPr>
              <a:t>,</a:t>
            </a:r>
            <a:r>
              <a:rPr lang="en-US" altLang="en-US" sz="3600"/>
              <a:t> phoneNumber</a:t>
            </a:r>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221F6F1-2E17-011F-307C-36E0A2560006}"/>
              </a:ext>
            </a:extLst>
          </p:cNvPr>
          <p:cNvSpPr>
            <a:spLocks noGrp="1"/>
          </p:cNvSpPr>
          <p:nvPr>
            <p:ph type="sldNum" sz="quarter" idx="12"/>
          </p:nvPr>
        </p:nvSpPr>
        <p:spPr/>
        <p:txBody>
          <a:bodyPr/>
          <a:lstStyle/>
          <a:p>
            <a:fld id="{A40E4824-19BA-A04D-82C3-8166286B9356}" type="slidenum">
              <a:rPr lang="en-US" altLang="en-US"/>
              <a:pPr/>
              <a:t>16</a:t>
            </a:fld>
            <a:endParaRPr lang="en-US" altLang="en-US"/>
          </a:p>
        </p:txBody>
      </p:sp>
      <p:sp>
        <p:nvSpPr>
          <p:cNvPr id="451586" name="Rectangle 2">
            <a:extLst>
              <a:ext uri="{FF2B5EF4-FFF2-40B4-BE49-F238E27FC236}">
                <a16:creationId xmlns:a16="http://schemas.microsoft.com/office/drawing/2014/main" id="{2D15B49C-524E-5B5A-01B8-0CE35B2A43C2}"/>
              </a:ext>
            </a:extLst>
          </p:cNvPr>
          <p:cNvSpPr>
            <a:spLocks noGrp="1" noChangeArrowheads="1"/>
          </p:cNvSpPr>
          <p:nvPr>
            <p:ph type="title"/>
          </p:nvPr>
        </p:nvSpPr>
        <p:spPr>
          <a:xfrm>
            <a:off x="0" y="-228600"/>
            <a:ext cx="9144000" cy="1143000"/>
          </a:xfrm>
        </p:spPr>
        <p:txBody>
          <a:bodyPr/>
          <a:lstStyle/>
          <a:p>
            <a:r>
              <a:rPr lang="en-US" altLang="en-US" sz="3600"/>
              <a:t>JavaScript Variables are </a:t>
            </a:r>
            <a:r>
              <a:rPr lang="en-US" altLang="en-US" sz="3600" i="1"/>
              <a:t>Dynamically Typed</a:t>
            </a:r>
          </a:p>
        </p:txBody>
      </p:sp>
      <p:sp>
        <p:nvSpPr>
          <p:cNvPr id="451587" name="Rectangle 3">
            <a:extLst>
              <a:ext uri="{FF2B5EF4-FFF2-40B4-BE49-F238E27FC236}">
                <a16:creationId xmlns:a16="http://schemas.microsoft.com/office/drawing/2014/main" id="{21193AA8-54A5-B6F1-3B95-9BDC93EE0186}"/>
              </a:ext>
            </a:extLst>
          </p:cNvPr>
          <p:cNvSpPr>
            <a:spLocks noGrp="1" noChangeArrowheads="1"/>
          </p:cNvSpPr>
          <p:nvPr>
            <p:ph type="body" idx="1"/>
          </p:nvPr>
        </p:nvSpPr>
        <p:spPr>
          <a:xfrm>
            <a:off x="0" y="990600"/>
            <a:ext cx="9144000" cy="5867400"/>
          </a:xfrm>
        </p:spPr>
        <p:txBody>
          <a:bodyPr/>
          <a:lstStyle/>
          <a:p>
            <a:r>
              <a:rPr lang="en-US" altLang="en-US"/>
              <a:t>Any variable in JavaScript can </a:t>
            </a:r>
            <a:r>
              <a:rPr lang="en-US" altLang="en-US">
                <a:solidFill>
                  <a:srgbClr val="00FF00"/>
                </a:solidFill>
              </a:rPr>
              <a:t>hold any type</a:t>
            </a:r>
            <a:r>
              <a:rPr lang="en-US" altLang="en-US"/>
              <a:t> of value, and the that </a:t>
            </a:r>
            <a:r>
              <a:rPr lang="en-US" altLang="en-US">
                <a:solidFill>
                  <a:schemeClr val="tx2"/>
                </a:solidFill>
              </a:rPr>
              <a:t>type can change</a:t>
            </a:r>
            <a:r>
              <a:rPr lang="en-US" altLang="en-US"/>
              <a:t> midway through the program</a:t>
            </a:r>
          </a:p>
          <a:p>
            <a:endParaRPr lang="en-US" altLang="en-US" sz="2400"/>
          </a:p>
          <a:p>
            <a:r>
              <a:rPr lang="en-US" altLang="en-US"/>
              <a:t>This is </a:t>
            </a:r>
            <a:r>
              <a:rPr lang="en-US" altLang="en-US">
                <a:solidFill>
                  <a:srgbClr val="00FF00"/>
                </a:solidFill>
              </a:rPr>
              <a:t>unlike</a:t>
            </a:r>
            <a:r>
              <a:rPr lang="en-US" altLang="en-US"/>
              <a:t> the case for </a:t>
            </a:r>
            <a:r>
              <a:rPr lang="en-US" altLang="en-US">
                <a:solidFill>
                  <a:srgbClr val="00FF00"/>
                </a:solidFill>
              </a:rPr>
              <a:t>C, C++ and Java,</a:t>
            </a:r>
            <a:r>
              <a:rPr lang="en-US" altLang="en-US"/>
              <a:t> where a variable’s type is defined before usage</a:t>
            </a:r>
          </a:p>
          <a:p>
            <a:endParaRPr lang="en-US" altLang="en-US" sz="2400"/>
          </a:p>
          <a:p>
            <a:r>
              <a:rPr lang="en-US" altLang="en-US"/>
              <a:t>The </a:t>
            </a:r>
            <a:r>
              <a:rPr lang="en-US" altLang="en-US" i="1"/>
              <a:t>untyped</a:t>
            </a:r>
            <a:r>
              <a:rPr lang="en-US" altLang="en-US"/>
              <a:t> feature makes JavaScript </a:t>
            </a:r>
            <a:r>
              <a:rPr lang="en-US" altLang="en-US">
                <a:solidFill>
                  <a:srgbClr val="00FF00"/>
                </a:solidFill>
              </a:rPr>
              <a:t>simpler to program </a:t>
            </a:r>
            <a:r>
              <a:rPr lang="en-US" altLang="en-US"/>
              <a:t>in when developing</a:t>
            </a:r>
            <a:r>
              <a:rPr lang="en-US" altLang="en-US">
                <a:solidFill>
                  <a:srgbClr val="00FF00"/>
                </a:solidFill>
              </a:rPr>
              <a:t> short programs</a:t>
            </a:r>
            <a:r>
              <a:rPr lang="en-US" altLang="en-US"/>
              <a:t>.  However, this feature brings in </a:t>
            </a:r>
            <a:r>
              <a:rPr lang="en-US" altLang="en-US">
                <a:solidFill>
                  <a:schemeClr val="tx2"/>
                </a:solidFill>
              </a:rPr>
              <a:t>a few problems</a:t>
            </a:r>
            <a:r>
              <a:rPr lang="en-US" altLang="en-US"/>
              <a:t> as well.  Can you describe any?</a:t>
            </a:r>
          </a:p>
        </p:txBody>
      </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37B3F48-152C-428A-9AB1-F46011A4B526}"/>
              </a:ext>
            </a:extLst>
          </p:cNvPr>
          <p:cNvSpPr>
            <a:spLocks noGrp="1"/>
          </p:cNvSpPr>
          <p:nvPr>
            <p:ph type="sldNum" sz="quarter" idx="12"/>
          </p:nvPr>
        </p:nvSpPr>
        <p:spPr/>
        <p:txBody>
          <a:bodyPr/>
          <a:lstStyle/>
          <a:p>
            <a:fld id="{89906F8A-07C2-9245-B0A7-9656399D83A6}" type="slidenum">
              <a:rPr lang="en-US" altLang="en-US"/>
              <a:pPr/>
              <a:t>17</a:t>
            </a:fld>
            <a:endParaRPr lang="en-US" altLang="en-US"/>
          </a:p>
        </p:txBody>
      </p:sp>
      <p:sp>
        <p:nvSpPr>
          <p:cNvPr id="452610" name="Rectangle 2">
            <a:extLst>
              <a:ext uri="{FF2B5EF4-FFF2-40B4-BE49-F238E27FC236}">
                <a16:creationId xmlns:a16="http://schemas.microsoft.com/office/drawing/2014/main" id="{F6F4C36C-3267-8CFA-0425-CCE416D4CE03}"/>
              </a:ext>
            </a:extLst>
          </p:cNvPr>
          <p:cNvSpPr>
            <a:spLocks noGrp="1" noChangeArrowheads="1"/>
          </p:cNvSpPr>
          <p:nvPr>
            <p:ph type="title"/>
          </p:nvPr>
        </p:nvSpPr>
        <p:spPr>
          <a:xfrm>
            <a:off x="0" y="-228600"/>
            <a:ext cx="9144000" cy="1143000"/>
          </a:xfrm>
        </p:spPr>
        <p:txBody>
          <a:bodyPr/>
          <a:lstStyle/>
          <a:p>
            <a:r>
              <a:rPr lang="en-US" altLang="en-US" sz="3600"/>
              <a:t>JavaScript Variables are </a:t>
            </a:r>
            <a:r>
              <a:rPr lang="en-US" altLang="en-US" sz="3600" i="1"/>
              <a:t>Dynamically Typed</a:t>
            </a:r>
          </a:p>
        </p:txBody>
      </p:sp>
      <p:sp>
        <p:nvSpPr>
          <p:cNvPr id="452611" name="Rectangle 3">
            <a:extLst>
              <a:ext uri="{FF2B5EF4-FFF2-40B4-BE49-F238E27FC236}">
                <a16:creationId xmlns:a16="http://schemas.microsoft.com/office/drawing/2014/main" id="{2224B228-111E-4A40-BB86-BB7C37755034}"/>
              </a:ext>
            </a:extLst>
          </p:cNvPr>
          <p:cNvSpPr>
            <a:spLocks noGrp="1" noChangeArrowheads="1"/>
          </p:cNvSpPr>
          <p:nvPr>
            <p:ph type="body" idx="1"/>
          </p:nvPr>
        </p:nvSpPr>
        <p:spPr>
          <a:xfrm>
            <a:off x="304800" y="762000"/>
            <a:ext cx="8839200" cy="6096000"/>
          </a:xfrm>
        </p:spPr>
        <p:txBody>
          <a:bodyPr/>
          <a:lstStyle/>
          <a:p>
            <a:pPr marL="0" indent="0">
              <a:buFontTx/>
              <a:buNone/>
            </a:pPr>
            <a:endParaRPr lang="en-US" altLang="en-US" i="1"/>
          </a:p>
          <a:p>
            <a:pPr marL="0" indent="0">
              <a:buFontTx/>
              <a:buNone/>
            </a:pPr>
            <a:endParaRPr lang="en-US" altLang="en-US"/>
          </a:p>
          <a:p>
            <a:pPr marL="0" indent="0">
              <a:buFontTx/>
              <a:buNone/>
            </a:pPr>
            <a:r>
              <a:rPr lang="en-US" altLang="en-US"/>
              <a:t>	</a:t>
            </a:r>
          </a:p>
          <a:p>
            <a:pPr marL="0" indent="0">
              <a:buFontTx/>
              <a:buNone/>
            </a:pPr>
            <a:endParaRPr lang="en-US" altLang="en-US" sz="3600">
              <a:solidFill>
                <a:srgbClr val="FF66FF"/>
              </a:solidFill>
            </a:endParaRPr>
          </a:p>
          <a:p>
            <a:pPr marL="0" indent="0">
              <a:buFontTx/>
              <a:buNone/>
            </a:pPr>
            <a:r>
              <a:rPr lang="en-US" altLang="en-US" sz="3600">
                <a:solidFill>
                  <a:srgbClr val="FF66FF"/>
                </a:solidFill>
              </a:rPr>
              <a:t>var</a:t>
            </a:r>
            <a:r>
              <a:rPr lang="en-US" altLang="en-US" sz="3600"/>
              <a:t> sum </a:t>
            </a:r>
            <a:r>
              <a:rPr lang="en-US" altLang="en-US" sz="3600">
                <a:solidFill>
                  <a:srgbClr val="FF66FF"/>
                </a:solidFill>
              </a:rPr>
              <a:t>;</a:t>
            </a:r>
            <a:endParaRPr lang="en-US" altLang="en-US" sz="3600"/>
          </a:p>
          <a:p>
            <a:pPr marL="0" indent="0">
              <a:buFontTx/>
              <a:buNone/>
            </a:pPr>
            <a:r>
              <a:rPr lang="en-US" altLang="en-US" sz="3600"/>
              <a:t>sum </a:t>
            </a:r>
            <a:r>
              <a:rPr lang="en-US" altLang="en-US" sz="3600">
                <a:solidFill>
                  <a:srgbClr val="FF66FF"/>
                </a:solidFill>
              </a:rPr>
              <a:t>=</a:t>
            </a:r>
            <a:r>
              <a:rPr lang="en-US" altLang="en-US" sz="3600"/>
              <a:t> 43 </a:t>
            </a:r>
            <a:r>
              <a:rPr lang="en-US" altLang="en-US" sz="3600">
                <a:solidFill>
                  <a:srgbClr val="FF66FF"/>
                </a:solidFill>
              </a:rPr>
              <a:t>;</a:t>
            </a:r>
          </a:p>
          <a:p>
            <a:pPr marL="0" indent="0">
              <a:buFontTx/>
              <a:buNone/>
            </a:pPr>
            <a:r>
              <a:rPr lang="en-US" altLang="en-US" sz="3600"/>
              <a:t>sum </a:t>
            </a:r>
            <a:r>
              <a:rPr lang="en-US" altLang="en-US" sz="3600">
                <a:solidFill>
                  <a:srgbClr val="FF66FF"/>
                </a:solidFill>
              </a:rPr>
              <a:t>= “</a:t>
            </a:r>
            <a:r>
              <a:rPr lang="en-US" altLang="en-US" sz="3600"/>
              <a:t>empty</a:t>
            </a:r>
            <a:r>
              <a:rPr lang="en-US" altLang="en-US" sz="3600">
                <a:solidFill>
                  <a:srgbClr val="FF66FF"/>
                </a:solidFill>
              </a:rPr>
              <a:t>” ;</a:t>
            </a:r>
          </a:p>
        </p:txBody>
      </p:sp>
      <p:sp>
        <p:nvSpPr>
          <p:cNvPr id="452612" name="AutoShape 4">
            <a:extLst>
              <a:ext uri="{FF2B5EF4-FFF2-40B4-BE49-F238E27FC236}">
                <a16:creationId xmlns:a16="http://schemas.microsoft.com/office/drawing/2014/main" id="{0CD015A4-BF03-A468-08E7-23CD3FC4CEFD}"/>
              </a:ext>
            </a:extLst>
          </p:cNvPr>
          <p:cNvSpPr>
            <a:spLocks noChangeArrowheads="1"/>
          </p:cNvSpPr>
          <p:nvPr/>
        </p:nvSpPr>
        <p:spPr bwMode="auto">
          <a:xfrm>
            <a:off x="6248400" y="2514600"/>
            <a:ext cx="2819400" cy="2667000"/>
          </a:xfrm>
          <a:prstGeom prst="wedgeRectCallout">
            <a:avLst>
              <a:gd name="adj1" fmla="val -177870"/>
              <a:gd name="adj2" fmla="val 1756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After the execution of the </a:t>
            </a:r>
            <a:r>
              <a:rPr lang="en-US" altLang="en-US" b="1"/>
              <a:t>2nd </a:t>
            </a:r>
            <a:r>
              <a:rPr lang="en-US" altLang="en-US"/>
              <a:t>statement, the data type becomes “number”</a:t>
            </a:r>
          </a:p>
        </p:txBody>
      </p:sp>
      <p:sp>
        <p:nvSpPr>
          <p:cNvPr id="452613" name="AutoShape 5">
            <a:extLst>
              <a:ext uri="{FF2B5EF4-FFF2-40B4-BE49-F238E27FC236}">
                <a16:creationId xmlns:a16="http://schemas.microsoft.com/office/drawing/2014/main" id="{E0695F59-5F02-ADF2-54ED-F7534271AB01}"/>
              </a:ext>
            </a:extLst>
          </p:cNvPr>
          <p:cNvSpPr>
            <a:spLocks noChangeArrowheads="1"/>
          </p:cNvSpPr>
          <p:nvPr/>
        </p:nvSpPr>
        <p:spPr bwMode="auto">
          <a:xfrm>
            <a:off x="1371600" y="5410200"/>
            <a:ext cx="4191000" cy="1371600"/>
          </a:xfrm>
          <a:prstGeom prst="wedgeRectCallout">
            <a:avLst>
              <a:gd name="adj1" fmla="val 681"/>
              <a:gd name="adj2" fmla="val -78819"/>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After the execution of the </a:t>
            </a:r>
            <a:r>
              <a:rPr lang="en-US" altLang="en-US" b="1"/>
              <a:t>3rd</a:t>
            </a:r>
            <a:r>
              <a:rPr lang="en-US" altLang="en-US"/>
              <a:t> statement, the data type changes to “string”</a:t>
            </a:r>
          </a:p>
        </p:txBody>
      </p:sp>
      <p:sp>
        <p:nvSpPr>
          <p:cNvPr id="452614" name="AutoShape 6">
            <a:extLst>
              <a:ext uri="{FF2B5EF4-FFF2-40B4-BE49-F238E27FC236}">
                <a16:creationId xmlns:a16="http://schemas.microsoft.com/office/drawing/2014/main" id="{20EC724B-8D23-C793-8F4D-5B66F065C259}"/>
              </a:ext>
            </a:extLst>
          </p:cNvPr>
          <p:cNvSpPr>
            <a:spLocks noChangeArrowheads="1"/>
          </p:cNvSpPr>
          <p:nvPr/>
        </p:nvSpPr>
        <p:spPr bwMode="auto">
          <a:xfrm>
            <a:off x="2286000" y="990600"/>
            <a:ext cx="5105400" cy="1295400"/>
          </a:xfrm>
          <a:prstGeom prst="wedgeRectCallout">
            <a:avLst>
              <a:gd name="adj1" fmla="val -49815"/>
              <a:gd name="adj2" fmla="val 151102"/>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After the execution of the </a:t>
            </a:r>
            <a:r>
              <a:rPr lang="en-US" altLang="en-US" b="1"/>
              <a:t>1st </a:t>
            </a:r>
            <a:r>
              <a:rPr lang="en-US" altLang="en-US"/>
              <a:t>statement, the data type of the variable “sum” is “undefined”</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1000"/>
                                  </p:stCondLst>
                                  <p:childTnLst>
                                    <p:set>
                                      <p:cBhvr>
                                        <p:cTn id="6" dur="1" fill="hold">
                                          <p:stCondLst>
                                            <p:cond delay="0"/>
                                          </p:stCondLst>
                                        </p:cTn>
                                        <p:tgtEl>
                                          <p:spTgt spid="452614"/>
                                        </p:tgtEl>
                                        <p:attrNameLst>
                                          <p:attrName>style.visibility</p:attrName>
                                        </p:attrNameLst>
                                      </p:cBhvr>
                                      <p:to>
                                        <p:strVal val="visible"/>
                                      </p:to>
                                    </p:set>
                                    <p:animEffect transition="in" filter="wipe(down)">
                                      <p:cBhvr>
                                        <p:cTn id="7" dur="500"/>
                                        <p:tgtEl>
                                          <p:spTgt spid="452614"/>
                                        </p:tgtEl>
                                      </p:cBhvr>
                                    </p:animEffect>
                                  </p:childTnLst>
                                </p:cTn>
                              </p:par>
                            </p:childTnLst>
                          </p:cTn>
                        </p:par>
                        <p:par>
                          <p:cTn id="8" fill="hold" nodeType="afterGroup">
                            <p:stCondLst>
                              <p:cond delay="1500"/>
                            </p:stCondLst>
                            <p:childTnLst>
                              <p:par>
                                <p:cTn id="9" presetID="22" presetClass="entr" presetSubtype="8" fill="hold" grpId="0" nodeType="afterEffect">
                                  <p:stCondLst>
                                    <p:cond delay="2000"/>
                                  </p:stCondLst>
                                  <p:childTnLst>
                                    <p:set>
                                      <p:cBhvr>
                                        <p:cTn id="10" dur="1" fill="hold">
                                          <p:stCondLst>
                                            <p:cond delay="0"/>
                                          </p:stCondLst>
                                        </p:cTn>
                                        <p:tgtEl>
                                          <p:spTgt spid="452612"/>
                                        </p:tgtEl>
                                        <p:attrNameLst>
                                          <p:attrName>style.visibility</p:attrName>
                                        </p:attrNameLst>
                                      </p:cBhvr>
                                      <p:to>
                                        <p:strVal val="visible"/>
                                      </p:to>
                                    </p:set>
                                    <p:animEffect transition="in" filter="wipe(left)">
                                      <p:cBhvr>
                                        <p:cTn id="11" dur="500"/>
                                        <p:tgtEl>
                                          <p:spTgt spid="452612"/>
                                        </p:tgtEl>
                                      </p:cBhvr>
                                    </p:animEffect>
                                  </p:childTnLst>
                                </p:cTn>
                              </p:par>
                            </p:childTnLst>
                          </p:cTn>
                        </p:par>
                        <p:par>
                          <p:cTn id="12" fill="hold" nodeType="afterGroup">
                            <p:stCondLst>
                              <p:cond delay="4000"/>
                            </p:stCondLst>
                            <p:childTnLst>
                              <p:par>
                                <p:cTn id="13" presetID="22" presetClass="entr" presetSubtype="1" fill="hold" grpId="0" nodeType="afterEffect">
                                  <p:stCondLst>
                                    <p:cond delay="2000"/>
                                  </p:stCondLst>
                                  <p:childTnLst>
                                    <p:set>
                                      <p:cBhvr>
                                        <p:cTn id="14" dur="1" fill="hold">
                                          <p:stCondLst>
                                            <p:cond delay="0"/>
                                          </p:stCondLst>
                                        </p:cTn>
                                        <p:tgtEl>
                                          <p:spTgt spid="452613"/>
                                        </p:tgtEl>
                                        <p:attrNameLst>
                                          <p:attrName>style.visibility</p:attrName>
                                        </p:attrNameLst>
                                      </p:cBhvr>
                                      <p:to>
                                        <p:strVal val="visible"/>
                                      </p:to>
                                    </p:set>
                                    <p:animEffect transition="in" filter="wipe(up)">
                                      <p:cBhvr>
                                        <p:cTn id="15" dur="500"/>
                                        <p:tgtEl>
                                          <p:spTgt spid="45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animBg="1" autoUpdateAnimBg="0"/>
      <p:bldP spid="452613" grpId="0" animBg="1" autoUpdateAnimBg="0"/>
      <p:bldP spid="45261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D0D5462-B2CD-6C4D-11C3-1FEDFB2C53B0}"/>
              </a:ext>
            </a:extLst>
          </p:cNvPr>
          <p:cNvSpPr>
            <a:spLocks noGrp="1"/>
          </p:cNvSpPr>
          <p:nvPr>
            <p:ph type="sldNum" sz="quarter" idx="12"/>
          </p:nvPr>
        </p:nvSpPr>
        <p:spPr/>
        <p:txBody>
          <a:bodyPr/>
          <a:lstStyle/>
          <a:p>
            <a:fld id="{E408BEEB-C572-924E-A68E-511C8BA03D83}" type="slidenum">
              <a:rPr lang="en-US" altLang="en-US"/>
              <a:pPr/>
              <a:t>18</a:t>
            </a:fld>
            <a:endParaRPr lang="en-US" altLang="en-US"/>
          </a:p>
        </p:txBody>
      </p:sp>
      <p:sp>
        <p:nvSpPr>
          <p:cNvPr id="460802" name="Rectangle 2">
            <a:extLst>
              <a:ext uri="{FF2B5EF4-FFF2-40B4-BE49-F238E27FC236}">
                <a16:creationId xmlns:a16="http://schemas.microsoft.com/office/drawing/2014/main" id="{0A24CDD0-F0DF-C171-174B-F4158D43C41B}"/>
              </a:ext>
            </a:extLst>
          </p:cNvPr>
          <p:cNvSpPr>
            <a:spLocks noGrp="1" noChangeArrowheads="1"/>
          </p:cNvSpPr>
          <p:nvPr>
            <p:ph type="title"/>
          </p:nvPr>
        </p:nvSpPr>
        <p:spPr>
          <a:xfrm>
            <a:off x="0" y="-228600"/>
            <a:ext cx="9144000" cy="1143000"/>
          </a:xfrm>
        </p:spPr>
        <p:txBody>
          <a:bodyPr/>
          <a:lstStyle/>
          <a:p>
            <a:r>
              <a:rPr lang="en-US" altLang="en-US"/>
              <a:t>Identifiers</a:t>
            </a:r>
            <a:endParaRPr lang="en-US" altLang="en-US" sz="2600"/>
          </a:p>
        </p:txBody>
      </p:sp>
      <p:sp>
        <p:nvSpPr>
          <p:cNvPr id="460803" name="Rectangle 3">
            <a:extLst>
              <a:ext uri="{FF2B5EF4-FFF2-40B4-BE49-F238E27FC236}">
                <a16:creationId xmlns:a16="http://schemas.microsoft.com/office/drawing/2014/main" id="{190C2F3A-2085-9D40-637D-4F8C5EDFDE03}"/>
              </a:ext>
            </a:extLst>
          </p:cNvPr>
          <p:cNvSpPr>
            <a:spLocks noGrp="1" noChangeArrowheads="1"/>
          </p:cNvSpPr>
          <p:nvPr>
            <p:ph type="body" idx="1"/>
          </p:nvPr>
        </p:nvSpPr>
        <p:spPr>
          <a:xfrm>
            <a:off x="0" y="1066800"/>
            <a:ext cx="9144000" cy="5638800"/>
          </a:xfrm>
        </p:spPr>
        <p:txBody>
          <a:bodyPr/>
          <a:lstStyle/>
          <a:p>
            <a:r>
              <a:rPr lang="en-US" altLang="en-US"/>
              <a:t>Identifiers are names used by JavaScript to </a:t>
            </a:r>
            <a:r>
              <a:rPr lang="en-US" altLang="en-US">
                <a:solidFill>
                  <a:schemeClr val="tx2"/>
                </a:solidFill>
              </a:rPr>
              <a:t>refer to variables</a:t>
            </a:r>
            <a:r>
              <a:rPr lang="en-US" altLang="en-US"/>
              <a:t> ( as well as </a:t>
            </a:r>
            <a:r>
              <a:rPr lang="en-US" altLang="en-US">
                <a:solidFill>
                  <a:srgbClr val="00FF00"/>
                </a:solidFill>
              </a:rPr>
              <a:t>objects, properties, methods</a:t>
            </a:r>
            <a:r>
              <a:rPr lang="en-US" altLang="en-US"/>
              <a:t>, and</a:t>
            </a:r>
            <a:r>
              <a:rPr lang="en-US" altLang="en-US">
                <a:solidFill>
                  <a:srgbClr val="00FF00"/>
                </a:solidFill>
              </a:rPr>
              <a:t> functions</a:t>
            </a:r>
            <a:r>
              <a:rPr lang="en-US" altLang="en-US"/>
              <a:t>!)</a:t>
            </a:r>
          </a:p>
          <a:p>
            <a:endParaRPr lang="en-US" altLang="en-US" sz="2400"/>
          </a:p>
          <a:p>
            <a:r>
              <a:rPr lang="en-US" altLang="en-US"/>
              <a:t>An identifier </a:t>
            </a:r>
            <a:r>
              <a:rPr lang="en-US" altLang="en-US">
                <a:solidFill>
                  <a:schemeClr val="tx2"/>
                </a:solidFill>
              </a:rPr>
              <a:t>must begin with</a:t>
            </a:r>
            <a:r>
              <a:rPr lang="en-US" altLang="en-US"/>
              <a:t> an alphabetical character (a-z or A-Z) or the underscore “_” character</a:t>
            </a:r>
          </a:p>
          <a:p>
            <a:endParaRPr lang="en-US" altLang="en-US" sz="2400"/>
          </a:p>
          <a:p>
            <a:r>
              <a:rPr lang="en-US" altLang="en-US">
                <a:solidFill>
                  <a:schemeClr val="tx2"/>
                </a:solidFill>
              </a:rPr>
              <a:t>Subsequent</a:t>
            </a:r>
            <a:r>
              <a:rPr lang="en-US" altLang="en-US"/>
              <a:t> characters can be an alphabetical (a-z or A-B) or numeric character (0-9) or an underscore</a:t>
            </a: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4857AE9-26D7-6464-A82A-1E5D6265BCA9}"/>
              </a:ext>
            </a:extLst>
          </p:cNvPr>
          <p:cNvSpPr>
            <a:spLocks noGrp="1"/>
          </p:cNvSpPr>
          <p:nvPr>
            <p:ph type="sldNum" sz="quarter" idx="12"/>
          </p:nvPr>
        </p:nvSpPr>
        <p:spPr/>
        <p:txBody>
          <a:bodyPr/>
          <a:lstStyle/>
          <a:p>
            <a:fld id="{15843477-5FEE-534E-AFAB-D3AA8D11C86F}" type="slidenum">
              <a:rPr lang="en-US" altLang="en-US"/>
              <a:pPr/>
              <a:t>19</a:t>
            </a:fld>
            <a:endParaRPr lang="en-US" altLang="en-US"/>
          </a:p>
        </p:txBody>
      </p:sp>
      <p:sp>
        <p:nvSpPr>
          <p:cNvPr id="461827" name="Rectangle 3">
            <a:extLst>
              <a:ext uri="{FF2B5EF4-FFF2-40B4-BE49-F238E27FC236}">
                <a16:creationId xmlns:a16="http://schemas.microsoft.com/office/drawing/2014/main" id="{2F9F519A-C45E-E669-9C19-2350432FF058}"/>
              </a:ext>
            </a:extLst>
          </p:cNvPr>
          <p:cNvSpPr>
            <a:spLocks noGrp="1" noChangeArrowheads="1"/>
          </p:cNvSpPr>
          <p:nvPr>
            <p:ph type="body" idx="1"/>
          </p:nvPr>
        </p:nvSpPr>
        <p:spPr>
          <a:xfrm>
            <a:off x="685800" y="1143000"/>
            <a:ext cx="7772400" cy="5410200"/>
          </a:xfrm>
        </p:spPr>
        <p:txBody>
          <a:bodyPr/>
          <a:lstStyle/>
          <a:p>
            <a:pPr marL="0" indent="0" algn="ctr">
              <a:buFontTx/>
              <a:buNone/>
            </a:pPr>
            <a:r>
              <a:rPr lang="en-US" altLang="en-US" sz="3600"/>
              <a:t>1stStreet</a:t>
            </a:r>
          </a:p>
          <a:p>
            <a:pPr marL="0" indent="0" algn="ctr">
              <a:buFontTx/>
              <a:buNone/>
            </a:pPr>
            <a:endParaRPr lang="en-US" altLang="en-US" sz="3600"/>
          </a:p>
          <a:p>
            <a:pPr marL="0" indent="0" algn="ctr">
              <a:buFontTx/>
              <a:buNone/>
            </a:pPr>
            <a:r>
              <a:rPr lang="en-US" altLang="en-US" sz="3600"/>
              <a:t>number  One</a:t>
            </a:r>
          </a:p>
          <a:p>
            <a:pPr marL="0" indent="0" algn="ctr">
              <a:buFontTx/>
              <a:buNone/>
            </a:pPr>
            <a:endParaRPr lang="en-US" altLang="en-US" sz="3600"/>
          </a:p>
          <a:p>
            <a:pPr marL="0" indent="0" algn="ctr">
              <a:buFontTx/>
              <a:buNone/>
            </a:pPr>
            <a:r>
              <a:rPr lang="en-US" altLang="en-US" sz="3600"/>
              <a:t>5</a:t>
            </a:r>
          </a:p>
          <a:p>
            <a:pPr marL="0" indent="0" algn="ctr">
              <a:buFontTx/>
              <a:buNone/>
            </a:pPr>
            <a:endParaRPr lang="en-US" altLang="en-US" sz="3600"/>
          </a:p>
          <a:p>
            <a:pPr marL="0" indent="0" algn="ctr">
              <a:buFontTx/>
              <a:buNone/>
            </a:pPr>
            <a:r>
              <a:rPr lang="en-US" altLang="en-US" sz="3600"/>
              <a:t>bhola@bholacontinental</a:t>
            </a: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1591AC7-3BE1-E741-1551-91A91EBA3E55}"/>
              </a:ext>
            </a:extLst>
          </p:cNvPr>
          <p:cNvSpPr>
            <a:spLocks noGrp="1"/>
          </p:cNvSpPr>
          <p:nvPr>
            <p:ph type="sldNum" sz="quarter" idx="12"/>
          </p:nvPr>
        </p:nvSpPr>
        <p:spPr/>
        <p:txBody>
          <a:bodyPr/>
          <a:lstStyle/>
          <a:p>
            <a:fld id="{DEDDE6A4-6D6D-204A-B78D-FD1F04285554}" type="slidenum">
              <a:rPr lang="en-US" altLang="en-US"/>
              <a:pPr/>
              <a:t>2</a:t>
            </a:fld>
            <a:endParaRPr lang="en-US" altLang="en-US"/>
          </a:p>
        </p:txBody>
      </p:sp>
      <p:sp>
        <p:nvSpPr>
          <p:cNvPr id="195586" name="Rectangle 2">
            <a:extLst>
              <a:ext uri="{FF2B5EF4-FFF2-40B4-BE49-F238E27FC236}">
                <a16:creationId xmlns:a16="http://schemas.microsoft.com/office/drawing/2014/main" id="{4D2CC551-AD29-369B-9A9F-83BD49050BC6}"/>
              </a:ext>
            </a:extLst>
          </p:cNvPr>
          <p:cNvSpPr>
            <a:spLocks noGrp="1" noChangeArrowheads="1"/>
          </p:cNvSpPr>
          <p:nvPr>
            <p:ph type="title"/>
          </p:nvPr>
        </p:nvSpPr>
        <p:spPr>
          <a:xfrm>
            <a:off x="0" y="76200"/>
            <a:ext cx="9144000" cy="1417638"/>
          </a:xfrm>
        </p:spPr>
        <p:txBody>
          <a:bodyPr/>
          <a:lstStyle/>
          <a:p>
            <a:r>
              <a:rPr lang="en-US" altLang="en-US" sz="3500"/>
              <a:t>During the last lecture we had a discussion on </a:t>
            </a:r>
            <a:r>
              <a:rPr lang="en-US" altLang="en-US" sz="3500">
                <a:solidFill>
                  <a:schemeClr val="accent2"/>
                </a:solidFill>
              </a:rPr>
              <a:t>Objects, Properties, Methods</a:t>
            </a:r>
          </a:p>
        </p:txBody>
      </p:sp>
      <p:sp>
        <p:nvSpPr>
          <p:cNvPr id="195587" name="Rectangle 3">
            <a:extLst>
              <a:ext uri="{FF2B5EF4-FFF2-40B4-BE49-F238E27FC236}">
                <a16:creationId xmlns:a16="http://schemas.microsoft.com/office/drawing/2014/main" id="{68D80841-ED69-D28A-9E77-66FDF2DE8576}"/>
              </a:ext>
            </a:extLst>
          </p:cNvPr>
          <p:cNvSpPr>
            <a:spLocks noGrp="1" noChangeArrowheads="1"/>
          </p:cNvSpPr>
          <p:nvPr>
            <p:ph type="body" idx="1"/>
          </p:nvPr>
        </p:nvSpPr>
        <p:spPr>
          <a:xfrm>
            <a:off x="0" y="1600200"/>
            <a:ext cx="9144000" cy="5105400"/>
          </a:xfrm>
        </p:spPr>
        <p:txBody>
          <a:bodyPr/>
          <a:lstStyle/>
          <a:p>
            <a:pPr marL="450850" indent="-450850"/>
            <a:r>
              <a:rPr lang="en-US" altLang="en-US">
                <a:solidFill>
                  <a:srgbClr val="00FF00"/>
                </a:solidFill>
              </a:rPr>
              <a:t>Everything</a:t>
            </a:r>
            <a:r>
              <a:rPr lang="en-US" altLang="en-US"/>
              <a:t> that JavaScript manipulates, it treats as an </a:t>
            </a:r>
            <a:r>
              <a:rPr lang="en-US" altLang="en-US" i="1">
                <a:solidFill>
                  <a:schemeClr val="tx2"/>
                </a:solidFill>
              </a:rPr>
              <a:t>object </a:t>
            </a:r>
            <a:r>
              <a:rPr lang="en-US" altLang="en-US" i="1"/>
              <a:t>–</a:t>
            </a:r>
            <a:r>
              <a:rPr lang="en-US" altLang="en-US" i="1">
                <a:solidFill>
                  <a:schemeClr val="tx2"/>
                </a:solidFill>
              </a:rPr>
              <a:t> </a:t>
            </a:r>
            <a:r>
              <a:rPr lang="en-US" altLang="en-US"/>
              <a:t>e.g. a </a:t>
            </a:r>
            <a:r>
              <a:rPr lang="en-US" altLang="en-US">
                <a:solidFill>
                  <a:schemeClr val="accent2"/>
                </a:solidFill>
              </a:rPr>
              <a:t>window</a:t>
            </a:r>
            <a:r>
              <a:rPr lang="en-US" altLang="en-US"/>
              <a:t> or a </a:t>
            </a:r>
            <a:r>
              <a:rPr lang="en-US" altLang="en-US">
                <a:solidFill>
                  <a:schemeClr val="accent2"/>
                </a:solidFill>
              </a:rPr>
              <a:t>button</a:t>
            </a:r>
          </a:p>
          <a:p>
            <a:pPr marL="450850" indent="-450850"/>
            <a:endParaRPr lang="en-US" altLang="en-US"/>
          </a:p>
          <a:p>
            <a:pPr marL="450850" indent="-450850"/>
            <a:r>
              <a:rPr lang="en-US" altLang="en-US"/>
              <a:t>An object has </a:t>
            </a:r>
            <a:r>
              <a:rPr lang="en-US" altLang="en-US" i="1">
                <a:solidFill>
                  <a:schemeClr val="tx2"/>
                </a:solidFill>
              </a:rPr>
              <a:t>properties </a:t>
            </a:r>
            <a:r>
              <a:rPr lang="en-US" altLang="en-US" i="1"/>
              <a:t>–</a:t>
            </a:r>
            <a:r>
              <a:rPr lang="en-US" altLang="en-US" i="1">
                <a:solidFill>
                  <a:schemeClr val="tx2"/>
                </a:solidFill>
              </a:rPr>
              <a:t> </a:t>
            </a:r>
            <a:r>
              <a:rPr lang="en-US" altLang="en-US"/>
              <a:t>e.g. a </a:t>
            </a:r>
            <a:r>
              <a:rPr lang="en-US" altLang="en-US">
                <a:solidFill>
                  <a:schemeClr val="accent2"/>
                </a:solidFill>
              </a:rPr>
              <a:t>window</a:t>
            </a:r>
            <a:r>
              <a:rPr lang="en-US" altLang="en-US"/>
              <a:t> has </a:t>
            </a:r>
            <a:r>
              <a:rPr lang="en-US" altLang="en-US">
                <a:solidFill>
                  <a:schemeClr val="accent2"/>
                </a:solidFill>
              </a:rPr>
              <a:t>size, position, status</a:t>
            </a:r>
            <a:r>
              <a:rPr lang="en-US" altLang="en-US"/>
              <a:t>, etc.</a:t>
            </a:r>
            <a:endParaRPr lang="en-US" altLang="en-US" i="1">
              <a:solidFill>
                <a:schemeClr val="tx2"/>
              </a:solidFill>
            </a:endParaRPr>
          </a:p>
          <a:p>
            <a:pPr marL="450850" indent="-450850"/>
            <a:endParaRPr lang="en-US" altLang="en-US"/>
          </a:p>
          <a:p>
            <a:pPr marL="450850" indent="-450850"/>
            <a:r>
              <a:rPr lang="en-US" altLang="en-US"/>
              <a:t>An object can be manipulated with </a:t>
            </a:r>
            <a:r>
              <a:rPr lang="en-US" altLang="en-US" i="1">
                <a:solidFill>
                  <a:schemeClr val="tx2"/>
                </a:solidFill>
              </a:rPr>
              <a:t>methods </a:t>
            </a:r>
            <a:r>
              <a:rPr lang="en-US" altLang="en-US"/>
              <a:t>that are </a:t>
            </a:r>
            <a:r>
              <a:rPr lang="en-US" altLang="en-US">
                <a:solidFill>
                  <a:schemeClr val="tx2"/>
                </a:solidFill>
              </a:rPr>
              <a:t>associated</a:t>
            </a:r>
            <a:r>
              <a:rPr lang="en-US" altLang="en-US"/>
              <a:t> with that object </a:t>
            </a:r>
            <a:r>
              <a:rPr lang="en-US" altLang="en-US" i="1"/>
              <a:t>–</a:t>
            </a:r>
            <a:r>
              <a:rPr lang="en-US" altLang="en-US" i="1">
                <a:solidFill>
                  <a:schemeClr val="tx2"/>
                </a:solidFill>
              </a:rPr>
              <a:t> </a:t>
            </a:r>
            <a:r>
              <a:rPr lang="en-US" altLang="en-US"/>
              <a:t>e.g. a resize a window with </a:t>
            </a:r>
            <a:r>
              <a:rPr lang="en-US" altLang="en-US" i="1">
                <a:solidFill>
                  <a:schemeClr val="accent2"/>
                </a:solidFill>
              </a:rPr>
              <a:t>resizeTo(150, 200)</a:t>
            </a: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F8DC397-E719-7997-770A-6716DA552244}"/>
              </a:ext>
            </a:extLst>
          </p:cNvPr>
          <p:cNvSpPr>
            <a:spLocks noGrp="1"/>
          </p:cNvSpPr>
          <p:nvPr>
            <p:ph type="sldNum" sz="quarter" idx="12"/>
          </p:nvPr>
        </p:nvSpPr>
        <p:spPr/>
        <p:txBody>
          <a:bodyPr/>
          <a:lstStyle/>
          <a:p>
            <a:fld id="{E3ABC3AA-30E7-9742-A762-EED18D132246}" type="slidenum">
              <a:rPr lang="en-US" altLang="en-US"/>
              <a:pPr/>
              <a:t>20</a:t>
            </a:fld>
            <a:endParaRPr lang="en-US" altLang="en-US"/>
          </a:p>
        </p:txBody>
      </p:sp>
      <p:sp>
        <p:nvSpPr>
          <p:cNvPr id="462851" name="Rectangle 3">
            <a:extLst>
              <a:ext uri="{FF2B5EF4-FFF2-40B4-BE49-F238E27FC236}">
                <a16:creationId xmlns:a16="http://schemas.microsoft.com/office/drawing/2014/main" id="{AC720694-69B8-87C2-7CE1-EC4B7745D33D}"/>
              </a:ext>
            </a:extLst>
          </p:cNvPr>
          <p:cNvSpPr>
            <a:spLocks noGrp="1" noChangeArrowheads="1"/>
          </p:cNvSpPr>
          <p:nvPr>
            <p:ph type="body" idx="1"/>
          </p:nvPr>
        </p:nvSpPr>
        <p:spPr>
          <a:xfrm>
            <a:off x="0" y="457200"/>
            <a:ext cx="9144000" cy="6400800"/>
          </a:xfrm>
        </p:spPr>
        <p:txBody>
          <a:bodyPr/>
          <a:lstStyle/>
          <a:p>
            <a:pPr marL="0" indent="0" algn="ctr">
              <a:buFontTx/>
              <a:buNone/>
            </a:pPr>
            <a:r>
              <a:rPr lang="en-US" altLang="en-US" sz="3600"/>
              <a:t>numberOneUniversity</a:t>
            </a:r>
          </a:p>
          <a:p>
            <a:pPr marL="0" indent="0" algn="ctr">
              <a:buFontTx/>
              <a:buNone/>
            </a:pPr>
            <a:endParaRPr lang="en-US" altLang="en-US" sz="3600"/>
          </a:p>
          <a:p>
            <a:pPr marL="0" indent="0" algn="ctr">
              <a:buFontTx/>
              <a:buNone/>
            </a:pPr>
            <a:r>
              <a:rPr lang="en-US" altLang="en-US" sz="3600"/>
              <a:t>N99umber_one_University</a:t>
            </a:r>
          </a:p>
          <a:p>
            <a:pPr marL="0" indent="0" algn="ctr">
              <a:buFontTx/>
              <a:buNone/>
            </a:pPr>
            <a:endParaRPr lang="en-US" altLang="en-US" sz="3600"/>
          </a:p>
          <a:p>
            <a:pPr marL="0" indent="0" algn="ctr">
              <a:buFontTx/>
              <a:buNone/>
            </a:pPr>
            <a:r>
              <a:rPr lang="en-US" altLang="en-US" sz="3600"/>
              <a:t>_5numberoneuniversity</a:t>
            </a:r>
          </a:p>
          <a:p>
            <a:pPr marL="0" indent="0" algn="ctr">
              <a:buFontTx/>
              <a:buNone/>
            </a:pPr>
            <a:endParaRPr lang="en-US" altLang="en-US" sz="3600"/>
          </a:p>
          <a:p>
            <a:pPr marL="0" indent="0" algn="ctr">
              <a:buFontTx/>
              <a:buNone/>
            </a:pPr>
            <a:r>
              <a:rPr lang="en-US" altLang="en-US" sz="3600"/>
              <a:t>x</a:t>
            </a:r>
          </a:p>
          <a:p>
            <a:pPr marL="0" indent="0" algn="ctr">
              <a:buFontTx/>
              <a:buNone/>
            </a:pPr>
            <a:endParaRPr lang="en-US" altLang="en-US" sz="3600"/>
          </a:p>
          <a:p>
            <a:pPr marL="0" indent="0" algn="ctr">
              <a:buFontTx/>
              <a:buNone/>
            </a:pPr>
            <a:r>
              <a:rPr lang="en-US" altLang="en-US" sz="3600"/>
              <a:t>reallyReallyLongIndentifier12345678901234</a:t>
            </a:r>
          </a:p>
        </p:txBody>
      </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6CE3004-4879-8DC3-4C9B-E6290B17B9B5}"/>
              </a:ext>
            </a:extLst>
          </p:cNvPr>
          <p:cNvSpPr>
            <a:spLocks noGrp="1"/>
          </p:cNvSpPr>
          <p:nvPr>
            <p:ph type="sldNum" sz="quarter" idx="12"/>
          </p:nvPr>
        </p:nvSpPr>
        <p:spPr/>
        <p:txBody>
          <a:bodyPr/>
          <a:lstStyle/>
          <a:p>
            <a:fld id="{27F170A7-85D5-C24A-B8B8-A13EB677F03B}" type="slidenum">
              <a:rPr lang="en-US" altLang="en-US"/>
              <a:pPr/>
              <a:t>21</a:t>
            </a:fld>
            <a:endParaRPr lang="en-US" altLang="en-US"/>
          </a:p>
        </p:txBody>
      </p:sp>
      <p:sp>
        <p:nvSpPr>
          <p:cNvPr id="472066" name="Rectangle 2">
            <a:extLst>
              <a:ext uri="{FF2B5EF4-FFF2-40B4-BE49-F238E27FC236}">
                <a16:creationId xmlns:a16="http://schemas.microsoft.com/office/drawing/2014/main" id="{C15BDFEE-C72E-A65A-C424-17BB11DD5609}"/>
              </a:ext>
            </a:extLst>
          </p:cNvPr>
          <p:cNvSpPr>
            <a:spLocks noGrp="1" noChangeArrowheads="1"/>
          </p:cNvSpPr>
          <p:nvPr>
            <p:ph type="title"/>
          </p:nvPr>
        </p:nvSpPr>
        <p:spPr>
          <a:xfrm>
            <a:off x="381000" y="-228600"/>
            <a:ext cx="8458200" cy="1143000"/>
          </a:xfrm>
        </p:spPr>
        <p:txBody>
          <a:bodyPr/>
          <a:lstStyle/>
          <a:p>
            <a:r>
              <a:rPr lang="en-US" altLang="en-US"/>
              <a:t>Another Restriction on Identifiers</a:t>
            </a:r>
          </a:p>
        </p:txBody>
      </p:sp>
      <p:sp>
        <p:nvSpPr>
          <p:cNvPr id="472067" name="Rectangle 3">
            <a:extLst>
              <a:ext uri="{FF2B5EF4-FFF2-40B4-BE49-F238E27FC236}">
                <a16:creationId xmlns:a16="http://schemas.microsoft.com/office/drawing/2014/main" id="{D04CA365-549B-2534-9B3B-49D7A2F7290E}"/>
              </a:ext>
            </a:extLst>
          </p:cNvPr>
          <p:cNvSpPr>
            <a:spLocks noGrp="1" noChangeArrowheads="1"/>
          </p:cNvSpPr>
          <p:nvPr>
            <p:ph type="body" idx="1"/>
          </p:nvPr>
        </p:nvSpPr>
        <p:spPr>
          <a:xfrm>
            <a:off x="0" y="1143000"/>
            <a:ext cx="9144000" cy="5181600"/>
          </a:xfrm>
        </p:spPr>
        <p:txBody>
          <a:bodyPr/>
          <a:lstStyle/>
          <a:p>
            <a:r>
              <a:rPr lang="en-US" altLang="en-US">
                <a:solidFill>
                  <a:srgbClr val="00FF00"/>
                </a:solidFill>
              </a:rPr>
              <a:t>Do not use any of the JavaScript keywords</a:t>
            </a:r>
            <a:r>
              <a:rPr lang="en-US" altLang="en-US"/>
              <a:t> as identifiers</a:t>
            </a:r>
          </a:p>
          <a:p>
            <a:endParaRPr lang="en-US" altLang="en-US"/>
          </a:p>
          <a:p>
            <a:r>
              <a:rPr lang="en-US" altLang="en-US"/>
              <a:t>For example, do not name a variable as “</a:t>
            </a:r>
            <a:r>
              <a:rPr lang="en-US" altLang="en-US">
                <a:solidFill>
                  <a:srgbClr val="00FF00"/>
                </a:solidFill>
              </a:rPr>
              <a:t>while</a:t>
            </a:r>
            <a:r>
              <a:rPr lang="en-US" altLang="en-US"/>
              <a:t>”.  When the browser sees this term in JavaScript code, it will get confused as it already knows this keyword as part of a loop statement.  Same is the case for “</a:t>
            </a:r>
            <a:r>
              <a:rPr lang="en-US" altLang="en-US">
                <a:solidFill>
                  <a:srgbClr val="00FF00"/>
                </a:solidFill>
              </a:rPr>
              <a:t>var</a:t>
            </a:r>
            <a:r>
              <a:rPr lang="en-US" altLang="en-US"/>
              <a:t>” or “</a:t>
            </a:r>
            <a:r>
              <a:rPr lang="en-US" altLang="en-US">
                <a:solidFill>
                  <a:srgbClr val="00FF00"/>
                </a:solidFill>
              </a:rPr>
              <a:t>if</a:t>
            </a:r>
            <a:r>
              <a:rPr lang="en-US" altLang="en-US"/>
              <a:t>” or any of the other keywords.</a:t>
            </a:r>
          </a:p>
        </p:txBody>
      </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DF7A805-7476-0B3D-A5D3-B2E6BA0AED16}"/>
              </a:ext>
            </a:extLst>
          </p:cNvPr>
          <p:cNvSpPr>
            <a:spLocks noGrp="1"/>
          </p:cNvSpPr>
          <p:nvPr>
            <p:ph type="sldNum" sz="quarter" idx="12"/>
          </p:nvPr>
        </p:nvSpPr>
        <p:spPr/>
        <p:txBody>
          <a:bodyPr/>
          <a:lstStyle/>
          <a:p>
            <a:fld id="{1286013D-E0E7-7C45-BA74-19959B56CF5F}" type="slidenum">
              <a:rPr lang="en-US" altLang="en-US"/>
              <a:pPr/>
              <a:t>22</a:t>
            </a:fld>
            <a:endParaRPr lang="en-US" altLang="en-US"/>
          </a:p>
        </p:txBody>
      </p:sp>
      <p:sp>
        <p:nvSpPr>
          <p:cNvPr id="468994" name="Rectangle 2">
            <a:extLst>
              <a:ext uri="{FF2B5EF4-FFF2-40B4-BE49-F238E27FC236}">
                <a16:creationId xmlns:a16="http://schemas.microsoft.com/office/drawing/2014/main" id="{B3B85BFA-6CBA-9183-8A4E-3450D0216F85}"/>
              </a:ext>
            </a:extLst>
          </p:cNvPr>
          <p:cNvSpPr>
            <a:spLocks noGrp="1" noChangeArrowheads="1"/>
          </p:cNvSpPr>
          <p:nvPr>
            <p:ph type="title"/>
          </p:nvPr>
        </p:nvSpPr>
        <p:spPr>
          <a:xfrm>
            <a:off x="0" y="-76200"/>
            <a:ext cx="9144000" cy="1143000"/>
          </a:xfrm>
        </p:spPr>
        <p:txBody>
          <a:bodyPr/>
          <a:lstStyle/>
          <a:p>
            <a:r>
              <a:rPr lang="en-US" altLang="en-US"/>
              <a:t>JavaScript (Java) Reserved Words</a:t>
            </a:r>
            <a:br>
              <a:rPr lang="en-US" altLang="en-US"/>
            </a:br>
            <a:r>
              <a:rPr lang="en-US" altLang="en-US" sz="2300"/>
              <a:t>Names that can’t be used for variables, functions, methods, objects</a:t>
            </a:r>
          </a:p>
        </p:txBody>
      </p:sp>
      <p:sp>
        <p:nvSpPr>
          <p:cNvPr id="468995" name="Rectangle 3">
            <a:extLst>
              <a:ext uri="{FF2B5EF4-FFF2-40B4-BE49-F238E27FC236}">
                <a16:creationId xmlns:a16="http://schemas.microsoft.com/office/drawing/2014/main" id="{4C6ED23D-85EB-1F6E-95FC-0B5099097223}"/>
              </a:ext>
            </a:extLst>
          </p:cNvPr>
          <p:cNvSpPr>
            <a:spLocks noGrp="1" noChangeArrowheads="1"/>
          </p:cNvSpPr>
          <p:nvPr>
            <p:ph type="body" idx="1"/>
          </p:nvPr>
        </p:nvSpPr>
        <p:spPr>
          <a:xfrm>
            <a:off x="685800" y="1143000"/>
            <a:ext cx="2514600" cy="4114800"/>
          </a:xfrm>
        </p:spPr>
        <p:txBody>
          <a:bodyPr/>
          <a:lstStyle/>
          <a:p>
            <a:pPr marL="0" indent="0">
              <a:buFontTx/>
              <a:buNone/>
            </a:pPr>
            <a:endParaRPr lang="en-US" altLang="en-US"/>
          </a:p>
          <a:p>
            <a:pPr marL="0" indent="0">
              <a:buFontTx/>
              <a:buNone/>
            </a:pPr>
            <a:endParaRPr lang="en-US" altLang="en-US"/>
          </a:p>
        </p:txBody>
      </p:sp>
      <p:graphicFrame>
        <p:nvGraphicFramePr>
          <p:cNvPr id="468996" name="Group 4">
            <a:extLst>
              <a:ext uri="{FF2B5EF4-FFF2-40B4-BE49-F238E27FC236}">
                <a16:creationId xmlns:a16="http://schemas.microsoft.com/office/drawing/2014/main" id="{EB9C9C72-E950-D9A5-A897-AFB7FB325669}"/>
              </a:ext>
            </a:extLst>
          </p:cNvPr>
          <p:cNvGraphicFramePr>
            <a:graphicFrameLocks noGrp="1"/>
          </p:cNvGraphicFramePr>
          <p:nvPr/>
        </p:nvGraphicFramePr>
        <p:xfrm>
          <a:off x="76200" y="1089025"/>
          <a:ext cx="8915400" cy="5692775"/>
        </p:xfrm>
        <a:graphic>
          <a:graphicData uri="http://schemas.openxmlformats.org/drawingml/2006/table">
            <a:tbl>
              <a:tblPr/>
              <a:tblGrid>
                <a:gridCol w="1782763">
                  <a:extLst>
                    <a:ext uri="{9D8B030D-6E8A-4147-A177-3AD203B41FA5}">
                      <a16:colId xmlns:a16="http://schemas.microsoft.com/office/drawing/2014/main" val="817822467"/>
                    </a:ext>
                  </a:extLst>
                </a:gridCol>
                <a:gridCol w="1782762">
                  <a:extLst>
                    <a:ext uri="{9D8B030D-6E8A-4147-A177-3AD203B41FA5}">
                      <a16:colId xmlns:a16="http://schemas.microsoft.com/office/drawing/2014/main" val="3443864242"/>
                    </a:ext>
                  </a:extLst>
                </a:gridCol>
                <a:gridCol w="1784350">
                  <a:extLst>
                    <a:ext uri="{9D8B030D-6E8A-4147-A177-3AD203B41FA5}">
                      <a16:colId xmlns:a16="http://schemas.microsoft.com/office/drawing/2014/main" val="1928556149"/>
                    </a:ext>
                  </a:extLst>
                </a:gridCol>
                <a:gridCol w="1782763">
                  <a:extLst>
                    <a:ext uri="{9D8B030D-6E8A-4147-A177-3AD203B41FA5}">
                      <a16:colId xmlns:a16="http://schemas.microsoft.com/office/drawing/2014/main" val="437694438"/>
                    </a:ext>
                  </a:extLst>
                </a:gridCol>
                <a:gridCol w="1782762">
                  <a:extLst>
                    <a:ext uri="{9D8B030D-6E8A-4147-A177-3AD203B41FA5}">
                      <a16:colId xmlns:a16="http://schemas.microsoft.com/office/drawing/2014/main" val="1925467784"/>
                    </a:ext>
                  </a:extLst>
                </a:gridCol>
              </a:tblGrid>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finally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byte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import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throws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else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4758935"/>
                  </a:ext>
                </a:extLst>
              </a:tr>
              <a:tr h="4937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protected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with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6823098"/>
                  </a:ext>
                </a:extLst>
              </a:tr>
              <a:tr h="4984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abstract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static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var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2365075"/>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transient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extends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1034327"/>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public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this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9857214"/>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super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const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void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6535129"/>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a:ln>
                            <a:noFill/>
                          </a:ln>
                          <a:solidFill>
                            <a:schemeClr val="tx1"/>
                          </a:solidFill>
                          <a:effectLst/>
                          <a:latin typeface="Arial" panose="020B0604020202020204" pitchFamily="34" charset="0"/>
                        </a:rPr>
                        <a:t>instanceof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true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4324938"/>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return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throw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package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4419678"/>
                  </a:ext>
                </a:extLst>
              </a:tr>
              <a:tr h="4984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switch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continue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while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3113689"/>
                  </a:ext>
                </a:extLst>
              </a:tr>
              <a:tr h="496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try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final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1983468"/>
                  </a:ext>
                </a:extLst>
              </a:tr>
              <a:tr h="496888">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synchronized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implements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3472604"/>
                  </a:ext>
                </a:extLst>
              </a:tr>
            </a:tbl>
          </a:graphicData>
        </a:graphic>
      </p:graphicFrame>
    </p:spTree>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780B937-3AA8-D11F-2A3B-E29F40E71288}"/>
              </a:ext>
            </a:extLst>
          </p:cNvPr>
          <p:cNvSpPr>
            <a:spLocks noGrp="1"/>
          </p:cNvSpPr>
          <p:nvPr>
            <p:ph type="sldNum" sz="quarter" idx="12"/>
          </p:nvPr>
        </p:nvSpPr>
        <p:spPr/>
        <p:txBody>
          <a:bodyPr/>
          <a:lstStyle/>
          <a:p>
            <a:fld id="{CA5029E2-F6B8-8E4C-9F7C-4E72B0E70274}" type="slidenum">
              <a:rPr lang="en-US" altLang="en-US"/>
              <a:pPr/>
              <a:t>23</a:t>
            </a:fld>
            <a:endParaRPr lang="en-US" altLang="en-US"/>
          </a:p>
        </p:txBody>
      </p:sp>
      <p:sp>
        <p:nvSpPr>
          <p:cNvPr id="470018" name="Rectangle 2">
            <a:extLst>
              <a:ext uri="{FF2B5EF4-FFF2-40B4-BE49-F238E27FC236}">
                <a16:creationId xmlns:a16="http://schemas.microsoft.com/office/drawing/2014/main" id="{B8ABC316-E608-9C26-2DFA-9FD8DE4FC0C3}"/>
              </a:ext>
            </a:extLst>
          </p:cNvPr>
          <p:cNvSpPr>
            <a:spLocks noGrp="1" noChangeArrowheads="1"/>
          </p:cNvSpPr>
          <p:nvPr>
            <p:ph type="title"/>
          </p:nvPr>
        </p:nvSpPr>
        <p:spPr>
          <a:xfrm>
            <a:off x="0" y="-76200"/>
            <a:ext cx="9144000" cy="1143000"/>
          </a:xfrm>
        </p:spPr>
        <p:txBody>
          <a:bodyPr/>
          <a:lstStyle/>
          <a:p>
            <a:r>
              <a:rPr lang="en-US" altLang="en-US" sz="3900"/>
              <a:t>Avoid These Special Names As Well (1)</a:t>
            </a:r>
            <a:br>
              <a:rPr lang="en-US" altLang="en-US"/>
            </a:br>
            <a:r>
              <a:rPr lang="en-US" altLang="en-US" sz="2100"/>
              <a:t>Names that should not be used for variables, functions, methods, objects</a:t>
            </a:r>
          </a:p>
        </p:txBody>
      </p:sp>
      <p:sp>
        <p:nvSpPr>
          <p:cNvPr id="470019" name="Rectangle 3">
            <a:extLst>
              <a:ext uri="{FF2B5EF4-FFF2-40B4-BE49-F238E27FC236}">
                <a16:creationId xmlns:a16="http://schemas.microsoft.com/office/drawing/2014/main" id="{9AE5D0FD-8690-71D2-8BA2-48E4215EADE4}"/>
              </a:ext>
            </a:extLst>
          </p:cNvPr>
          <p:cNvSpPr>
            <a:spLocks noGrp="1" noChangeArrowheads="1"/>
          </p:cNvSpPr>
          <p:nvPr>
            <p:ph type="body" idx="1"/>
          </p:nvPr>
        </p:nvSpPr>
        <p:spPr>
          <a:xfrm>
            <a:off x="685800" y="1143000"/>
            <a:ext cx="2514600" cy="4114800"/>
          </a:xfrm>
        </p:spPr>
        <p:txBody>
          <a:bodyPr/>
          <a:lstStyle/>
          <a:p>
            <a:pPr marL="0" indent="0">
              <a:buFontTx/>
              <a:buNone/>
            </a:pPr>
            <a:endParaRPr lang="en-US" altLang="en-US"/>
          </a:p>
          <a:p>
            <a:pPr marL="0" indent="0">
              <a:buFontTx/>
              <a:buNone/>
            </a:pPr>
            <a:endParaRPr lang="en-US" altLang="en-US"/>
          </a:p>
        </p:txBody>
      </p:sp>
      <p:graphicFrame>
        <p:nvGraphicFramePr>
          <p:cNvPr id="470020" name="Group 4">
            <a:extLst>
              <a:ext uri="{FF2B5EF4-FFF2-40B4-BE49-F238E27FC236}">
                <a16:creationId xmlns:a16="http://schemas.microsoft.com/office/drawing/2014/main" id="{25F63791-6E31-3CBD-687F-1E16A553EE04}"/>
              </a:ext>
            </a:extLst>
          </p:cNvPr>
          <p:cNvGraphicFramePr>
            <a:graphicFrameLocks noGrp="1"/>
          </p:cNvGraphicFramePr>
          <p:nvPr/>
        </p:nvGraphicFramePr>
        <p:xfrm>
          <a:off x="152400" y="1066800"/>
          <a:ext cx="8915400" cy="5791200"/>
        </p:xfrm>
        <a:graphic>
          <a:graphicData uri="http://schemas.openxmlformats.org/drawingml/2006/table">
            <a:tbl>
              <a:tblPr/>
              <a:tblGrid>
                <a:gridCol w="1828800">
                  <a:extLst>
                    <a:ext uri="{9D8B030D-6E8A-4147-A177-3AD203B41FA5}">
                      <a16:colId xmlns:a16="http://schemas.microsoft.com/office/drawing/2014/main" val="3393151328"/>
                    </a:ext>
                  </a:extLst>
                </a:gridCol>
                <a:gridCol w="1752600">
                  <a:extLst>
                    <a:ext uri="{9D8B030D-6E8A-4147-A177-3AD203B41FA5}">
                      <a16:colId xmlns:a16="http://schemas.microsoft.com/office/drawing/2014/main" val="3060815866"/>
                    </a:ext>
                  </a:extLst>
                </a:gridCol>
                <a:gridCol w="1676400">
                  <a:extLst>
                    <a:ext uri="{9D8B030D-6E8A-4147-A177-3AD203B41FA5}">
                      <a16:colId xmlns:a16="http://schemas.microsoft.com/office/drawing/2014/main" val="389286094"/>
                    </a:ext>
                  </a:extLst>
                </a:gridCol>
                <a:gridCol w="1828800">
                  <a:extLst>
                    <a:ext uri="{9D8B030D-6E8A-4147-A177-3AD203B41FA5}">
                      <a16:colId xmlns:a16="http://schemas.microsoft.com/office/drawing/2014/main" val="1840105844"/>
                    </a:ext>
                  </a:extLst>
                </a:gridCol>
                <a:gridCol w="1828800">
                  <a:extLst>
                    <a:ext uri="{9D8B030D-6E8A-4147-A177-3AD203B41FA5}">
                      <a16:colId xmlns:a16="http://schemas.microsoft.com/office/drawing/2014/main" val="3771750913"/>
                    </a:ext>
                  </a:extLst>
                </a:gridCol>
              </a:tblGrid>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alert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assign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Boolean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Checkbox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4081638"/>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escape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FileUpload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Form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frames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getClass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4719742"/>
                  </a:ext>
                </a:extLst>
              </a:tr>
              <a:tr h="577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MimeType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navigate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4495282"/>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onunload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opener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Packages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parseFloat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Password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7696774"/>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setTimeout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String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1761634"/>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Anchor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Button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Submit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2357448"/>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eval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focus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Frame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Function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Hidden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5662268"/>
                  </a:ext>
                </a:extLst>
              </a:tr>
              <a:tr h="577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Navigator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0320306"/>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open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parseInt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Plugin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4089004"/>
                  </a:ext>
                </a:extLst>
              </a:tr>
              <a:tr h="579438">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taint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Textarea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751809"/>
                  </a:ext>
                </a:extLst>
              </a:tr>
            </a:tbl>
          </a:graphicData>
        </a:graphic>
      </p:graphicFrame>
    </p:spTree>
  </p:cSld>
  <p:clrMapOvr>
    <a:masterClrMapping/>
  </p:clrMapOvr>
  <p:transition>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69F258D-8F65-73D5-66EF-3AAC10676B1F}"/>
              </a:ext>
            </a:extLst>
          </p:cNvPr>
          <p:cNvSpPr>
            <a:spLocks noGrp="1"/>
          </p:cNvSpPr>
          <p:nvPr>
            <p:ph type="sldNum" sz="quarter" idx="12"/>
          </p:nvPr>
        </p:nvSpPr>
        <p:spPr/>
        <p:txBody>
          <a:bodyPr/>
          <a:lstStyle/>
          <a:p>
            <a:fld id="{E2E2D08C-45E4-B345-B2AB-993397597F0E}" type="slidenum">
              <a:rPr lang="en-US" altLang="en-US"/>
              <a:pPr/>
              <a:t>24</a:t>
            </a:fld>
            <a:endParaRPr lang="en-US" altLang="en-US"/>
          </a:p>
        </p:txBody>
      </p:sp>
      <p:sp>
        <p:nvSpPr>
          <p:cNvPr id="471042" name="Rectangle 2">
            <a:extLst>
              <a:ext uri="{FF2B5EF4-FFF2-40B4-BE49-F238E27FC236}">
                <a16:creationId xmlns:a16="http://schemas.microsoft.com/office/drawing/2014/main" id="{53C1B660-05CD-C093-E94C-6F51EC72898E}"/>
              </a:ext>
            </a:extLst>
          </p:cNvPr>
          <p:cNvSpPr>
            <a:spLocks noGrp="1" noChangeArrowheads="1"/>
          </p:cNvSpPr>
          <p:nvPr>
            <p:ph type="title"/>
          </p:nvPr>
        </p:nvSpPr>
        <p:spPr>
          <a:xfrm>
            <a:off x="0" y="-76200"/>
            <a:ext cx="9144000" cy="1143000"/>
          </a:xfrm>
        </p:spPr>
        <p:txBody>
          <a:bodyPr/>
          <a:lstStyle/>
          <a:p>
            <a:r>
              <a:rPr lang="en-US" altLang="en-US" sz="3900"/>
              <a:t>Avoid These Special Names As Well (2)</a:t>
            </a:r>
            <a:br>
              <a:rPr lang="en-US" altLang="en-US" sz="3900"/>
            </a:br>
            <a:r>
              <a:rPr lang="en-US" altLang="en-US" sz="2100"/>
              <a:t>Names that should not be used for variables, functions, methods, objects</a:t>
            </a:r>
          </a:p>
        </p:txBody>
      </p:sp>
      <p:sp>
        <p:nvSpPr>
          <p:cNvPr id="471043" name="Rectangle 3">
            <a:extLst>
              <a:ext uri="{FF2B5EF4-FFF2-40B4-BE49-F238E27FC236}">
                <a16:creationId xmlns:a16="http://schemas.microsoft.com/office/drawing/2014/main" id="{FE56D16B-2470-9869-DE1E-799740EC72EC}"/>
              </a:ext>
            </a:extLst>
          </p:cNvPr>
          <p:cNvSpPr>
            <a:spLocks noGrp="1" noChangeArrowheads="1"/>
          </p:cNvSpPr>
          <p:nvPr>
            <p:ph type="body" idx="1"/>
          </p:nvPr>
        </p:nvSpPr>
        <p:spPr>
          <a:xfrm>
            <a:off x="685800" y="1143000"/>
            <a:ext cx="2514600" cy="4114800"/>
          </a:xfrm>
        </p:spPr>
        <p:txBody>
          <a:bodyPr/>
          <a:lstStyle/>
          <a:p>
            <a:pPr marL="0" indent="0">
              <a:buFontTx/>
              <a:buNone/>
            </a:pPr>
            <a:endParaRPr lang="en-US" altLang="en-US"/>
          </a:p>
          <a:p>
            <a:pPr marL="0" indent="0">
              <a:buFontTx/>
              <a:buNone/>
            </a:pPr>
            <a:endParaRPr lang="en-US" altLang="en-US"/>
          </a:p>
        </p:txBody>
      </p:sp>
      <p:graphicFrame>
        <p:nvGraphicFramePr>
          <p:cNvPr id="471044" name="Group 4">
            <a:extLst>
              <a:ext uri="{FF2B5EF4-FFF2-40B4-BE49-F238E27FC236}">
                <a16:creationId xmlns:a16="http://schemas.microsoft.com/office/drawing/2014/main" id="{180794B9-9043-FD39-D67B-41489FA29900}"/>
              </a:ext>
            </a:extLst>
          </p:cNvPr>
          <p:cNvGraphicFramePr>
            <a:graphicFrameLocks noGrp="1"/>
          </p:cNvGraphicFramePr>
          <p:nvPr/>
        </p:nvGraphicFramePr>
        <p:xfrm>
          <a:off x="152400" y="1066800"/>
          <a:ext cx="8915400" cy="5791200"/>
        </p:xfrm>
        <a:graphic>
          <a:graphicData uri="http://schemas.openxmlformats.org/drawingml/2006/table">
            <a:tbl>
              <a:tblPr/>
              <a:tblGrid>
                <a:gridCol w="1828800">
                  <a:extLst>
                    <a:ext uri="{9D8B030D-6E8A-4147-A177-3AD203B41FA5}">
                      <a16:colId xmlns:a16="http://schemas.microsoft.com/office/drawing/2014/main" val="3790602795"/>
                    </a:ext>
                  </a:extLst>
                </a:gridCol>
                <a:gridCol w="1752600">
                  <a:extLst>
                    <a:ext uri="{9D8B030D-6E8A-4147-A177-3AD203B41FA5}">
                      <a16:colId xmlns:a16="http://schemas.microsoft.com/office/drawing/2014/main" val="2705874496"/>
                    </a:ext>
                  </a:extLst>
                </a:gridCol>
                <a:gridCol w="1676400">
                  <a:extLst>
                    <a:ext uri="{9D8B030D-6E8A-4147-A177-3AD203B41FA5}">
                      <a16:colId xmlns:a16="http://schemas.microsoft.com/office/drawing/2014/main" val="4106327001"/>
                    </a:ext>
                  </a:extLst>
                </a:gridCol>
                <a:gridCol w="1676400">
                  <a:extLst>
                    <a:ext uri="{9D8B030D-6E8A-4147-A177-3AD203B41FA5}">
                      <a16:colId xmlns:a16="http://schemas.microsoft.com/office/drawing/2014/main" val="3838685897"/>
                    </a:ext>
                  </a:extLst>
                </a:gridCol>
                <a:gridCol w="1981200">
                  <a:extLst>
                    <a:ext uri="{9D8B030D-6E8A-4147-A177-3AD203B41FA5}">
                      <a16:colId xmlns:a16="http://schemas.microsoft.com/office/drawing/2014/main" val="3891155498"/>
                    </a:ext>
                  </a:extLst>
                </a:gridCol>
              </a:tblGrid>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close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confirm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assign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Window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8394180"/>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Image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Form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onfocus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9272814"/>
                  </a:ext>
                </a:extLst>
              </a:tr>
              <a:tr h="577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navigator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Select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4319606"/>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prompt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Radio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Packages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Reset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0263911"/>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unescape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valueOf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window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512225"/>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closed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blur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Document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onload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1513442"/>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history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isNaN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Frame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JavaArray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Self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8059552"/>
                  </a:ext>
                </a:extLst>
              </a:tr>
              <a:tr h="5778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netscape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Object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onerror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untaint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3638343"/>
                  </a:ext>
                </a:extLst>
              </a:tr>
              <a:tr h="5794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prototype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scroll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taint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6729456"/>
                  </a:ext>
                </a:extLst>
              </a:tr>
              <a:tr h="579438">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defaultStatus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clearTimeout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document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3006413"/>
                  </a:ext>
                </a:extLst>
              </a:tr>
            </a:tbl>
          </a:graphicData>
        </a:graphic>
      </p:graphicFrame>
    </p:spTree>
  </p:cSld>
  <p:clrMapOvr>
    <a:masterClrMapping/>
  </p:clrMapOvr>
  <p:transition>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EC56625-FD30-C6DC-5196-D2B463C4ADCB}"/>
              </a:ext>
            </a:extLst>
          </p:cNvPr>
          <p:cNvSpPr>
            <a:spLocks noGrp="1"/>
          </p:cNvSpPr>
          <p:nvPr>
            <p:ph type="sldNum" sz="quarter" idx="12"/>
          </p:nvPr>
        </p:nvSpPr>
        <p:spPr/>
        <p:txBody>
          <a:bodyPr/>
          <a:lstStyle/>
          <a:p>
            <a:fld id="{4BBBBA32-C75D-4745-AC66-97A64CA845AA}" type="slidenum">
              <a:rPr lang="en-US" altLang="en-US"/>
              <a:pPr/>
              <a:t>25</a:t>
            </a:fld>
            <a:endParaRPr lang="en-US" altLang="en-US"/>
          </a:p>
        </p:txBody>
      </p:sp>
      <p:sp>
        <p:nvSpPr>
          <p:cNvPr id="446466" name="Rectangle 2">
            <a:extLst>
              <a:ext uri="{FF2B5EF4-FFF2-40B4-BE49-F238E27FC236}">
                <a16:creationId xmlns:a16="http://schemas.microsoft.com/office/drawing/2014/main" id="{AD314E66-C651-6838-25F1-44C0DF0B4DC2}"/>
              </a:ext>
            </a:extLst>
          </p:cNvPr>
          <p:cNvSpPr>
            <a:spLocks noGrp="1" noChangeArrowheads="1"/>
          </p:cNvSpPr>
          <p:nvPr>
            <p:ph type="title"/>
          </p:nvPr>
        </p:nvSpPr>
        <p:spPr>
          <a:xfrm>
            <a:off x="1371600" y="2057400"/>
            <a:ext cx="7772400" cy="1143000"/>
          </a:xfrm>
        </p:spPr>
        <p:txBody>
          <a:bodyPr/>
          <a:lstStyle/>
          <a:p>
            <a:pPr algn="l"/>
            <a:r>
              <a:rPr lang="en-US" altLang="en-US" sz="3600"/>
              <a:t>Identifiers appear in </a:t>
            </a:r>
            <a:r>
              <a:rPr lang="en-US" altLang="en-US" sz="3600">
                <a:solidFill>
                  <a:schemeClr val="tx1"/>
                </a:solidFill>
              </a:rPr>
              <a:t>JavaScript</a:t>
            </a:r>
            <a:r>
              <a:rPr lang="en-US" altLang="en-US" sz="3600"/>
              <a:t> statements</a:t>
            </a:r>
            <a:br>
              <a:rPr lang="en-US" altLang="en-US" sz="3600"/>
            </a:br>
            <a:br>
              <a:rPr lang="en-US" altLang="en-US" sz="3600">
                <a:solidFill>
                  <a:schemeClr val="tx1"/>
                </a:solidFill>
              </a:rPr>
            </a:br>
            <a:r>
              <a:rPr lang="en-US" altLang="en-US" sz="3600">
                <a:solidFill>
                  <a:schemeClr val="tx1"/>
                </a:solidFill>
              </a:rPr>
              <a:t>Let us now discuss </a:t>
            </a:r>
            <a:r>
              <a:rPr lang="en-US" altLang="en-US" sz="3600"/>
              <a:t>a few other elements</a:t>
            </a:r>
            <a:r>
              <a:rPr lang="en-US" altLang="en-US" sz="3600">
                <a:solidFill>
                  <a:schemeClr val="tx1"/>
                </a:solidFill>
              </a:rPr>
              <a:t> that appear in those statements</a:t>
            </a:r>
          </a:p>
        </p:txBody>
      </p:sp>
    </p:spTree>
  </p:cSld>
  <p:clrMapOvr>
    <a:masterClrMapping/>
  </p:clrMapOvr>
  <p:transition>
    <p:randomBar dir="vert"/>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442D91F-90D5-8DB0-A94F-D157387F9BAB}"/>
              </a:ext>
            </a:extLst>
          </p:cNvPr>
          <p:cNvSpPr>
            <a:spLocks noGrp="1"/>
          </p:cNvSpPr>
          <p:nvPr>
            <p:ph type="sldNum" sz="quarter" idx="12"/>
          </p:nvPr>
        </p:nvSpPr>
        <p:spPr/>
        <p:txBody>
          <a:bodyPr/>
          <a:lstStyle/>
          <a:p>
            <a:fld id="{16CD1D10-87A2-1D4C-97AF-FAC2F77B5B1E}" type="slidenum">
              <a:rPr lang="en-US" altLang="en-US"/>
              <a:pPr/>
              <a:t>26</a:t>
            </a:fld>
            <a:endParaRPr lang="en-US" altLang="en-US"/>
          </a:p>
        </p:txBody>
      </p:sp>
      <p:sp>
        <p:nvSpPr>
          <p:cNvPr id="431106" name="Rectangle 2">
            <a:extLst>
              <a:ext uri="{FF2B5EF4-FFF2-40B4-BE49-F238E27FC236}">
                <a16:creationId xmlns:a16="http://schemas.microsoft.com/office/drawing/2014/main" id="{97AF6E3D-3622-E086-9D4D-4B5AB7BF2729}"/>
              </a:ext>
            </a:extLst>
          </p:cNvPr>
          <p:cNvSpPr>
            <a:spLocks noGrp="1" noChangeArrowheads="1"/>
          </p:cNvSpPr>
          <p:nvPr>
            <p:ph type="title"/>
          </p:nvPr>
        </p:nvSpPr>
        <p:spPr>
          <a:xfrm>
            <a:off x="0" y="-228600"/>
            <a:ext cx="9144000" cy="1143000"/>
          </a:xfrm>
        </p:spPr>
        <p:txBody>
          <a:bodyPr/>
          <a:lstStyle/>
          <a:p>
            <a:r>
              <a:rPr lang="en-US" altLang="en-US"/>
              <a:t>Elements of JavaScript Statements</a:t>
            </a:r>
          </a:p>
        </p:txBody>
      </p:sp>
      <p:sp>
        <p:nvSpPr>
          <p:cNvPr id="431107" name="Rectangle 3">
            <a:extLst>
              <a:ext uri="{FF2B5EF4-FFF2-40B4-BE49-F238E27FC236}">
                <a16:creationId xmlns:a16="http://schemas.microsoft.com/office/drawing/2014/main" id="{3FC730A8-8FB0-DEFC-F898-2124C0EE86A0}"/>
              </a:ext>
            </a:extLst>
          </p:cNvPr>
          <p:cNvSpPr>
            <a:spLocks noGrp="1" noChangeArrowheads="1"/>
          </p:cNvSpPr>
          <p:nvPr>
            <p:ph type="body" idx="1"/>
          </p:nvPr>
        </p:nvSpPr>
        <p:spPr>
          <a:xfrm>
            <a:off x="152400" y="1295400"/>
            <a:ext cx="6096000" cy="5105400"/>
          </a:xfrm>
          <a:ln w="76200">
            <a:solidFill>
              <a:schemeClr val="accent1"/>
            </a:solidFill>
            <a:miter lim="800000"/>
            <a:headEnd/>
            <a:tailEnd/>
          </a:ln>
        </p:spPr>
        <p:txBody>
          <a:bodyPr anchor="ctr"/>
          <a:lstStyle/>
          <a:p>
            <a:pPr marL="0" indent="0" algn="ctr">
              <a:buFontTx/>
              <a:buNone/>
            </a:pPr>
            <a:r>
              <a:rPr lang="en-US" altLang="en-US">
                <a:solidFill>
                  <a:srgbClr val="00FF00"/>
                </a:solidFill>
              </a:rPr>
              <a:t>b</a:t>
            </a:r>
            <a:r>
              <a:rPr lang="en-US" altLang="en-US"/>
              <a:t> </a:t>
            </a:r>
            <a:r>
              <a:rPr lang="en-US" altLang="en-US">
                <a:solidFill>
                  <a:schemeClr val="tx2"/>
                </a:solidFill>
              </a:rPr>
              <a:t>=</a:t>
            </a:r>
            <a:r>
              <a:rPr lang="en-US" altLang="en-US"/>
              <a:t> 2 </a:t>
            </a:r>
            <a:r>
              <a:rPr lang="en-US" altLang="en-US">
                <a:solidFill>
                  <a:srgbClr val="FF66FF"/>
                </a:solidFill>
              </a:rPr>
              <a:t>;</a:t>
            </a:r>
          </a:p>
          <a:p>
            <a:pPr marL="0" indent="0" algn="ctr">
              <a:buFontTx/>
              <a:buNone/>
            </a:pPr>
            <a:endParaRPr lang="en-US" altLang="en-US"/>
          </a:p>
          <a:p>
            <a:pPr marL="0" indent="0" algn="ctr">
              <a:buFontTx/>
              <a:buNone/>
            </a:pPr>
            <a:r>
              <a:rPr lang="en-US" altLang="en-US">
                <a:solidFill>
                  <a:srgbClr val="00FF00"/>
                </a:solidFill>
              </a:rPr>
              <a:t>sum</a:t>
            </a:r>
            <a:r>
              <a:rPr lang="en-US" altLang="en-US"/>
              <a:t> </a:t>
            </a:r>
            <a:r>
              <a:rPr lang="en-US" altLang="en-US">
                <a:solidFill>
                  <a:schemeClr val="tx2"/>
                </a:solidFill>
              </a:rPr>
              <a:t>=</a:t>
            </a:r>
            <a:r>
              <a:rPr lang="en-US" altLang="en-US"/>
              <a:t> </a:t>
            </a:r>
            <a:r>
              <a:rPr lang="en-US" altLang="en-US">
                <a:solidFill>
                  <a:srgbClr val="00FF00"/>
                </a:solidFill>
              </a:rPr>
              <a:t>sum</a:t>
            </a:r>
            <a:r>
              <a:rPr lang="en-US" altLang="en-US"/>
              <a:t> </a:t>
            </a:r>
            <a:r>
              <a:rPr lang="en-US" altLang="en-US">
                <a:solidFill>
                  <a:schemeClr val="tx2"/>
                </a:solidFill>
              </a:rPr>
              <a:t>+</a:t>
            </a:r>
            <a:r>
              <a:rPr lang="en-US" altLang="en-US"/>
              <a:t> 49 </a:t>
            </a:r>
            <a:r>
              <a:rPr lang="en-US" altLang="en-US">
                <a:solidFill>
                  <a:srgbClr val="FF66FF"/>
                </a:solidFill>
              </a:rPr>
              <a:t>;</a:t>
            </a:r>
          </a:p>
          <a:p>
            <a:pPr marL="0" indent="0" algn="ctr">
              <a:buFontTx/>
              <a:buNone/>
            </a:pPr>
            <a:endParaRPr lang="en-US" altLang="en-US"/>
          </a:p>
          <a:p>
            <a:pPr marL="0" indent="0" algn="ctr">
              <a:buFontTx/>
              <a:buNone/>
            </a:pPr>
            <a:r>
              <a:rPr lang="en-US" altLang="en-US">
                <a:solidFill>
                  <a:srgbClr val="00FF00"/>
                </a:solidFill>
              </a:rPr>
              <a:t>name</a:t>
            </a:r>
            <a:r>
              <a:rPr lang="en-US" altLang="en-US"/>
              <a:t> </a:t>
            </a:r>
            <a:r>
              <a:rPr lang="en-US" altLang="en-US">
                <a:solidFill>
                  <a:schemeClr val="tx2"/>
                </a:solidFill>
              </a:rPr>
              <a:t>=</a:t>
            </a:r>
            <a:r>
              <a:rPr lang="en-US" altLang="en-US"/>
              <a:t> “Bhola”</a:t>
            </a:r>
            <a:r>
              <a:rPr lang="en-US" altLang="en-US" sz="2000"/>
              <a:t> </a:t>
            </a:r>
            <a:r>
              <a:rPr lang="en-US" altLang="en-US">
                <a:solidFill>
                  <a:schemeClr val="tx2"/>
                </a:solidFill>
              </a:rPr>
              <a:t>+</a:t>
            </a:r>
            <a:r>
              <a:rPr lang="en-US" altLang="en-US" sz="2000"/>
              <a:t> </a:t>
            </a:r>
            <a:r>
              <a:rPr lang="en-US" altLang="en-US"/>
              <a:t>“ Continental” </a:t>
            </a:r>
            <a:r>
              <a:rPr lang="en-US" altLang="en-US">
                <a:solidFill>
                  <a:srgbClr val="FF66FF"/>
                </a:solidFill>
              </a:rPr>
              <a:t>;</a:t>
            </a:r>
          </a:p>
          <a:p>
            <a:pPr marL="0" indent="0" algn="ctr">
              <a:buFontTx/>
              <a:buNone/>
            </a:pPr>
            <a:endParaRPr lang="en-US" altLang="en-US"/>
          </a:p>
          <a:p>
            <a:pPr marL="0" indent="0" algn="ctr">
              <a:buFontTx/>
              <a:buNone/>
            </a:pPr>
            <a:r>
              <a:rPr lang="en-US" altLang="en-US">
                <a:solidFill>
                  <a:srgbClr val="00FF00"/>
                </a:solidFill>
              </a:rPr>
              <a:t>x</a:t>
            </a:r>
            <a:r>
              <a:rPr lang="en-US" altLang="en-US"/>
              <a:t> </a:t>
            </a:r>
            <a:r>
              <a:rPr lang="en-US" altLang="en-US">
                <a:solidFill>
                  <a:schemeClr val="tx2"/>
                </a:solidFill>
              </a:rPr>
              <a:t>=</a:t>
            </a:r>
            <a:r>
              <a:rPr lang="en-US" altLang="en-US"/>
              <a:t> </a:t>
            </a:r>
            <a:r>
              <a:rPr lang="en-US" altLang="en-US">
                <a:solidFill>
                  <a:srgbClr val="00FF00"/>
                </a:solidFill>
              </a:rPr>
              <a:t>Math.floor</a:t>
            </a:r>
            <a:r>
              <a:rPr lang="en-US" altLang="en-US"/>
              <a:t> </a:t>
            </a:r>
            <a:r>
              <a:rPr lang="en-US" altLang="en-US">
                <a:solidFill>
                  <a:srgbClr val="FF66FF"/>
                </a:solidFill>
              </a:rPr>
              <a:t>(</a:t>
            </a:r>
            <a:r>
              <a:rPr lang="en-US" altLang="en-US"/>
              <a:t> </a:t>
            </a:r>
            <a:r>
              <a:rPr lang="en-US" altLang="en-US">
                <a:solidFill>
                  <a:srgbClr val="00FF00"/>
                </a:solidFill>
              </a:rPr>
              <a:t>x</a:t>
            </a:r>
            <a:r>
              <a:rPr lang="en-US" altLang="en-US"/>
              <a:t> </a:t>
            </a:r>
            <a:r>
              <a:rPr lang="en-US" altLang="en-US">
                <a:solidFill>
                  <a:srgbClr val="FF66FF"/>
                </a:solidFill>
              </a:rPr>
              <a:t>) ;</a:t>
            </a:r>
          </a:p>
        </p:txBody>
      </p:sp>
      <p:sp>
        <p:nvSpPr>
          <p:cNvPr id="431108" name="Rectangle 4">
            <a:extLst>
              <a:ext uri="{FF2B5EF4-FFF2-40B4-BE49-F238E27FC236}">
                <a16:creationId xmlns:a16="http://schemas.microsoft.com/office/drawing/2014/main" id="{6A4930A5-E5C3-5638-D839-EE6BC5E913D4}"/>
              </a:ext>
            </a:extLst>
          </p:cNvPr>
          <p:cNvSpPr>
            <a:spLocks noChangeArrowheads="1"/>
          </p:cNvSpPr>
          <p:nvPr/>
        </p:nvSpPr>
        <p:spPr bwMode="auto">
          <a:xfrm>
            <a:off x="6248400" y="1295400"/>
            <a:ext cx="2743200" cy="51054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600">
                <a:solidFill>
                  <a:srgbClr val="00FF00"/>
                </a:solidFill>
              </a:rPr>
              <a:t>Identifiers</a:t>
            </a:r>
            <a:endParaRPr lang="en-US" altLang="en-US" sz="3600"/>
          </a:p>
          <a:p>
            <a:endParaRPr lang="en-US" altLang="en-US" sz="3600"/>
          </a:p>
          <a:p>
            <a:r>
              <a:rPr lang="en-US" altLang="en-US" sz="3600">
                <a:solidFill>
                  <a:schemeClr val="tx2"/>
                </a:solidFill>
              </a:rPr>
              <a:t>Operators</a:t>
            </a:r>
          </a:p>
          <a:p>
            <a:endParaRPr lang="en-US" altLang="en-US" sz="3600">
              <a:solidFill>
                <a:schemeClr val="tx2"/>
              </a:solidFill>
            </a:endParaRPr>
          </a:p>
          <a:p>
            <a:r>
              <a:rPr lang="en-US" altLang="en-US" sz="3600"/>
              <a:t>Literals</a:t>
            </a:r>
          </a:p>
          <a:p>
            <a:endParaRPr lang="en-US" altLang="en-US" sz="3600"/>
          </a:p>
          <a:p>
            <a:r>
              <a:rPr lang="en-US" altLang="en-US" sz="3600">
                <a:solidFill>
                  <a:srgbClr val="FF66FF"/>
                </a:solidFill>
              </a:rPr>
              <a:t>Punctuation</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1108">
                                            <p:bg/>
                                          </p:spTgt>
                                        </p:tgtEl>
                                        <p:attrNameLst>
                                          <p:attrName>style.visibility</p:attrName>
                                        </p:attrNameLst>
                                      </p:cBhvr>
                                      <p:to>
                                        <p:strVal val="visible"/>
                                      </p:to>
                                    </p:set>
                                    <p:anim calcmode="lin" valueType="num">
                                      <p:cBhvr additive="base">
                                        <p:cTn id="7" dur="500" fill="hold"/>
                                        <p:tgtEl>
                                          <p:spTgt spid="43110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31108">
                                            <p:bg/>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1108">
                                            <p:txEl>
                                              <p:pRg st="0" end="0"/>
                                            </p:txEl>
                                          </p:spTgt>
                                        </p:tgtEl>
                                        <p:attrNameLst>
                                          <p:attrName>style.visibility</p:attrName>
                                        </p:attrNameLst>
                                      </p:cBhvr>
                                      <p:to>
                                        <p:strVal val="visible"/>
                                      </p:to>
                                    </p:set>
                                    <p:anim calcmode="lin" valueType="num">
                                      <p:cBhvr additive="base">
                                        <p:cTn id="12" dur="500" fill="hold"/>
                                        <p:tgtEl>
                                          <p:spTgt spid="43110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1108">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31108">
                                            <p:txEl>
                                              <p:pRg st="2" end="2"/>
                                            </p:txEl>
                                          </p:spTgt>
                                        </p:tgtEl>
                                        <p:attrNameLst>
                                          <p:attrName>style.visibility</p:attrName>
                                        </p:attrNameLst>
                                      </p:cBhvr>
                                      <p:to>
                                        <p:strVal val="visible"/>
                                      </p:to>
                                    </p:set>
                                    <p:anim calcmode="lin" valueType="num">
                                      <p:cBhvr additive="base">
                                        <p:cTn id="17" dur="500" fill="hold"/>
                                        <p:tgtEl>
                                          <p:spTgt spid="4311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1108">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31108">
                                            <p:txEl>
                                              <p:pRg st="4" end="4"/>
                                            </p:txEl>
                                          </p:spTgt>
                                        </p:tgtEl>
                                        <p:attrNameLst>
                                          <p:attrName>style.visibility</p:attrName>
                                        </p:attrNameLst>
                                      </p:cBhvr>
                                      <p:to>
                                        <p:strVal val="visible"/>
                                      </p:to>
                                    </p:set>
                                    <p:anim calcmode="lin" valueType="num">
                                      <p:cBhvr additive="base">
                                        <p:cTn id="22" dur="500" fill="hold"/>
                                        <p:tgtEl>
                                          <p:spTgt spid="431108">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31108">
                                            <p:txEl>
                                              <p:pRg st="4" end="4"/>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31108">
                                            <p:txEl>
                                              <p:pRg st="6" end="6"/>
                                            </p:txEl>
                                          </p:spTgt>
                                        </p:tgtEl>
                                        <p:attrNameLst>
                                          <p:attrName>style.visibility</p:attrName>
                                        </p:attrNameLst>
                                      </p:cBhvr>
                                      <p:to>
                                        <p:strVal val="visible"/>
                                      </p:to>
                                    </p:set>
                                    <p:anim calcmode="lin" valueType="num">
                                      <p:cBhvr additive="base">
                                        <p:cTn id="27" dur="500" fill="hold"/>
                                        <p:tgtEl>
                                          <p:spTgt spid="431108">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1108">
                                            <p:txEl>
                                              <p:pRg st="6" end="6"/>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9" presetClass="entr" presetSubtype="0" fill="hold" grpId="0" nodeType="afterEffect">
                                  <p:stCondLst>
                                    <p:cond delay="2000"/>
                                  </p:stCondLst>
                                  <p:childTnLst>
                                    <p:set>
                                      <p:cBhvr>
                                        <p:cTn id="31" dur="1" fill="hold">
                                          <p:stCondLst>
                                            <p:cond delay="0"/>
                                          </p:stCondLst>
                                        </p:cTn>
                                        <p:tgtEl>
                                          <p:spTgt spid="431107"/>
                                        </p:tgtEl>
                                        <p:attrNameLst>
                                          <p:attrName>style.visibility</p:attrName>
                                        </p:attrNameLst>
                                      </p:cBhvr>
                                      <p:to>
                                        <p:strVal val="visible"/>
                                      </p:to>
                                    </p:set>
                                    <p:animEffect transition="in" filter="dissolve">
                                      <p:cBhvr>
                                        <p:cTn id="32" dur="500"/>
                                        <p:tgtEl>
                                          <p:spTgt spid="431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animBg="1" autoUpdateAnimBg="0"/>
      <p:bldP spid="431108" grpId="0" build="p" animBg="1"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9E65709-FBCA-38EC-BD29-894567EC31C5}"/>
              </a:ext>
            </a:extLst>
          </p:cNvPr>
          <p:cNvSpPr>
            <a:spLocks noGrp="1"/>
          </p:cNvSpPr>
          <p:nvPr>
            <p:ph type="sldNum" sz="quarter" idx="12"/>
          </p:nvPr>
        </p:nvSpPr>
        <p:spPr/>
        <p:txBody>
          <a:bodyPr/>
          <a:lstStyle/>
          <a:p>
            <a:fld id="{4E2E4A46-BD7F-464F-A5B0-434DCC7BB0E3}" type="slidenum">
              <a:rPr lang="en-US" altLang="en-US"/>
              <a:pPr/>
              <a:t>27</a:t>
            </a:fld>
            <a:endParaRPr lang="en-US" altLang="en-US"/>
          </a:p>
        </p:txBody>
      </p:sp>
      <p:sp>
        <p:nvSpPr>
          <p:cNvPr id="416770" name="Rectangle 2">
            <a:extLst>
              <a:ext uri="{FF2B5EF4-FFF2-40B4-BE49-F238E27FC236}">
                <a16:creationId xmlns:a16="http://schemas.microsoft.com/office/drawing/2014/main" id="{A4134E6F-A84A-D853-C13B-1F7BD674ED60}"/>
              </a:ext>
            </a:extLst>
          </p:cNvPr>
          <p:cNvSpPr>
            <a:spLocks noGrp="1" noChangeArrowheads="1"/>
          </p:cNvSpPr>
          <p:nvPr>
            <p:ph type="title"/>
          </p:nvPr>
        </p:nvSpPr>
        <p:spPr>
          <a:xfrm>
            <a:off x="685800" y="-228600"/>
            <a:ext cx="7772400" cy="1143000"/>
          </a:xfrm>
        </p:spPr>
        <p:txBody>
          <a:bodyPr/>
          <a:lstStyle/>
          <a:p>
            <a:r>
              <a:rPr lang="en-US" altLang="en-US"/>
              <a:t>JavaScript Literals</a:t>
            </a:r>
          </a:p>
        </p:txBody>
      </p:sp>
      <p:sp>
        <p:nvSpPr>
          <p:cNvPr id="416771" name="Rectangle 3">
            <a:extLst>
              <a:ext uri="{FF2B5EF4-FFF2-40B4-BE49-F238E27FC236}">
                <a16:creationId xmlns:a16="http://schemas.microsoft.com/office/drawing/2014/main" id="{A8330C91-F6D3-5CF1-F70C-9092F328CE1F}"/>
              </a:ext>
            </a:extLst>
          </p:cNvPr>
          <p:cNvSpPr>
            <a:spLocks noGrp="1" noChangeArrowheads="1"/>
          </p:cNvSpPr>
          <p:nvPr>
            <p:ph type="body" idx="1"/>
          </p:nvPr>
        </p:nvSpPr>
        <p:spPr>
          <a:xfrm>
            <a:off x="0" y="1143000"/>
            <a:ext cx="9144000" cy="5715000"/>
          </a:xfrm>
        </p:spPr>
        <p:txBody>
          <a:bodyPr/>
          <a:lstStyle/>
          <a:p>
            <a:pPr marL="609600" indent="-609600"/>
            <a:r>
              <a:rPr lang="en-US" altLang="en-US" sz="3600"/>
              <a:t>A </a:t>
            </a:r>
            <a:r>
              <a:rPr lang="en-US" altLang="en-US" sz="3600">
                <a:solidFill>
                  <a:srgbClr val="00FF00"/>
                </a:solidFill>
              </a:rPr>
              <a:t>data value that appears directly</a:t>
            </a:r>
            <a:r>
              <a:rPr lang="en-US" altLang="en-US" sz="3600"/>
              <a:t> in a statement</a:t>
            </a:r>
          </a:p>
          <a:p>
            <a:pPr marL="609600" indent="-609600"/>
            <a:endParaRPr lang="en-US" altLang="en-US" sz="3600"/>
          </a:p>
          <a:p>
            <a:pPr marL="609600" indent="-609600"/>
            <a:r>
              <a:rPr lang="en-US" altLang="en-US" sz="3600"/>
              <a:t>Literals can be of several types.  Some of them are:</a:t>
            </a:r>
          </a:p>
          <a:p>
            <a:pPr marL="1371600" lvl="2" indent="-457200">
              <a:buFontTx/>
              <a:buAutoNum type="arabicPeriod"/>
            </a:pPr>
            <a:r>
              <a:rPr lang="en-US" altLang="en-US" sz="3200">
                <a:solidFill>
                  <a:schemeClr val="tx2"/>
                </a:solidFill>
              </a:rPr>
              <a:t>Number</a:t>
            </a:r>
            <a:endParaRPr lang="en-US" altLang="en-US" sz="3200"/>
          </a:p>
          <a:p>
            <a:pPr marL="1371600" lvl="2" indent="-457200">
              <a:buFontTx/>
              <a:buAutoNum type="arabicPeriod"/>
            </a:pPr>
            <a:r>
              <a:rPr lang="en-US" altLang="en-US" sz="3200">
                <a:solidFill>
                  <a:schemeClr val="tx2"/>
                </a:solidFill>
              </a:rPr>
              <a:t>String</a:t>
            </a:r>
            <a:endParaRPr lang="en-US" altLang="en-US" sz="3200"/>
          </a:p>
          <a:p>
            <a:pPr marL="1371600" lvl="2" indent="-457200">
              <a:buFontTx/>
              <a:buAutoNum type="arabicPeriod"/>
            </a:pPr>
            <a:r>
              <a:rPr lang="en-US" altLang="en-US" sz="3200">
                <a:solidFill>
                  <a:schemeClr val="tx2"/>
                </a:solidFill>
              </a:rPr>
              <a:t>Boolean</a:t>
            </a:r>
          </a:p>
        </p:txBody>
      </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AF8D869-6D68-A9D2-DFCB-1E74DC8802CE}"/>
              </a:ext>
            </a:extLst>
          </p:cNvPr>
          <p:cNvSpPr>
            <a:spLocks noGrp="1"/>
          </p:cNvSpPr>
          <p:nvPr>
            <p:ph type="sldNum" sz="quarter" idx="12"/>
          </p:nvPr>
        </p:nvSpPr>
        <p:spPr/>
        <p:txBody>
          <a:bodyPr/>
          <a:lstStyle/>
          <a:p>
            <a:fld id="{025A2B72-7780-A14A-A2ED-8B880EF9630E}" type="slidenum">
              <a:rPr lang="en-US" altLang="en-US"/>
              <a:pPr/>
              <a:t>28</a:t>
            </a:fld>
            <a:endParaRPr lang="en-US" altLang="en-US"/>
          </a:p>
        </p:txBody>
      </p:sp>
      <p:sp>
        <p:nvSpPr>
          <p:cNvPr id="417794" name="Rectangle 2">
            <a:extLst>
              <a:ext uri="{FF2B5EF4-FFF2-40B4-BE49-F238E27FC236}">
                <a16:creationId xmlns:a16="http://schemas.microsoft.com/office/drawing/2014/main" id="{E1CB946D-EBFA-3AF5-8E45-6EA186DE2F7E}"/>
              </a:ext>
            </a:extLst>
          </p:cNvPr>
          <p:cNvSpPr>
            <a:spLocks noGrp="1" noChangeArrowheads="1"/>
          </p:cNvSpPr>
          <p:nvPr>
            <p:ph type="title"/>
          </p:nvPr>
        </p:nvSpPr>
        <p:spPr>
          <a:xfrm>
            <a:off x="685800" y="-228600"/>
            <a:ext cx="7772400" cy="1143000"/>
          </a:xfrm>
        </p:spPr>
        <p:txBody>
          <a:bodyPr/>
          <a:lstStyle/>
          <a:p>
            <a:r>
              <a:rPr lang="en-US" altLang="en-US"/>
              <a:t>Numeric Literals</a:t>
            </a:r>
          </a:p>
        </p:txBody>
      </p:sp>
      <p:sp>
        <p:nvSpPr>
          <p:cNvPr id="417795" name="Rectangle 3">
            <a:extLst>
              <a:ext uri="{FF2B5EF4-FFF2-40B4-BE49-F238E27FC236}">
                <a16:creationId xmlns:a16="http://schemas.microsoft.com/office/drawing/2014/main" id="{52D7E6F6-DE41-7925-F0A7-4CC611343D7E}"/>
              </a:ext>
            </a:extLst>
          </p:cNvPr>
          <p:cNvSpPr>
            <a:spLocks noGrp="1" noChangeArrowheads="1"/>
          </p:cNvSpPr>
          <p:nvPr>
            <p:ph type="body" idx="1"/>
          </p:nvPr>
        </p:nvSpPr>
        <p:spPr>
          <a:xfrm>
            <a:off x="304800" y="1143000"/>
            <a:ext cx="8534400" cy="5715000"/>
          </a:xfrm>
        </p:spPr>
        <p:txBody>
          <a:bodyPr/>
          <a:lstStyle/>
          <a:p>
            <a:pPr marL="0" indent="0" algn="ctr">
              <a:buFontTx/>
              <a:buNone/>
            </a:pPr>
            <a:r>
              <a:rPr lang="en-US" altLang="en-US" sz="3600"/>
              <a:t>24</a:t>
            </a:r>
          </a:p>
          <a:p>
            <a:pPr marL="0" indent="0" algn="ctr">
              <a:buFontTx/>
              <a:buNone/>
            </a:pPr>
            <a:r>
              <a:rPr lang="en-US" altLang="en-US" sz="3600"/>
              <a:t>-230000000000000000</a:t>
            </a:r>
          </a:p>
          <a:p>
            <a:pPr marL="0" indent="0" algn="ctr">
              <a:buFontTx/>
              <a:buNone/>
            </a:pPr>
            <a:r>
              <a:rPr lang="en-US" altLang="en-US" sz="3600"/>
              <a:t>9.80665</a:t>
            </a:r>
          </a:p>
          <a:p>
            <a:pPr marL="0" indent="0" algn="ctr">
              <a:buFontTx/>
              <a:buNone/>
            </a:pPr>
            <a:r>
              <a:rPr lang="en-US" altLang="en-US" sz="3600"/>
              <a:t>1.67e-27</a:t>
            </a:r>
          </a:p>
          <a:p>
            <a:pPr lvl="1">
              <a:buFontTx/>
              <a:buNone/>
            </a:pPr>
            <a:endParaRPr lang="en-US" altLang="en-US" sz="3200"/>
          </a:p>
          <a:p>
            <a:pPr marL="0" indent="0">
              <a:buFontTx/>
              <a:buNone/>
            </a:pPr>
            <a:endParaRPr lang="en-US" altLang="en-US" sz="3600"/>
          </a:p>
          <a:p>
            <a:pPr marL="0" indent="0" algn="ctr">
              <a:buFontTx/>
              <a:buNone/>
            </a:pPr>
            <a:r>
              <a:rPr lang="en-US" altLang="en-US" sz="3600" i="1"/>
              <a:t>JavaScript </a:t>
            </a:r>
            <a:r>
              <a:rPr lang="en-US" altLang="en-US" sz="3600" i="1">
                <a:solidFill>
                  <a:srgbClr val="00FF00"/>
                </a:solidFill>
              </a:rPr>
              <a:t>stores</a:t>
            </a:r>
            <a:r>
              <a:rPr lang="en-US" altLang="en-US" sz="3600" i="1"/>
              <a:t> all numbers, even integers, as floating-point numbers</a:t>
            </a:r>
          </a:p>
          <a:p>
            <a:pPr lvl="1">
              <a:buFontTx/>
              <a:buNone/>
            </a:pPr>
            <a:r>
              <a:rPr lang="en-US" altLang="en-US" sz="3200"/>
              <a:t>	</a:t>
            </a:r>
          </a:p>
        </p:txBody>
      </p:sp>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A2F53C3-3D32-6A0D-565C-3D78D9BB9FE3}"/>
              </a:ext>
            </a:extLst>
          </p:cNvPr>
          <p:cNvSpPr>
            <a:spLocks noGrp="1"/>
          </p:cNvSpPr>
          <p:nvPr>
            <p:ph type="sldNum" sz="quarter" idx="12"/>
          </p:nvPr>
        </p:nvSpPr>
        <p:spPr/>
        <p:txBody>
          <a:bodyPr/>
          <a:lstStyle/>
          <a:p>
            <a:fld id="{D52B9719-7B80-0349-A2EA-FA3C176FE09C}" type="slidenum">
              <a:rPr lang="en-US" altLang="en-US"/>
              <a:pPr/>
              <a:t>29</a:t>
            </a:fld>
            <a:endParaRPr lang="en-US" altLang="en-US"/>
          </a:p>
        </p:txBody>
      </p:sp>
      <p:sp>
        <p:nvSpPr>
          <p:cNvPr id="419842" name="Rectangle 2">
            <a:extLst>
              <a:ext uri="{FF2B5EF4-FFF2-40B4-BE49-F238E27FC236}">
                <a16:creationId xmlns:a16="http://schemas.microsoft.com/office/drawing/2014/main" id="{C0CB8F55-AB08-F46D-937E-0C18B81E73E6}"/>
              </a:ext>
            </a:extLst>
          </p:cNvPr>
          <p:cNvSpPr>
            <a:spLocks noGrp="1" noChangeArrowheads="1"/>
          </p:cNvSpPr>
          <p:nvPr>
            <p:ph type="title"/>
          </p:nvPr>
        </p:nvSpPr>
        <p:spPr>
          <a:xfrm>
            <a:off x="685800" y="-228600"/>
            <a:ext cx="7772400" cy="1143000"/>
          </a:xfrm>
        </p:spPr>
        <p:txBody>
          <a:bodyPr/>
          <a:lstStyle/>
          <a:p>
            <a:r>
              <a:rPr lang="en-US" altLang="en-US"/>
              <a:t>String Literals</a:t>
            </a:r>
          </a:p>
        </p:txBody>
      </p:sp>
      <p:sp>
        <p:nvSpPr>
          <p:cNvPr id="419843" name="Rectangle 3">
            <a:extLst>
              <a:ext uri="{FF2B5EF4-FFF2-40B4-BE49-F238E27FC236}">
                <a16:creationId xmlns:a16="http://schemas.microsoft.com/office/drawing/2014/main" id="{348D083B-5C71-DF9D-EE84-55009FBE3F8F}"/>
              </a:ext>
            </a:extLst>
          </p:cNvPr>
          <p:cNvSpPr>
            <a:spLocks noGrp="1" noChangeArrowheads="1"/>
          </p:cNvSpPr>
          <p:nvPr>
            <p:ph type="body" idx="1"/>
          </p:nvPr>
        </p:nvSpPr>
        <p:spPr>
          <a:xfrm>
            <a:off x="304800" y="1143000"/>
            <a:ext cx="8534400" cy="5715000"/>
          </a:xfrm>
        </p:spPr>
        <p:txBody>
          <a:bodyPr/>
          <a:lstStyle/>
          <a:p>
            <a:pPr marL="0" indent="0" algn="ctr">
              <a:buFontTx/>
              <a:buNone/>
            </a:pPr>
            <a:r>
              <a:rPr lang="en-US" altLang="en-US" sz="3600"/>
              <a:t>“”</a:t>
            </a:r>
          </a:p>
          <a:p>
            <a:pPr marL="0" indent="0" algn="ctr">
              <a:buFontTx/>
              <a:buNone/>
            </a:pPr>
            <a:r>
              <a:rPr lang="en-US" altLang="en-US" sz="3600"/>
              <a:t>‘’</a:t>
            </a:r>
          </a:p>
          <a:p>
            <a:pPr marL="0" indent="0" algn="ctr">
              <a:buFontTx/>
              <a:buNone/>
            </a:pPr>
            <a:r>
              <a:rPr lang="en-US" altLang="en-US" sz="3600"/>
              <a:t>‘Bhola’</a:t>
            </a:r>
          </a:p>
          <a:p>
            <a:pPr marL="0" indent="0" algn="ctr">
              <a:buFontTx/>
              <a:buNone/>
            </a:pPr>
            <a:r>
              <a:rPr lang="en-US" altLang="en-US" sz="3600"/>
              <a:t>“Where is the Bhola Continental Hotel?”</a:t>
            </a:r>
          </a:p>
          <a:p>
            <a:pPr marL="0" indent="0" algn="ctr">
              <a:buFontTx/>
              <a:buNone/>
            </a:pPr>
            <a:endParaRPr lang="en-US" altLang="en-US" sz="3600"/>
          </a:p>
          <a:p>
            <a:pPr marL="0" indent="0" algn="ctr">
              <a:buFontTx/>
              <a:buNone/>
            </a:pPr>
            <a:endParaRPr lang="en-US" altLang="en-US" sz="3600"/>
          </a:p>
          <a:p>
            <a:pPr marL="0" indent="0" algn="ctr">
              <a:buFontTx/>
              <a:buNone/>
            </a:pPr>
            <a:r>
              <a:rPr lang="en-US" altLang="en-US" sz="3600" i="1"/>
              <a:t>String literals are always </a:t>
            </a:r>
            <a:r>
              <a:rPr lang="en-US" altLang="en-US" sz="3600" i="1">
                <a:solidFill>
                  <a:srgbClr val="00FF00"/>
                </a:solidFill>
              </a:rPr>
              <a:t>enclosed</a:t>
            </a:r>
            <a:r>
              <a:rPr lang="en-US" altLang="en-US" sz="3600" i="1"/>
              <a:t> in a </a:t>
            </a:r>
            <a:r>
              <a:rPr lang="en-US" altLang="en-US" sz="3600" i="1">
                <a:solidFill>
                  <a:srgbClr val="00FF00"/>
                </a:solidFill>
              </a:rPr>
              <a:t>matching pair</a:t>
            </a:r>
            <a:r>
              <a:rPr lang="en-US" altLang="en-US" sz="3600" i="1"/>
              <a:t> of single or double </a:t>
            </a:r>
            <a:r>
              <a:rPr lang="en-US" altLang="en-US" sz="3600" i="1">
                <a:solidFill>
                  <a:srgbClr val="00FF00"/>
                </a:solidFill>
              </a:rPr>
              <a:t>quotes</a:t>
            </a:r>
            <a:endParaRPr lang="en-US" altLang="en-US" sz="3600">
              <a:solidFill>
                <a:srgbClr val="00FF00"/>
              </a:solidFill>
            </a:endParaRP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3F06638-CDEE-0888-FDD7-39347860B9D6}"/>
              </a:ext>
            </a:extLst>
          </p:cNvPr>
          <p:cNvSpPr>
            <a:spLocks noGrp="1"/>
          </p:cNvSpPr>
          <p:nvPr>
            <p:ph type="sldNum" sz="quarter" idx="12"/>
          </p:nvPr>
        </p:nvSpPr>
        <p:spPr/>
        <p:txBody>
          <a:bodyPr/>
          <a:lstStyle/>
          <a:p>
            <a:fld id="{59D70F7B-F9F0-0D45-9410-5171225EFE0D}" type="slidenum">
              <a:rPr lang="en-US" altLang="en-US"/>
              <a:pPr/>
              <a:t>3</a:t>
            </a:fld>
            <a:endParaRPr lang="en-US" altLang="en-US"/>
          </a:p>
        </p:txBody>
      </p:sp>
      <p:sp>
        <p:nvSpPr>
          <p:cNvPr id="458754" name="Rectangle 2">
            <a:extLst>
              <a:ext uri="{FF2B5EF4-FFF2-40B4-BE49-F238E27FC236}">
                <a16:creationId xmlns:a16="http://schemas.microsoft.com/office/drawing/2014/main" id="{3EA7FF5E-2183-FECC-356D-C36321906615}"/>
              </a:ext>
            </a:extLst>
          </p:cNvPr>
          <p:cNvSpPr>
            <a:spLocks noGrp="1" noChangeArrowheads="1"/>
          </p:cNvSpPr>
          <p:nvPr>
            <p:ph type="title"/>
          </p:nvPr>
        </p:nvSpPr>
        <p:spPr>
          <a:xfrm>
            <a:off x="0" y="0"/>
            <a:ext cx="9144000" cy="1143000"/>
          </a:xfrm>
        </p:spPr>
        <p:txBody>
          <a:bodyPr/>
          <a:lstStyle/>
          <a:p>
            <a:r>
              <a:rPr lang="en-US" altLang="en-US"/>
              <a:t>Object:</a:t>
            </a:r>
            <a:r>
              <a:rPr lang="en-US" altLang="en-US" sz="3200"/>
              <a:t> </a:t>
            </a:r>
            <a:r>
              <a:rPr lang="en-US" altLang="en-US" sz="3300"/>
              <a:t>A </a:t>
            </a:r>
            <a:r>
              <a:rPr lang="en-US" altLang="en-US" sz="3300" i="1"/>
              <a:t>named</a:t>
            </a:r>
            <a:r>
              <a:rPr lang="en-US" altLang="en-US" sz="3300"/>
              <a:t> collection of properties (</a:t>
            </a:r>
            <a:r>
              <a:rPr lang="en-US" altLang="en-US" sz="3300">
                <a:solidFill>
                  <a:srgbClr val="00FF00"/>
                </a:solidFill>
              </a:rPr>
              <a:t>data, state</a:t>
            </a:r>
            <a:r>
              <a:rPr lang="en-US" altLang="en-US" sz="3300"/>
              <a:t>) &amp; methods (</a:t>
            </a:r>
            <a:r>
              <a:rPr lang="en-US" altLang="en-US" sz="3300">
                <a:solidFill>
                  <a:srgbClr val="00FF00"/>
                </a:solidFill>
              </a:rPr>
              <a:t>instructions, behavior</a:t>
            </a:r>
            <a:r>
              <a:rPr lang="en-US" altLang="en-US" sz="3300"/>
              <a:t>)</a:t>
            </a:r>
          </a:p>
        </p:txBody>
      </p:sp>
      <p:sp>
        <p:nvSpPr>
          <p:cNvPr id="458755" name="Oval 3">
            <a:extLst>
              <a:ext uri="{FF2B5EF4-FFF2-40B4-BE49-F238E27FC236}">
                <a16:creationId xmlns:a16="http://schemas.microsoft.com/office/drawing/2014/main" id="{81B4C324-6371-B48A-198E-0D8D0D1707DA}"/>
              </a:ext>
            </a:extLst>
          </p:cNvPr>
          <p:cNvSpPr>
            <a:spLocks noChangeArrowheads="1"/>
          </p:cNvSpPr>
          <p:nvPr/>
        </p:nvSpPr>
        <p:spPr bwMode="auto">
          <a:xfrm>
            <a:off x="914400" y="3657600"/>
            <a:ext cx="7315200" cy="29718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756" name="AutoShape 4">
            <a:extLst>
              <a:ext uri="{FF2B5EF4-FFF2-40B4-BE49-F238E27FC236}">
                <a16:creationId xmlns:a16="http://schemas.microsoft.com/office/drawing/2014/main" id="{91EC84F1-F013-24C7-823C-4A4C6F622E86}"/>
              </a:ext>
            </a:extLst>
          </p:cNvPr>
          <p:cNvSpPr>
            <a:spLocks noChangeArrowheads="1"/>
          </p:cNvSpPr>
          <p:nvPr/>
        </p:nvSpPr>
        <p:spPr bwMode="auto">
          <a:xfrm>
            <a:off x="1600200" y="4495800"/>
            <a:ext cx="9906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tx1"/>
                </a:solidFill>
              </a:rPr>
              <a:t>prop</a:t>
            </a:r>
            <a:r>
              <a:rPr lang="en-US" altLang="en-US" sz="1800">
                <a:solidFill>
                  <a:schemeClr val="tx1"/>
                </a:solidFill>
              </a:rPr>
              <a:t> </a:t>
            </a:r>
            <a:r>
              <a:rPr lang="en-US" altLang="en-US">
                <a:solidFill>
                  <a:schemeClr val="tx1"/>
                </a:solidFill>
              </a:rPr>
              <a:t>1</a:t>
            </a:r>
          </a:p>
        </p:txBody>
      </p:sp>
      <p:sp>
        <p:nvSpPr>
          <p:cNvPr id="458757" name="AutoShape 5">
            <a:extLst>
              <a:ext uri="{FF2B5EF4-FFF2-40B4-BE49-F238E27FC236}">
                <a16:creationId xmlns:a16="http://schemas.microsoft.com/office/drawing/2014/main" id="{66F48FE0-11D1-B5E4-AFF8-C2158928FBFD}"/>
              </a:ext>
            </a:extLst>
          </p:cNvPr>
          <p:cNvSpPr>
            <a:spLocks noChangeArrowheads="1"/>
          </p:cNvSpPr>
          <p:nvPr/>
        </p:nvSpPr>
        <p:spPr bwMode="auto">
          <a:xfrm>
            <a:off x="1752600" y="5181600"/>
            <a:ext cx="10668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tx1"/>
                </a:solidFill>
              </a:rPr>
              <a:t>prop 2</a:t>
            </a:r>
          </a:p>
        </p:txBody>
      </p:sp>
      <p:sp>
        <p:nvSpPr>
          <p:cNvPr id="458758" name="AutoShape 6">
            <a:extLst>
              <a:ext uri="{FF2B5EF4-FFF2-40B4-BE49-F238E27FC236}">
                <a16:creationId xmlns:a16="http://schemas.microsoft.com/office/drawing/2014/main" id="{66C2504A-5849-24B2-5611-74848ED77F0C}"/>
              </a:ext>
            </a:extLst>
          </p:cNvPr>
          <p:cNvSpPr>
            <a:spLocks noChangeArrowheads="1"/>
          </p:cNvSpPr>
          <p:nvPr/>
        </p:nvSpPr>
        <p:spPr bwMode="auto">
          <a:xfrm>
            <a:off x="6248400" y="4876800"/>
            <a:ext cx="10668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tx1"/>
                </a:solidFill>
              </a:rPr>
              <a:t>prop 5</a:t>
            </a:r>
          </a:p>
        </p:txBody>
      </p:sp>
      <p:sp>
        <p:nvSpPr>
          <p:cNvPr id="458759" name="AutoShape 7">
            <a:extLst>
              <a:ext uri="{FF2B5EF4-FFF2-40B4-BE49-F238E27FC236}">
                <a16:creationId xmlns:a16="http://schemas.microsoft.com/office/drawing/2014/main" id="{6AE53FC0-8563-8AC5-CD82-DB462BF1C21F}"/>
              </a:ext>
            </a:extLst>
          </p:cNvPr>
          <p:cNvSpPr>
            <a:spLocks noChangeArrowheads="1"/>
          </p:cNvSpPr>
          <p:nvPr/>
        </p:nvSpPr>
        <p:spPr bwMode="auto">
          <a:xfrm>
            <a:off x="3276600" y="4191000"/>
            <a:ext cx="10668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tx1"/>
                </a:solidFill>
              </a:rPr>
              <a:t>name</a:t>
            </a:r>
          </a:p>
        </p:txBody>
      </p:sp>
      <p:sp>
        <p:nvSpPr>
          <p:cNvPr id="458760" name="AutoShape 8">
            <a:extLst>
              <a:ext uri="{FF2B5EF4-FFF2-40B4-BE49-F238E27FC236}">
                <a16:creationId xmlns:a16="http://schemas.microsoft.com/office/drawing/2014/main" id="{230ADC13-029C-EA59-4877-FFA6474B9C67}"/>
              </a:ext>
            </a:extLst>
          </p:cNvPr>
          <p:cNvSpPr>
            <a:spLocks noChangeArrowheads="1"/>
          </p:cNvSpPr>
          <p:nvPr/>
        </p:nvSpPr>
        <p:spPr bwMode="auto">
          <a:xfrm>
            <a:off x="3810000" y="4800600"/>
            <a:ext cx="17526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tx1"/>
                </a:solidFill>
              </a:rPr>
              <a:t>prop 3</a:t>
            </a:r>
          </a:p>
        </p:txBody>
      </p:sp>
      <p:sp>
        <p:nvSpPr>
          <p:cNvPr id="458761" name="AutoShape 9">
            <a:extLst>
              <a:ext uri="{FF2B5EF4-FFF2-40B4-BE49-F238E27FC236}">
                <a16:creationId xmlns:a16="http://schemas.microsoft.com/office/drawing/2014/main" id="{0506CBA1-F231-9895-3595-F24E4A9CD471}"/>
              </a:ext>
            </a:extLst>
          </p:cNvPr>
          <p:cNvSpPr>
            <a:spLocks noChangeArrowheads="1"/>
          </p:cNvSpPr>
          <p:nvPr/>
        </p:nvSpPr>
        <p:spPr bwMode="auto">
          <a:xfrm>
            <a:off x="3810000" y="5715000"/>
            <a:ext cx="1371600" cy="457200"/>
          </a:xfrm>
          <a:prstGeom prst="roundRect">
            <a:avLst>
              <a:gd name="adj" fmla="val 16667"/>
            </a:avLst>
          </a:prstGeom>
          <a:solidFill>
            <a:srgbClr val="CC3300"/>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tx1"/>
                </a:solidFill>
              </a:rPr>
              <a:t>prop 4</a:t>
            </a:r>
          </a:p>
        </p:txBody>
      </p:sp>
      <p:sp>
        <p:nvSpPr>
          <p:cNvPr id="458762" name="AutoShape 10">
            <a:extLst>
              <a:ext uri="{FF2B5EF4-FFF2-40B4-BE49-F238E27FC236}">
                <a16:creationId xmlns:a16="http://schemas.microsoft.com/office/drawing/2014/main" id="{25132627-6531-EF16-6A22-AD3C8CDC898C}"/>
              </a:ext>
            </a:extLst>
          </p:cNvPr>
          <p:cNvSpPr>
            <a:spLocks noChangeArrowheads="1"/>
          </p:cNvSpPr>
          <p:nvPr/>
        </p:nvSpPr>
        <p:spPr bwMode="auto">
          <a:xfrm>
            <a:off x="304800" y="1524000"/>
            <a:ext cx="2286000" cy="1295400"/>
          </a:xfrm>
          <a:prstGeom prst="wedgeRectCallout">
            <a:avLst>
              <a:gd name="adj1" fmla="val -17153"/>
              <a:gd name="adj2" fmla="val 192894"/>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 collection of properties &amp; methods</a:t>
            </a:r>
          </a:p>
        </p:txBody>
      </p:sp>
      <p:sp>
        <p:nvSpPr>
          <p:cNvPr id="458763" name="AutoShape 11">
            <a:extLst>
              <a:ext uri="{FF2B5EF4-FFF2-40B4-BE49-F238E27FC236}">
                <a16:creationId xmlns:a16="http://schemas.microsoft.com/office/drawing/2014/main" id="{BD5B149E-A3CA-2A47-AAB4-3C089368B3E9}"/>
              </a:ext>
            </a:extLst>
          </p:cNvPr>
          <p:cNvSpPr>
            <a:spLocks noChangeArrowheads="1"/>
          </p:cNvSpPr>
          <p:nvPr/>
        </p:nvSpPr>
        <p:spPr bwMode="auto">
          <a:xfrm>
            <a:off x="4876800" y="1752600"/>
            <a:ext cx="3581400" cy="1752600"/>
          </a:xfrm>
          <a:prstGeom prst="wedgeRectCallout">
            <a:avLst>
              <a:gd name="adj1" fmla="val -65338"/>
              <a:gd name="adj2" fmla="val 88769"/>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All objects have the “name” property: it holds the name of the object (collection)</a:t>
            </a:r>
          </a:p>
        </p:txBody>
      </p:sp>
      <p:sp>
        <p:nvSpPr>
          <p:cNvPr id="458764" name="AutoShape 12">
            <a:extLst>
              <a:ext uri="{FF2B5EF4-FFF2-40B4-BE49-F238E27FC236}">
                <a16:creationId xmlns:a16="http://schemas.microsoft.com/office/drawing/2014/main" id="{8D324729-748D-7D3A-E0A1-DE653BA9C7DC}"/>
              </a:ext>
            </a:extLst>
          </p:cNvPr>
          <p:cNvSpPr>
            <a:spLocks noChangeArrowheads="1"/>
          </p:cNvSpPr>
          <p:nvPr/>
        </p:nvSpPr>
        <p:spPr bwMode="auto">
          <a:xfrm>
            <a:off x="5486400" y="5562600"/>
            <a:ext cx="1600200" cy="457200"/>
          </a:xfrm>
          <a:prstGeom prst="roundRect">
            <a:avLst>
              <a:gd name="adj" fmla="val 16667"/>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method 3</a:t>
            </a:r>
          </a:p>
        </p:txBody>
      </p:sp>
      <p:sp>
        <p:nvSpPr>
          <p:cNvPr id="458765" name="AutoShape 13">
            <a:extLst>
              <a:ext uri="{FF2B5EF4-FFF2-40B4-BE49-F238E27FC236}">
                <a16:creationId xmlns:a16="http://schemas.microsoft.com/office/drawing/2014/main" id="{3B38B66F-2054-6237-3F5F-98FE4A28B04C}"/>
              </a:ext>
            </a:extLst>
          </p:cNvPr>
          <p:cNvSpPr>
            <a:spLocks noChangeArrowheads="1"/>
          </p:cNvSpPr>
          <p:nvPr/>
        </p:nvSpPr>
        <p:spPr bwMode="auto">
          <a:xfrm>
            <a:off x="2057400" y="5715000"/>
            <a:ext cx="1600200" cy="457200"/>
          </a:xfrm>
          <a:prstGeom prst="roundRect">
            <a:avLst>
              <a:gd name="adj" fmla="val 16667"/>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method 1</a:t>
            </a:r>
          </a:p>
        </p:txBody>
      </p:sp>
      <p:sp>
        <p:nvSpPr>
          <p:cNvPr id="458766" name="AutoShape 14">
            <a:extLst>
              <a:ext uri="{FF2B5EF4-FFF2-40B4-BE49-F238E27FC236}">
                <a16:creationId xmlns:a16="http://schemas.microsoft.com/office/drawing/2014/main" id="{7D04F28E-C53D-EE7C-40BB-E61D09873E5B}"/>
              </a:ext>
            </a:extLst>
          </p:cNvPr>
          <p:cNvSpPr>
            <a:spLocks noChangeArrowheads="1"/>
          </p:cNvSpPr>
          <p:nvPr/>
        </p:nvSpPr>
        <p:spPr bwMode="auto">
          <a:xfrm>
            <a:off x="5791200" y="4267200"/>
            <a:ext cx="1600200" cy="457200"/>
          </a:xfrm>
          <a:prstGeom prst="roundRect">
            <a:avLst>
              <a:gd name="adj" fmla="val 16667"/>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method 2</a:t>
            </a: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B2C8143-2C78-7D86-CBA2-90953260183B}"/>
              </a:ext>
            </a:extLst>
          </p:cNvPr>
          <p:cNvSpPr>
            <a:spLocks noGrp="1"/>
          </p:cNvSpPr>
          <p:nvPr>
            <p:ph type="sldNum" sz="quarter" idx="12"/>
          </p:nvPr>
        </p:nvSpPr>
        <p:spPr/>
        <p:txBody>
          <a:bodyPr/>
          <a:lstStyle/>
          <a:p>
            <a:fld id="{23D60790-95EF-3E4D-88DC-C4D49ECD529A}" type="slidenum">
              <a:rPr lang="en-US" altLang="en-US"/>
              <a:pPr/>
              <a:t>30</a:t>
            </a:fld>
            <a:endParaRPr lang="en-US" altLang="en-US"/>
          </a:p>
        </p:txBody>
      </p:sp>
      <p:sp>
        <p:nvSpPr>
          <p:cNvPr id="420866" name="Rectangle 2">
            <a:extLst>
              <a:ext uri="{FF2B5EF4-FFF2-40B4-BE49-F238E27FC236}">
                <a16:creationId xmlns:a16="http://schemas.microsoft.com/office/drawing/2014/main" id="{6A80D843-6DCA-A64F-B593-30FB2A15B966}"/>
              </a:ext>
            </a:extLst>
          </p:cNvPr>
          <p:cNvSpPr>
            <a:spLocks noGrp="1" noChangeArrowheads="1"/>
          </p:cNvSpPr>
          <p:nvPr>
            <p:ph type="title"/>
          </p:nvPr>
        </p:nvSpPr>
        <p:spPr>
          <a:xfrm>
            <a:off x="685800" y="-228600"/>
            <a:ext cx="7772400" cy="1143000"/>
          </a:xfrm>
        </p:spPr>
        <p:txBody>
          <a:bodyPr/>
          <a:lstStyle/>
          <a:p>
            <a:r>
              <a:rPr lang="en-US" altLang="en-US"/>
              <a:t>Boolean Literals</a:t>
            </a:r>
          </a:p>
        </p:txBody>
      </p:sp>
      <p:sp>
        <p:nvSpPr>
          <p:cNvPr id="420867" name="Rectangle 3">
            <a:extLst>
              <a:ext uri="{FF2B5EF4-FFF2-40B4-BE49-F238E27FC236}">
                <a16:creationId xmlns:a16="http://schemas.microsoft.com/office/drawing/2014/main" id="{D005B708-519B-1C39-AEFE-F1507593D170}"/>
              </a:ext>
            </a:extLst>
          </p:cNvPr>
          <p:cNvSpPr>
            <a:spLocks noGrp="1" noChangeArrowheads="1"/>
          </p:cNvSpPr>
          <p:nvPr>
            <p:ph type="body" idx="1"/>
          </p:nvPr>
        </p:nvSpPr>
        <p:spPr>
          <a:xfrm>
            <a:off x="0" y="1143000"/>
            <a:ext cx="9144000" cy="5715000"/>
          </a:xfrm>
        </p:spPr>
        <p:txBody>
          <a:bodyPr/>
          <a:lstStyle/>
          <a:p>
            <a:pPr marL="0" indent="0" algn="ctr">
              <a:buFontTx/>
              <a:buNone/>
            </a:pPr>
            <a:r>
              <a:rPr lang="en-US" altLang="en-US" sz="3600"/>
              <a:t>true</a:t>
            </a:r>
          </a:p>
          <a:p>
            <a:pPr marL="0" indent="0" algn="ctr">
              <a:buFontTx/>
              <a:buNone/>
            </a:pPr>
            <a:r>
              <a:rPr lang="en-US" altLang="en-US" sz="3600"/>
              <a:t>false</a:t>
            </a:r>
          </a:p>
          <a:p>
            <a:pPr marL="0" indent="0" algn="ctr">
              <a:buFontTx/>
              <a:buNone/>
            </a:pPr>
            <a:endParaRPr lang="en-US" altLang="en-US" sz="3600"/>
          </a:p>
          <a:p>
            <a:pPr marL="0" indent="0" algn="ctr">
              <a:buFontTx/>
              <a:buNone/>
            </a:pPr>
            <a:endParaRPr lang="en-US" altLang="en-US" sz="3600"/>
          </a:p>
          <a:p>
            <a:pPr marL="0" indent="0" algn="ctr">
              <a:buFontTx/>
              <a:buNone/>
            </a:pPr>
            <a:r>
              <a:rPr lang="en-US" altLang="en-US" sz="3600">
                <a:solidFill>
                  <a:srgbClr val="FF66FF"/>
                </a:solidFill>
              </a:rPr>
              <a:t>if ( </a:t>
            </a:r>
            <a:r>
              <a:rPr lang="en-US" altLang="en-US" sz="3600"/>
              <a:t>tankFull</a:t>
            </a:r>
            <a:r>
              <a:rPr lang="en-US" altLang="en-US" sz="3600">
                <a:solidFill>
                  <a:srgbClr val="FF66FF"/>
                </a:solidFill>
              </a:rPr>
              <a:t> == false)</a:t>
            </a:r>
          </a:p>
          <a:p>
            <a:pPr marL="0" indent="0" algn="ctr">
              <a:buFontTx/>
              <a:buNone/>
            </a:pPr>
            <a:r>
              <a:rPr lang="en-US" altLang="en-US" sz="3600">
                <a:solidFill>
                  <a:srgbClr val="FF66FF"/>
                </a:solidFill>
              </a:rPr>
              <a:t>		</a:t>
            </a:r>
            <a:r>
              <a:rPr lang="en-US" altLang="en-US" sz="3600"/>
              <a:t>addMoreWater</a:t>
            </a:r>
            <a:r>
              <a:rPr lang="en-US" altLang="en-US" sz="3600">
                <a:solidFill>
                  <a:srgbClr val="FF66FF"/>
                </a:solidFill>
              </a:rPr>
              <a:t> = true</a:t>
            </a:r>
          </a:p>
          <a:p>
            <a:pPr marL="0" indent="0" algn="ctr">
              <a:buFontTx/>
              <a:buNone/>
            </a:pPr>
            <a:endParaRPr lang="en-US" altLang="en-US" sz="3600"/>
          </a:p>
        </p:txBody>
      </p:sp>
    </p:spTree>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901496E-438B-C84F-686B-4CAA07305C58}"/>
              </a:ext>
            </a:extLst>
          </p:cNvPr>
          <p:cNvSpPr>
            <a:spLocks noGrp="1"/>
          </p:cNvSpPr>
          <p:nvPr>
            <p:ph type="sldNum" sz="quarter" idx="12"/>
          </p:nvPr>
        </p:nvSpPr>
        <p:spPr/>
        <p:txBody>
          <a:bodyPr/>
          <a:lstStyle/>
          <a:p>
            <a:fld id="{D365AADE-63D9-0444-A9A1-5CB61AF934A3}" type="slidenum">
              <a:rPr lang="en-US" altLang="en-US"/>
              <a:pPr/>
              <a:t>31</a:t>
            </a:fld>
            <a:endParaRPr lang="en-US" altLang="en-US"/>
          </a:p>
        </p:txBody>
      </p:sp>
      <p:sp>
        <p:nvSpPr>
          <p:cNvPr id="432130" name="Rectangle 2">
            <a:extLst>
              <a:ext uri="{FF2B5EF4-FFF2-40B4-BE49-F238E27FC236}">
                <a16:creationId xmlns:a16="http://schemas.microsoft.com/office/drawing/2014/main" id="{83D0A4DD-B63F-40A2-DBC6-BDC6877EB080}"/>
              </a:ext>
            </a:extLst>
          </p:cNvPr>
          <p:cNvSpPr>
            <a:spLocks noGrp="1" noChangeArrowheads="1"/>
          </p:cNvSpPr>
          <p:nvPr>
            <p:ph type="title"/>
          </p:nvPr>
        </p:nvSpPr>
        <p:spPr>
          <a:xfrm>
            <a:off x="685800" y="-228600"/>
            <a:ext cx="7772400" cy="1143000"/>
          </a:xfrm>
        </p:spPr>
        <p:txBody>
          <a:bodyPr/>
          <a:lstStyle/>
          <a:p>
            <a:r>
              <a:rPr lang="en-US" altLang="en-US"/>
              <a:t>JavaScript Operators</a:t>
            </a:r>
          </a:p>
        </p:txBody>
      </p:sp>
      <p:sp>
        <p:nvSpPr>
          <p:cNvPr id="432131" name="Rectangle 3">
            <a:extLst>
              <a:ext uri="{FF2B5EF4-FFF2-40B4-BE49-F238E27FC236}">
                <a16:creationId xmlns:a16="http://schemas.microsoft.com/office/drawing/2014/main" id="{2CBD4115-2235-3AC1-53D9-5295AC9C4E98}"/>
              </a:ext>
            </a:extLst>
          </p:cNvPr>
          <p:cNvSpPr>
            <a:spLocks noGrp="1" noChangeArrowheads="1"/>
          </p:cNvSpPr>
          <p:nvPr>
            <p:ph type="body" idx="1"/>
          </p:nvPr>
        </p:nvSpPr>
        <p:spPr>
          <a:xfrm>
            <a:off x="0" y="838200"/>
            <a:ext cx="9144000" cy="6019800"/>
          </a:xfrm>
        </p:spPr>
        <p:txBody>
          <a:bodyPr/>
          <a:lstStyle/>
          <a:p>
            <a:pPr>
              <a:lnSpc>
                <a:spcPct val="90000"/>
              </a:lnSpc>
            </a:pPr>
            <a:r>
              <a:rPr lang="en-US" altLang="en-US"/>
              <a:t>Operators </a:t>
            </a:r>
            <a:r>
              <a:rPr lang="en-US" altLang="en-US">
                <a:solidFill>
                  <a:srgbClr val="00FF00"/>
                </a:solidFill>
              </a:rPr>
              <a:t>operate</a:t>
            </a:r>
            <a:r>
              <a:rPr lang="en-US" altLang="en-US"/>
              <a:t> on </a:t>
            </a:r>
            <a:r>
              <a:rPr lang="en-US" altLang="en-US">
                <a:solidFill>
                  <a:srgbClr val="00FF00"/>
                </a:solidFill>
              </a:rPr>
              <a:t>operands </a:t>
            </a:r>
            <a:r>
              <a:rPr lang="en-US" altLang="en-US"/>
              <a:t>to achieve the desired </a:t>
            </a:r>
            <a:r>
              <a:rPr lang="en-US" altLang="en-US">
                <a:solidFill>
                  <a:schemeClr val="tx2"/>
                </a:solidFill>
              </a:rPr>
              <a:t>results</a:t>
            </a:r>
          </a:p>
          <a:p>
            <a:pPr>
              <a:lnSpc>
                <a:spcPct val="90000"/>
              </a:lnSpc>
            </a:pPr>
            <a:endParaRPr lang="en-US" altLang="en-US" sz="1600"/>
          </a:p>
          <a:p>
            <a:pPr>
              <a:lnSpc>
                <a:spcPct val="90000"/>
              </a:lnSpc>
            </a:pPr>
            <a:r>
              <a:rPr lang="en-US" altLang="en-US"/>
              <a:t>JavaScript has numerous operators, classified in many categories. We will look at only a few of them belonging to the following categories:</a:t>
            </a:r>
          </a:p>
          <a:p>
            <a:pPr lvl="1">
              <a:lnSpc>
                <a:spcPct val="90000"/>
              </a:lnSpc>
            </a:pPr>
            <a:r>
              <a:rPr lang="en-US" altLang="en-US">
                <a:solidFill>
                  <a:srgbClr val="00FF00"/>
                </a:solidFill>
              </a:rPr>
              <a:t>Assignment</a:t>
            </a:r>
            <a:r>
              <a:rPr lang="en-US" altLang="en-US"/>
              <a:t> operators	-- </a:t>
            </a:r>
            <a:r>
              <a:rPr lang="en-US" altLang="en-US">
                <a:solidFill>
                  <a:schemeClr val="tx2"/>
                </a:solidFill>
              </a:rPr>
              <a:t>Arithmetic</a:t>
            </a:r>
            <a:r>
              <a:rPr lang="en-US" altLang="en-US"/>
              <a:t> operators</a:t>
            </a:r>
          </a:p>
          <a:p>
            <a:pPr lvl="1">
              <a:lnSpc>
                <a:spcPct val="90000"/>
              </a:lnSpc>
            </a:pPr>
            <a:r>
              <a:rPr lang="en-US" altLang="en-US">
                <a:solidFill>
                  <a:schemeClr val="tx2"/>
                </a:solidFill>
              </a:rPr>
              <a:t>Comparison</a:t>
            </a:r>
            <a:r>
              <a:rPr lang="en-US" altLang="en-US"/>
              <a:t> operators	-- </a:t>
            </a:r>
            <a:r>
              <a:rPr lang="en-US" altLang="en-US">
                <a:solidFill>
                  <a:srgbClr val="00FF00"/>
                </a:solidFill>
              </a:rPr>
              <a:t>String</a:t>
            </a:r>
            <a:r>
              <a:rPr lang="en-US" altLang="en-US"/>
              <a:t> operators</a:t>
            </a:r>
          </a:p>
          <a:p>
            <a:pPr lvl="1">
              <a:lnSpc>
                <a:spcPct val="90000"/>
              </a:lnSpc>
            </a:pPr>
            <a:r>
              <a:rPr lang="en-US" altLang="en-US">
                <a:solidFill>
                  <a:srgbClr val="00FF00"/>
                </a:solidFill>
              </a:rPr>
              <a:t>Logical</a:t>
            </a:r>
            <a:r>
              <a:rPr lang="en-US" altLang="en-US"/>
              <a:t> operators</a:t>
            </a:r>
          </a:p>
          <a:p>
            <a:pPr>
              <a:lnSpc>
                <a:spcPct val="90000"/>
              </a:lnSpc>
            </a:pPr>
            <a:endParaRPr lang="en-US" altLang="en-US" sz="1600"/>
          </a:p>
          <a:p>
            <a:pPr>
              <a:lnSpc>
                <a:spcPct val="90000"/>
              </a:lnSpc>
            </a:pPr>
            <a:r>
              <a:rPr lang="en-US" altLang="en-US"/>
              <a:t>We’ll look at a few more during future lectures, but understand that there are </a:t>
            </a:r>
            <a:r>
              <a:rPr lang="en-US" altLang="en-US">
                <a:solidFill>
                  <a:schemeClr val="tx2"/>
                </a:solidFill>
              </a:rPr>
              <a:t>many more</a:t>
            </a:r>
            <a:r>
              <a:rPr lang="en-US" altLang="en-US"/>
              <a:t>.  Even you text book does not cover all of them!</a:t>
            </a:r>
          </a:p>
        </p:txBody>
      </p:sp>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6A23BBA-6379-EFC8-28E9-97283E0BBCD3}"/>
              </a:ext>
            </a:extLst>
          </p:cNvPr>
          <p:cNvSpPr>
            <a:spLocks noGrp="1"/>
          </p:cNvSpPr>
          <p:nvPr>
            <p:ph type="sldNum" sz="quarter" idx="12"/>
          </p:nvPr>
        </p:nvSpPr>
        <p:spPr/>
        <p:txBody>
          <a:bodyPr/>
          <a:lstStyle/>
          <a:p>
            <a:fld id="{10630787-9CCB-A74C-B3B6-50636B6F1B06}" type="slidenum">
              <a:rPr lang="en-US" altLang="en-US"/>
              <a:pPr/>
              <a:t>32</a:t>
            </a:fld>
            <a:endParaRPr lang="en-US" altLang="en-US"/>
          </a:p>
        </p:txBody>
      </p:sp>
      <p:sp>
        <p:nvSpPr>
          <p:cNvPr id="433154" name="Rectangle 2">
            <a:extLst>
              <a:ext uri="{FF2B5EF4-FFF2-40B4-BE49-F238E27FC236}">
                <a16:creationId xmlns:a16="http://schemas.microsoft.com/office/drawing/2014/main" id="{07A4F4E6-7E35-ECC4-A917-CE7C1FA9131A}"/>
              </a:ext>
            </a:extLst>
          </p:cNvPr>
          <p:cNvSpPr>
            <a:spLocks noGrp="1" noChangeArrowheads="1"/>
          </p:cNvSpPr>
          <p:nvPr>
            <p:ph type="title"/>
          </p:nvPr>
        </p:nvSpPr>
        <p:spPr>
          <a:xfrm>
            <a:off x="0" y="-76200"/>
            <a:ext cx="9144000" cy="1143000"/>
          </a:xfrm>
        </p:spPr>
        <p:txBody>
          <a:bodyPr/>
          <a:lstStyle/>
          <a:p>
            <a:r>
              <a:rPr lang="en-US" altLang="en-US"/>
              <a:t>Assignment Operator “=”</a:t>
            </a:r>
            <a:br>
              <a:rPr lang="en-US" altLang="en-US"/>
            </a:br>
            <a:r>
              <a:rPr lang="en-US" altLang="en-US" sz="2300"/>
              <a:t>Changes the value of what is on the LHS, w.r.t. what is on the RHS</a:t>
            </a:r>
          </a:p>
        </p:txBody>
      </p:sp>
      <p:sp>
        <p:nvSpPr>
          <p:cNvPr id="433155" name="Rectangle 3">
            <a:extLst>
              <a:ext uri="{FF2B5EF4-FFF2-40B4-BE49-F238E27FC236}">
                <a16:creationId xmlns:a16="http://schemas.microsoft.com/office/drawing/2014/main" id="{2338B027-9691-CD76-95CF-B1912E040DCE}"/>
              </a:ext>
            </a:extLst>
          </p:cNvPr>
          <p:cNvSpPr>
            <a:spLocks noGrp="1" noChangeArrowheads="1"/>
          </p:cNvSpPr>
          <p:nvPr>
            <p:ph type="body" idx="1"/>
          </p:nvPr>
        </p:nvSpPr>
        <p:spPr>
          <a:xfrm>
            <a:off x="685800" y="1143000"/>
            <a:ext cx="7772400" cy="5105400"/>
          </a:xfrm>
        </p:spPr>
        <p:txBody>
          <a:bodyPr/>
          <a:lstStyle/>
          <a:p>
            <a:pPr marL="0" indent="0" algn="ctr">
              <a:lnSpc>
                <a:spcPct val="90000"/>
              </a:lnSpc>
              <a:buFontTx/>
              <a:buNone/>
            </a:pPr>
            <a:endParaRPr lang="en-US" altLang="en-US" sz="2800"/>
          </a:p>
          <a:p>
            <a:pPr marL="0" indent="0" algn="ctr">
              <a:lnSpc>
                <a:spcPct val="90000"/>
              </a:lnSpc>
              <a:buFontTx/>
              <a:buNone/>
            </a:pPr>
            <a:r>
              <a:rPr lang="en-US" altLang="en-US" sz="3600"/>
              <a:t>total_number_of_students </a:t>
            </a:r>
            <a:r>
              <a:rPr lang="en-US" altLang="en-US" sz="3600">
                <a:solidFill>
                  <a:schemeClr val="tx2"/>
                </a:solidFill>
              </a:rPr>
              <a:t>=</a:t>
            </a:r>
            <a:r>
              <a:rPr lang="en-US" altLang="en-US" sz="3600"/>
              <a:t> 984 ;</a:t>
            </a:r>
          </a:p>
          <a:p>
            <a:pPr marL="0" indent="0" algn="ctr">
              <a:lnSpc>
                <a:spcPct val="90000"/>
              </a:lnSpc>
              <a:buFontTx/>
              <a:buNone/>
            </a:pPr>
            <a:endParaRPr lang="en-US" altLang="en-US" sz="3600"/>
          </a:p>
          <a:p>
            <a:pPr marL="0" indent="0" algn="ctr">
              <a:lnSpc>
                <a:spcPct val="90000"/>
              </a:lnSpc>
              <a:buFontTx/>
              <a:buNone/>
            </a:pPr>
            <a:r>
              <a:rPr lang="en-US" altLang="en-US" sz="3600"/>
              <a:t>title </a:t>
            </a:r>
            <a:r>
              <a:rPr lang="en-US" altLang="en-US" sz="3600">
                <a:solidFill>
                  <a:schemeClr val="tx2"/>
                </a:solidFill>
              </a:rPr>
              <a:t>=</a:t>
            </a:r>
            <a:r>
              <a:rPr lang="en-US" altLang="en-US" sz="3600"/>
              <a:t> “Understanding Computers” ;</a:t>
            </a:r>
          </a:p>
          <a:p>
            <a:pPr marL="0" indent="0" algn="ctr">
              <a:lnSpc>
                <a:spcPct val="90000"/>
              </a:lnSpc>
              <a:buFontTx/>
              <a:buNone/>
            </a:pPr>
            <a:endParaRPr lang="en-US" altLang="en-US" sz="3600"/>
          </a:p>
          <a:p>
            <a:pPr marL="0" indent="0" algn="ctr">
              <a:lnSpc>
                <a:spcPct val="90000"/>
              </a:lnSpc>
              <a:buFontTx/>
              <a:buNone/>
            </a:pPr>
            <a:r>
              <a:rPr lang="en-US" altLang="en-US" sz="3600"/>
              <a:t>swapFlag </a:t>
            </a:r>
            <a:r>
              <a:rPr lang="en-US" altLang="en-US" sz="3600">
                <a:solidFill>
                  <a:schemeClr val="tx2"/>
                </a:solidFill>
              </a:rPr>
              <a:t>=</a:t>
            </a:r>
            <a:r>
              <a:rPr lang="en-US" altLang="en-US" sz="3600"/>
              <a:t> false ;</a:t>
            </a:r>
          </a:p>
          <a:p>
            <a:pPr marL="0" indent="0" algn="ctr">
              <a:lnSpc>
                <a:spcPct val="90000"/>
              </a:lnSpc>
              <a:buFontTx/>
              <a:buNone/>
            </a:pPr>
            <a:endParaRPr lang="en-US" altLang="en-US" sz="3600"/>
          </a:p>
          <a:p>
            <a:pPr marL="0" indent="0" algn="ctr">
              <a:lnSpc>
                <a:spcPct val="90000"/>
              </a:lnSpc>
              <a:buFontTx/>
              <a:buNone/>
            </a:pPr>
            <a:r>
              <a:rPr lang="en-US" altLang="en-US" sz="3600"/>
              <a:t>x </a:t>
            </a:r>
            <a:r>
              <a:rPr lang="en-US" altLang="en-US" sz="3600">
                <a:solidFill>
                  <a:schemeClr val="tx2"/>
                </a:solidFill>
              </a:rPr>
              <a:t>=</a:t>
            </a:r>
            <a:r>
              <a:rPr lang="en-US" altLang="en-US" sz="3600"/>
              <a:t> y + 33 ;</a:t>
            </a:r>
          </a:p>
        </p:txBody>
      </p:sp>
    </p:spTree>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5592E41-2F6C-800D-2AFB-626B56552721}"/>
              </a:ext>
            </a:extLst>
          </p:cNvPr>
          <p:cNvSpPr>
            <a:spLocks noGrp="1"/>
          </p:cNvSpPr>
          <p:nvPr>
            <p:ph type="sldNum" sz="quarter" idx="12"/>
          </p:nvPr>
        </p:nvSpPr>
        <p:spPr/>
        <p:txBody>
          <a:bodyPr/>
          <a:lstStyle/>
          <a:p>
            <a:fld id="{8A43262C-6E75-434C-A718-E54324F5611B}" type="slidenum">
              <a:rPr lang="en-US" altLang="en-US"/>
              <a:pPr/>
              <a:t>33</a:t>
            </a:fld>
            <a:endParaRPr lang="en-US" altLang="en-US"/>
          </a:p>
        </p:txBody>
      </p:sp>
      <p:sp>
        <p:nvSpPr>
          <p:cNvPr id="434178" name="Rectangle 2">
            <a:extLst>
              <a:ext uri="{FF2B5EF4-FFF2-40B4-BE49-F238E27FC236}">
                <a16:creationId xmlns:a16="http://schemas.microsoft.com/office/drawing/2014/main" id="{150A43F7-3C3E-EAFC-8571-EE21AE299A69}"/>
              </a:ext>
            </a:extLst>
          </p:cNvPr>
          <p:cNvSpPr>
            <a:spLocks noGrp="1" noChangeArrowheads="1"/>
          </p:cNvSpPr>
          <p:nvPr>
            <p:ph type="title"/>
          </p:nvPr>
        </p:nvSpPr>
        <p:spPr>
          <a:xfrm>
            <a:off x="685800" y="-228600"/>
            <a:ext cx="7772400" cy="1143000"/>
          </a:xfrm>
        </p:spPr>
        <p:txBody>
          <a:bodyPr/>
          <a:lstStyle/>
          <a:p>
            <a:r>
              <a:rPr lang="en-US" altLang="en-US"/>
              <a:t>Arithmetic Operators</a:t>
            </a:r>
          </a:p>
        </p:txBody>
      </p:sp>
      <p:sp>
        <p:nvSpPr>
          <p:cNvPr id="434181" name="Rectangle 5">
            <a:extLst>
              <a:ext uri="{FF2B5EF4-FFF2-40B4-BE49-F238E27FC236}">
                <a16:creationId xmlns:a16="http://schemas.microsoft.com/office/drawing/2014/main" id="{A02AC423-701C-BDF5-E851-38847EC16CDE}"/>
              </a:ext>
            </a:extLst>
          </p:cNvPr>
          <p:cNvSpPr>
            <a:spLocks noGrp="1" noChangeArrowheads="1"/>
          </p:cNvSpPr>
          <p:nvPr>
            <p:ph type="body" idx="1"/>
          </p:nvPr>
        </p:nvSpPr>
        <p:spPr>
          <a:xfrm>
            <a:off x="1219200" y="1447800"/>
            <a:ext cx="6781800" cy="5181600"/>
          </a:xfrm>
          <a:noFill/>
          <a:ln/>
        </p:spPr>
        <p:txBody>
          <a:bodyPr/>
          <a:lstStyle/>
          <a:p>
            <a:pPr>
              <a:spcBef>
                <a:spcPts val="500"/>
              </a:spcBef>
              <a:spcAft>
                <a:spcPts val="2000"/>
              </a:spcAft>
              <a:buFontTx/>
              <a:buNone/>
              <a:tabLst>
                <a:tab pos="4227513" algn="l"/>
              </a:tabLst>
            </a:pPr>
            <a:r>
              <a:rPr lang="en-US" altLang="en-US" sz="3600">
                <a:solidFill>
                  <a:schemeClr val="tx2"/>
                </a:solidFill>
              </a:rPr>
              <a:t>Multiply</a:t>
            </a:r>
            <a:r>
              <a:rPr lang="en-US" altLang="en-US" sz="3600"/>
              <a:t>	2 </a:t>
            </a:r>
            <a:r>
              <a:rPr lang="en-US" altLang="en-US" sz="3600">
                <a:solidFill>
                  <a:schemeClr val="tx2"/>
                </a:solidFill>
              </a:rPr>
              <a:t>*</a:t>
            </a:r>
            <a:r>
              <a:rPr lang="en-US" altLang="en-US" sz="3600">
                <a:solidFill>
                  <a:srgbClr val="66FF66"/>
                </a:solidFill>
              </a:rPr>
              <a:t> </a:t>
            </a:r>
            <a:r>
              <a:rPr lang="en-US" altLang="en-US" sz="3600"/>
              <a:t>4 </a:t>
            </a:r>
            <a:r>
              <a:rPr lang="en-US" altLang="en-US" sz="3600">
                <a:solidFill>
                  <a:schemeClr val="accent2"/>
                </a:solidFill>
              </a:rPr>
              <a:t>→</a:t>
            </a:r>
            <a:r>
              <a:rPr lang="en-US" altLang="en-US" sz="3600"/>
              <a:t> 8</a:t>
            </a:r>
          </a:p>
          <a:p>
            <a:pPr>
              <a:spcBef>
                <a:spcPts val="500"/>
              </a:spcBef>
              <a:spcAft>
                <a:spcPts val="2000"/>
              </a:spcAft>
              <a:buFontTx/>
              <a:buNone/>
              <a:tabLst>
                <a:tab pos="4227513" algn="l"/>
              </a:tabLst>
            </a:pPr>
            <a:r>
              <a:rPr lang="en-US" altLang="en-US" sz="3600">
                <a:solidFill>
                  <a:schemeClr val="tx2"/>
                </a:solidFill>
              </a:rPr>
              <a:t>Divide </a:t>
            </a:r>
            <a:r>
              <a:rPr lang="en-US" altLang="en-US" sz="3600"/>
              <a:t>	2 </a:t>
            </a:r>
            <a:r>
              <a:rPr lang="en-US" altLang="en-US" sz="3600">
                <a:solidFill>
                  <a:schemeClr val="tx2"/>
                </a:solidFill>
              </a:rPr>
              <a:t>/</a:t>
            </a:r>
            <a:r>
              <a:rPr lang="en-US" altLang="en-US" sz="3600">
                <a:solidFill>
                  <a:srgbClr val="66FF66"/>
                </a:solidFill>
              </a:rPr>
              <a:t> </a:t>
            </a:r>
            <a:r>
              <a:rPr lang="en-US" altLang="en-US" sz="3600"/>
              <a:t>4 </a:t>
            </a:r>
            <a:r>
              <a:rPr lang="en-US" altLang="en-US" sz="3600">
                <a:solidFill>
                  <a:schemeClr val="accent2"/>
                </a:solidFill>
              </a:rPr>
              <a:t>→</a:t>
            </a:r>
            <a:r>
              <a:rPr lang="en-US" altLang="en-US" sz="3600"/>
              <a:t> 0.5</a:t>
            </a:r>
          </a:p>
          <a:p>
            <a:pPr>
              <a:spcBef>
                <a:spcPts val="500"/>
              </a:spcBef>
              <a:spcAft>
                <a:spcPts val="2000"/>
              </a:spcAft>
              <a:buFontTx/>
              <a:buNone/>
              <a:tabLst>
                <a:tab pos="4227513" algn="l"/>
              </a:tabLst>
            </a:pPr>
            <a:r>
              <a:rPr lang="en-US" altLang="en-US" sz="3600">
                <a:solidFill>
                  <a:schemeClr val="tx2"/>
                </a:solidFill>
              </a:rPr>
              <a:t>Modulus</a:t>
            </a:r>
            <a:r>
              <a:rPr lang="en-US" altLang="en-US" sz="3600"/>
              <a:t>	5 </a:t>
            </a:r>
            <a:r>
              <a:rPr lang="en-US" altLang="en-US" sz="3600">
                <a:solidFill>
                  <a:schemeClr val="tx2"/>
                </a:solidFill>
              </a:rPr>
              <a:t>%</a:t>
            </a:r>
            <a:r>
              <a:rPr lang="en-US" altLang="en-US" sz="3600"/>
              <a:t> 2 </a:t>
            </a:r>
            <a:r>
              <a:rPr lang="en-US" altLang="en-US" sz="3600">
                <a:solidFill>
                  <a:schemeClr val="accent2"/>
                </a:solidFill>
              </a:rPr>
              <a:t>→</a:t>
            </a:r>
            <a:r>
              <a:rPr lang="en-US" altLang="en-US" sz="3600"/>
              <a:t> 1</a:t>
            </a:r>
          </a:p>
          <a:p>
            <a:pPr>
              <a:spcBef>
                <a:spcPts val="500"/>
              </a:spcBef>
              <a:spcAft>
                <a:spcPts val="2000"/>
              </a:spcAft>
              <a:buFontTx/>
              <a:buNone/>
              <a:tabLst>
                <a:tab pos="4227513" algn="l"/>
              </a:tabLst>
            </a:pPr>
            <a:r>
              <a:rPr lang="en-US" altLang="en-US" sz="3600">
                <a:solidFill>
                  <a:schemeClr val="tx2"/>
                </a:solidFill>
              </a:rPr>
              <a:t>Add</a:t>
            </a:r>
            <a:r>
              <a:rPr lang="en-US" altLang="en-US" sz="3600"/>
              <a:t>	2 </a:t>
            </a:r>
            <a:r>
              <a:rPr lang="en-US" altLang="en-US" sz="3600">
                <a:solidFill>
                  <a:schemeClr val="tx2"/>
                </a:solidFill>
              </a:rPr>
              <a:t>+</a:t>
            </a:r>
            <a:r>
              <a:rPr lang="en-US" altLang="en-US" sz="3600">
                <a:solidFill>
                  <a:srgbClr val="66FF66"/>
                </a:solidFill>
              </a:rPr>
              <a:t> </a:t>
            </a:r>
            <a:r>
              <a:rPr lang="en-US" altLang="en-US" sz="3600"/>
              <a:t>4 </a:t>
            </a:r>
            <a:r>
              <a:rPr lang="en-US" altLang="en-US" sz="3600">
                <a:solidFill>
                  <a:schemeClr val="accent2"/>
                </a:solidFill>
              </a:rPr>
              <a:t>→</a:t>
            </a:r>
            <a:r>
              <a:rPr lang="en-US" altLang="en-US" sz="3600"/>
              <a:t> 6</a:t>
            </a:r>
          </a:p>
          <a:p>
            <a:pPr>
              <a:spcBef>
                <a:spcPts val="500"/>
              </a:spcBef>
              <a:spcAft>
                <a:spcPts val="2000"/>
              </a:spcAft>
              <a:buFontTx/>
              <a:buNone/>
              <a:tabLst>
                <a:tab pos="4227513" algn="l"/>
              </a:tabLst>
            </a:pPr>
            <a:r>
              <a:rPr lang="en-US" altLang="en-US" sz="3600">
                <a:solidFill>
                  <a:schemeClr val="tx2"/>
                </a:solidFill>
              </a:rPr>
              <a:t>Subtract</a:t>
            </a:r>
            <a:r>
              <a:rPr lang="en-US" altLang="en-US" sz="3600"/>
              <a:t>	2 </a:t>
            </a:r>
            <a:r>
              <a:rPr lang="en-US" altLang="en-US" sz="3600">
                <a:solidFill>
                  <a:schemeClr val="tx2"/>
                </a:solidFill>
              </a:rPr>
              <a:t>-</a:t>
            </a:r>
            <a:r>
              <a:rPr lang="en-US" altLang="en-US" sz="3600">
                <a:solidFill>
                  <a:srgbClr val="66FF66"/>
                </a:solidFill>
              </a:rPr>
              <a:t> </a:t>
            </a:r>
            <a:r>
              <a:rPr lang="en-US" altLang="en-US" sz="3600"/>
              <a:t>4 </a:t>
            </a:r>
            <a:r>
              <a:rPr lang="en-US" altLang="en-US" sz="3600">
                <a:solidFill>
                  <a:schemeClr val="accent2"/>
                </a:solidFill>
              </a:rPr>
              <a:t>→</a:t>
            </a:r>
            <a:r>
              <a:rPr lang="en-US" altLang="en-US" sz="3600"/>
              <a:t> -2</a:t>
            </a:r>
          </a:p>
          <a:p>
            <a:pPr>
              <a:spcBef>
                <a:spcPts val="500"/>
              </a:spcBef>
              <a:spcAft>
                <a:spcPts val="2000"/>
              </a:spcAft>
              <a:buFontTx/>
              <a:buNone/>
              <a:tabLst>
                <a:tab pos="4227513" algn="l"/>
              </a:tabLst>
            </a:pPr>
            <a:r>
              <a:rPr lang="en-US" altLang="en-US" sz="3600">
                <a:solidFill>
                  <a:schemeClr val="tx2"/>
                </a:solidFill>
              </a:rPr>
              <a:t>Negate</a:t>
            </a:r>
            <a:r>
              <a:rPr lang="en-US" altLang="en-US" sz="3600"/>
              <a:t>	</a:t>
            </a:r>
            <a:r>
              <a:rPr lang="en-US" altLang="en-US" sz="3600">
                <a:solidFill>
                  <a:schemeClr val="tx2"/>
                </a:solidFill>
              </a:rPr>
              <a:t>-</a:t>
            </a:r>
            <a:r>
              <a:rPr lang="en-US" altLang="en-US" sz="3600">
                <a:solidFill>
                  <a:srgbClr val="FF66FF"/>
                </a:solidFill>
              </a:rPr>
              <a:t>(</a:t>
            </a:r>
            <a:r>
              <a:rPr lang="en-US" altLang="en-US" sz="3600"/>
              <a:t>5</a:t>
            </a:r>
            <a:r>
              <a:rPr lang="en-US" altLang="en-US" sz="3600">
                <a:solidFill>
                  <a:srgbClr val="FF66FF"/>
                </a:solidFill>
              </a:rPr>
              <a:t>)</a:t>
            </a:r>
            <a:r>
              <a:rPr lang="en-US" altLang="en-US" sz="3600"/>
              <a:t> </a:t>
            </a:r>
            <a:r>
              <a:rPr lang="en-US" altLang="en-US" sz="3600">
                <a:solidFill>
                  <a:schemeClr val="accent2"/>
                </a:solidFill>
              </a:rPr>
              <a:t>→</a:t>
            </a:r>
            <a:r>
              <a:rPr lang="en-US" altLang="en-US" sz="3600"/>
              <a:t> -5</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1000"/>
                                  </p:stCondLst>
                                  <p:childTnLst>
                                    <p:set>
                                      <p:cBhvr>
                                        <p:cTn id="6" dur="1" fill="hold">
                                          <p:stCondLst>
                                            <p:cond delay="0"/>
                                          </p:stCondLst>
                                        </p:cTn>
                                        <p:tgtEl>
                                          <p:spTgt spid="434181">
                                            <p:txEl>
                                              <p:pRg st="0" end="0"/>
                                            </p:txEl>
                                          </p:spTgt>
                                        </p:tgtEl>
                                        <p:attrNameLst>
                                          <p:attrName>style.visibility</p:attrName>
                                        </p:attrNameLst>
                                      </p:cBhvr>
                                      <p:to>
                                        <p:strVal val="visible"/>
                                      </p:to>
                                    </p:set>
                                    <p:animEffect transition="in" filter="randombar(vertical)">
                                      <p:cBhvr>
                                        <p:cTn id="7" dur="500"/>
                                        <p:tgtEl>
                                          <p:spTgt spid="434181">
                                            <p:txEl>
                                              <p:pRg st="0" end="0"/>
                                            </p:txEl>
                                          </p:spTgt>
                                        </p:tgtEl>
                                      </p:cBhvr>
                                    </p:animEffect>
                                  </p:childTnLst>
                                </p:cTn>
                              </p:par>
                            </p:childTnLst>
                          </p:cTn>
                        </p:par>
                        <p:par>
                          <p:cTn id="8" fill="hold" nodeType="afterGroup">
                            <p:stCondLst>
                              <p:cond delay="1500"/>
                            </p:stCondLst>
                            <p:childTnLst>
                              <p:par>
                                <p:cTn id="9" presetID="14" presetClass="entr" presetSubtype="5" fill="hold" grpId="0" nodeType="afterEffect">
                                  <p:stCondLst>
                                    <p:cond delay="1000"/>
                                  </p:stCondLst>
                                  <p:childTnLst>
                                    <p:set>
                                      <p:cBhvr>
                                        <p:cTn id="10" dur="1" fill="hold">
                                          <p:stCondLst>
                                            <p:cond delay="0"/>
                                          </p:stCondLst>
                                        </p:cTn>
                                        <p:tgtEl>
                                          <p:spTgt spid="434181">
                                            <p:txEl>
                                              <p:pRg st="1" end="1"/>
                                            </p:txEl>
                                          </p:spTgt>
                                        </p:tgtEl>
                                        <p:attrNameLst>
                                          <p:attrName>style.visibility</p:attrName>
                                        </p:attrNameLst>
                                      </p:cBhvr>
                                      <p:to>
                                        <p:strVal val="visible"/>
                                      </p:to>
                                    </p:set>
                                    <p:animEffect transition="in" filter="randombar(vertical)">
                                      <p:cBhvr>
                                        <p:cTn id="11" dur="500"/>
                                        <p:tgtEl>
                                          <p:spTgt spid="434181">
                                            <p:txEl>
                                              <p:pRg st="1" end="1"/>
                                            </p:txEl>
                                          </p:spTgt>
                                        </p:tgtEl>
                                      </p:cBhvr>
                                    </p:animEffect>
                                  </p:childTnLst>
                                </p:cTn>
                              </p:par>
                            </p:childTnLst>
                          </p:cTn>
                        </p:par>
                        <p:par>
                          <p:cTn id="12" fill="hold" nodeType="afterGroup">
                            <p:stCondLst>
                              <p:cond delay="3000"/>
                            </p:stCondLst>
                            <p:childTnLst>
                              <p:par>
                                <p:cTn id="13" presetID="14" presetClass="entr" presetSubtype="5" fill="hold" grpId="0" nodeType="afterEffect">
                                  <p:stCondLst>
                                    <p:cond delay="1000"/>
                                  </p:stCondLst>
                                  <p:childTnLst>
                                    <p:set>
                                      <p:cBhvr>
                                        <p:cTn id="14" dur="1" fill="hold">
                                          <p:stCondLst>
                                            <p:cond delay="0"/>
                                          </p:stCondLst>
                                        </p:cTn>
                                        <p:tgtEl>
                                          <p:spTgt spid="434181">
                                            <p:txEl>
                                              <p:pRg st="2" end="2"/>
                                            </p:txEl>
                                          </p:spTgt>
                                        </p:tgtEl>
                                        <p:attrNameLst>
                                          <p:attrName>style.visibility</p:attrName>
                                        </p:attrNameLst>
                                      </p:cBhvr>
                                      <p:to>
                                        <p:strVal val="visible"/>
                                      </p:to>
                                    </p:set>
                                    <p:animEffect transition="in" filter="randombar(vertical)">
                                      <p:cBhvr>
                                        <p:cTn id="15" dur="500"/>
                                        <p:tgtEl>
                                          <p:spTgt spid="434181">
                                            <p:txEl>
                                              <p:pRg st="2" end="2"/>
                                            </p:txEl>
                                          </p:spTgt>
                                        </p:tgtEl>
                                      </p:cBhvr>
                                    </p:animEffect>
                                  </p:childTnLst>
                                </p:cTn>
                              </p:par>
                            </p:childTnLst>
                          </p:cTn>
                        </p:par>
                        <p:par>
                          <p:cTn id="16" fill="hold" nodeType="afterGroup">
                            <p:stCondLst>
                              <p:cond delay="4500"/>
                            </p:stCondLst>
                            <p:childTnLst>
                              <p:par>
                                <p:cTn id="17" presetID="14" presetClass="entr" presetSubtype="5" fill="hold" grpId="0" nodeType="afterEffect">
                                  <p:stCondLst>
                                    <p:cond delay="1000"/>
                                  </p:stCondLst>
                                  <p:childTnLst>
                                    <p:set>
                                      <p:cBhvr>
                                        <p:cTn id="18" dur="1" fill="hold">
                                          <p:stCondLst>
                                            <p:cond delay="0"/>
                                          </p:stCondLst>
                                        </p:cTn>
                                        <p:tgtEl>
                                          <p:spTgt spid="434181">
                                            <p:txEl>
                                              <p:pRg st="3" end="3"/>
                                            </p:txEl>
                                          </p:spTgt>
                                        </p:tgtEl>
                                        <p:attrNameLst>
                                          <p:attrName>style.visibility</p:attrName>
                                        </p:attrNameLst>
                                      </p:cBhvr>
                                      <p:to>
                                        <p:strVal val="visible"/>
                                      </p:to>
                                    </p:set>
                                    <p:animEffect transition="in" filter="randombar(vertical)">
                                      <p:cBhvr>
                                        <p:cTn id="19" dur="500"/>
                                        <p:tgtEl>
                                          <p:spTgt spid="434181">
                                            <p:txEl>
                                              <p:pRg st="3" end="3"/>
                                            </p:txEl>
                                          </p:spTgt>
                                        </p:tgtEl>
                                      </p:cBhvr>
                                    </p:animEffect>
                                  </p:childTnLst>
                                </p:cTn>
                              </p:par>
                            </p:childTnLst>
                          </p:cTn>
                        </p:par>
                        <p:par>
                          <p:cTn id="20" fill="hold" nodeType="afterGroup">
                            <p:stCondLst>
                              <p:cond delay="6000"/>
                            </p:stCondLst>
                            <p:childTnLst>
                              <p:par>
                                <p:cTn id="21" presetID="14" presetClass="entr" presetSubtype="5" fill="hold" grpId="0" nodeType="afterEffect">
                                  <p:stCondLst>
                                    <p:cond delay="1000"/>
                                  </p:stCondLst>
                                  <p:childTnLst>
                                    <p:set>
                                      <p:cBhvr>
                                        <p:cTn id="22" dur="1" fill="hold">
                                          <p:stCondLst>
                                            <p:cond delay="0"/>
                                          </p:stCondLst>
                                        </p:cTn>
                                        <p:tgtEl>
                                          <p:spTgt spid="434181">
                                            <p:txEl>
                                              <p:pRg st="4" end="4"/>
                                            </p:txEl>
                                          </p:spTgt>
                                        </p:tgtEl>
                                        <p:attrNameLst>
                                          <p:attrName>style.visibility</p:attrName>
                                        </p:attrNameLst>
                                      </p:cBhvr>
                                      <p:to>
                                        <p:strVal val="visible"/>
                                      </p:to>
                                    </p:set>
                                    <p:animEffect transition="in" filter="randombar(vertical)">
                                      <p:cBhvr>
                                        <p:cTn id="23" dur="500"/>
                                        <p:tgtEl>
                                          <p:spTgt spid="434181">
                                            <p:txEl>
                                              <p:pRg st="4" end="4"/>
                                            </p:txEl>
                                          </p:spTgt>
                                        </p:tgtEl>
                                      </p:cBhvr>
                                    </p:animEffect>
                                  </p:childTnLst>
                                </p:cTn>
                              </p:par>
                            </p:childTnLst>
                          </p:cTn>
                        </p:par>
                        <p:par>
                          <p:cTn id="24" fill="hold" nodeType="afterGroup">
                            <p:stCondLst>
                              <p:cond delay="7500"/>
                            </p:stCondLst>
                            <p:childTnLst>
                              <p:par>
                                <p:cTn id="25" presetID="14" presetClass="entr" presetSubtype="5" fill="hold" grpId="0" nodeType="afterEffect">
                                  <p:stCondLst>
                                    <p:cond delay="1000"/>
                                  </p:stCondLst>
                                  <p:childTnLst>
                                    <p:set>
                                      <p:cBhvr>
                                        <p:cTn id="26" dur="1" fill="hold">
                                          <p:stCondLst>
                                            <p:cond delay="0"/>
                                          </p:stCondLst>
                                        </p:cTn>
                                        <p:tgtEl>
                                          <p:spTgt spid="434181">
                                            <p:txEl>
                                              <p:pRg st="5" end="5"/>
                                            </p:txEl>
                                          </p:spTgt>
                                        </p:tgtEl>
                                        <p:attrNameLst>
                                          <p:attrName>style.visibility</p:attrName>
                                        </p:attrNameLst>
                                      </p:cBhvr>
                                      <p:to>
                                        <p:strVal val="visible"/>
                                      </p:to>
                                    </p:set>
                                    <p:animEffect transition="in" filter="randombar(vertical)">
                                      <p:cBhvr>
                                        <p:cTn id="27" dur="500"/>
                                        <p:tgtEl>
                                          <p:spTgt spid="4341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1" grpId="0" build="p" autoUpdateAnimBg="0" advAuto="100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4A3D02C-8125-C09B-5860-714B992303E6}"/>
              </a:ext>
            </a:extLst>
          </p:cNvPr>
          <p:cNvSpPr>
            <a:spLocks noGrp="1"/>
          </p:cNvSpPr>
          <p:nvPr>
            <p:ph type="sldNum" sz="quarter" idx="12"/>
          </p:nvPr>
        </p:nvSpPr>
        <p:spPr/>
        <p:txBody>
          <a:bodyPr/>
          <a:lstStyle/>
          <a:p>
            <a:fld id="{29092860-3DF7-2141-9E21-9E2BCC1481AC}" type="slidenum">
              <a:rPr lang="en-US" altLang="en-US"/>
              <a:pPr/>
              <a:t>34</a:t>
            </a:fld>
            <a:endParaRPr lang="en-US" altLang="en-US"/>
          </a:p>
        </p:txBody>
      </p:sp>
      <p:sp>
        <p:nvSpPr>
          <p:cNvPr id="436226" name="Rectangle 2">
            <a:extLst>
              <a:ext uri="{FF2B5EF4-FFF2-40B4-BE49-F238E27FC236}">
                <a16:creationId xmlns:a16="http://schemas.microsoft.com/office/drawing/2014/main" id="{D5483262-DCD7-1DD8-05E9-6968512CE1F9}"/>
              </a:ext>
            </a:extLst>
          </p:cNvPr>
          <p:cNvSpPr>
            <a:spLocks noGrp="1" noChangeArrowheads="1"/>
          </p:cNvSpPr>
          <p:nvPr>
            <p:ph type="title"/>
          </p:nvPr>
        </p:nvSpPr>
        <p:spPr>
          <a:xfrm>
            <a:off x="685800" y="-228600"/>
            <a:ext cx="7772400" cy="1143000"/>
          </a:xfrm>
        </p:spPr>
        <p:txBody>
          <a:bodyPr/>
          <a:lstStyle/>
          <a:p>
            <a:r>
              <a:rPr lang="en-US" altLang="en-US"/>
              <a:t>Comparison Operators</a:t>
            </a:r>
          </a:p>
        </p:txBody>
      </p:sp>
      <p:sp>
        <p:nvSpPr>
          <p:cNvPr id="436227" name="Rectangle 3">
            <a:extLst>
              <a:ext uri="{FF2B5EF4-FFF2-40B4-BE49-F238E27FC236}">
                <a16:creationId xmlns:a16="http://schemas.microsoft.com/office/drawing/2014/main" id="{477ED7F4-354B-7B0E-AD10-5B445D957AE4}"/>
              </a:ext>
            </a:extLst>
          </p:cNvPr>
          <p:cNvSpPr>
            <a:spLocks noGrp="1" noChangeArrowheads="1"/>
          </p:cNvSpPr>
          <p:nvPr>
            <p:ph type="body" idx="1"/>
          </p:nvPr>
        </p:nvSpPr>
        <p:spPr>
          <a:xfrm>
            <a:off x="152400" y="1143000"/>
            <a:ext cx="8915400" cy="5715000"/>
          </a:xfrm>
        </p:spPr>
        <p:txBody>
          <a:bodyPr/>
          <a:lstStyle/>
          <a:p>
            <a:pPr marL="0" indent="0" algn="ctr">
              <a:lnSpc>
                <a:spcPct val="90000"/>
              </a:lnSpc>
              <a:buFontTx/>
              <a:buNone/>
            </a:pPr>
            <a:endParaRPr lang="en-US" altLang="en-US"/>
          </a:p>
          <a:p>
            <a:pPr marL="0" indent="0" algn="ctr">
              <a:lnSpc>
                <a:spcPct val="90000"/>
              </a:lnSpc>
              <a:buFontTx/>
              <a:buNone/>
            </a:pPr>
            <a:endParaRPr lang="en-US" altLang="en-US" i="1"/>
          </a:p>
          <a:p>
            <a:pPr marL="0" indent="0" algn="ctr">
              <a:lnSpc>
                <a:spcPct val="90000"/>
              </a:lnSpc>
              <a:buFontTx/>
              <a:buNone/>
            </a:pPr>
            <a:r>
              <a:rPr lang="en-US" altLang="en-US" i="1"/>
              <a:t>The “equal to (</a:t>
            </a:r>
            <a:r>
              <a:rPr lang="en-US" altLang="en-US" i="1">
                <a:solidFill>
                  <a:schemeClr val="tx2"/>
                </a:solidFill>
              </a:rPr>
              <a:t>==</a:t>
            </a:r>
            <a:r>
              <a:rPr lang="en-US" altLang="en-US" i="1"/>
              <a:t>)” Comparison Operator</a:t>
            </a:r>
            <a:r>
              <a:rPr lang="en-US" altLang="en-US"/>
              <a:t> </a:t>
            </a:r>
          </a:p>
          <a:p>
            <a:pPr marL="0" indent="0" algn="ctr">
              <a:lnSpc>
                <a:spcPct val="90000"/>
              </a:lnSpc>
              <a:buFontTx/>
              <a:buNone/>
            </a:pPr>
            <a:endParaRPr lang="en-US" altLang="en-US" sz="4400"/>
          </a:p>
          <a:p>
            <a:pPr marL="0" indent="0">
              <a:lnSpc>
                <a:spcPct val="90000"/>
              </a:lnSpc>
              <a:buFontTx/>
              <a:buNone/>
            </a:pPr>
            <a:r>
              <a:rPr lang="en-US" altLang="en-US">
                <a:solidFill>
                  <a:srgbClr val="FF66FF"/>
                </a:solidFill>
              </a:rPr>
              <a:t>if (</a:t>
            </a:r>
            <a:r>
              <a:rPr lang="en-US" altLang="en-US"/>
              <a:t> today</a:t>
            </a:r>
            <a:r>
              <a:rPr lang="en-US" altLang="en-US">
                <a:solidFill>
                  <a:schemeClr val="tx2"/>
                </a:solidFill>
              </a:rPr>
              <a:t> ==</a:t>
            </a:r>
            <a:r>
              <a:rPr lang="en-US" altLang="en-US"/>
              <a:t> </a:t>
            </a:r>
            <a:r>
              <a:rPr lang="en-US" altLang="en-US">
                <a:solidFill>
                  <a:srgbClr val="FF66FF"/>
                </a:solidFill>
              </a:rPr>
              <a:t>“</a:t>
            </a:r>
            <a:r>
              <a:rPr lang="en-US" altLang="en-US"/>
              <a:t>Sunday</a:t>
            </a:r>
            <a:r>
              <a:rPr lang="en-US" altLang="en-US">
                <a:solidFill>
                  <a:srgbClr val="FF66FF"/>
                </a:solidFill>
              </a:rPr>
              <a:t>” )</a:t>
            </a:r>
          </a:p>
          <a:p>
            <a:pPr marL="0" indent="0">
              <a:lnSpc>
                <a:spcPct val="90000"/>
              </a:lnSpc>
              <a:buFontTx/>
              <a:buNone/>
            </a:pPr>
            <a:r>
              <a:rPr lang="en-US" altLang="en-US"/>
              <a:t>		</a:t>
            </a:r>
            <a:r>
              <a:rPr lang="en-US" altLang="en-US">
                <a:solidFill>
                  <a:srgbClr val="FF66FF"/>
                </a:solidFill>
              </a:rPr>
              <a:t>document.write(“</a:t>
            </a:r>
            <a:r>
              <a:rPr lang="en-US" altLang="en-US"/>
              <a:t>The shop is closed</a:t>
            </a:r>
            <a:r>
              <a:rPr lang="en-US" altLang="en-US">
                <a:solidFill>
                  <a:srgbClr val="FF66FF"/>
                </a:solidFill>
              </a:rPr>
              <a:t>”);</a:t>
            </a:r>
          </a:p>
          <a:p>
            <a:pPr marL="0" indent="0" algn="ctr">
              <a:lnSpc>
                <a:spcPct val="90000"/>
              </a:lnSpc>
              <a:buFontTx/>
              <a:buNone/>
            </a:pPr>
            <a:endParaRPr lang="en-US" altLang="en-US" sz="4400"/>
          </a:p>
          <a:p>
            <a:pPr marL="0" indent="0">
              <a:lnSpc>
                <a:spcPct val="90000"/>
              </a:lnSpc>
              <a:buFontTx/>
              <a:buNone/>
            </a:pPr>
            <a:r>
              <a:rPr lang="en-US" altLang="en-US" i="1"/>
              <a:t>The string “The shop is closed” will be written to the document only if the variable today has a value equal to “Sunday”</a:t>
            </a:r>
          </a:p>
        </p:txBody>
      </p:sp>
      <p:sp>
        <p:nvSpPr>
          <p:cNvPr id="436228" name="Rectangle 4">
            <a:extLst>
              <a:ext uri="{FF2B5EF4-FFF2-40B4-BE49-F238E27FC236}">
                <a16:creationId xmlns:a16="http://schemas.microsoft.com/office/drawing/2014/main" id="{E0F130F4-02C6-74BE-1A15-B16BFECE6F87}"/>
              </a:ext>
            </a:extLst>
          </p:cNvPr>
          <p:cNvSpPr>
            <a:spLocks noChangeArrowheads="1"/>
          </p:cNvSpPr>
          <p:nvPr/>
        </p:nvSpPr>
        <p:spPr bwMode="auto">
          <a:xfrm>
            <a:off x="76200" y="3352800"/>
            <a:ext cx="9067800" cy="13716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229" name="AutoShape 5">
            <a:extLst>
              <a:ext uri="{FF2B5EF4-FFF2-40B4-BE49-F238E27FC236}">
                <a16:creationId xmlns:a16="http://schemas.microsoft.com/office/drawing/2014/main" id="{C3B6B510-AA8E-3DB5-9D8C-7BDB594212C6}"/>
              </a:ext>
            </a:extLst>
          </p:cNvPr>
          <p:cNvSpPr>
            <a:spLocks noChangeArrowheads="1"/>
          </p:cNvSpPr>
          <p:nvPr/>
        </p:nvSpPr>
        <p:spPr bwMode="auto">
          <a:xfrm>
            <a:off x="6324600" y="685800"/>
            <a:ext cx="2819400" cy="1371600"/>
          </a:xfrm>
          <a:prstGeom prst="wedgeRectCallout">
            <a:avLst>
              <a:gd name="adj1" fmla="val -136824"/>
              <a:gd name="adj2" fmla="val 67014"/>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Not the same as the assignment “=” operator</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36229"/>
                                        </p:tgtEl>
                                        <p:attrNameLst>
                                          <p:attrName>style.visibility</p:attrName>
                                        </p:attrNameLst>
                                      </p:cBhvr>
                                      <p:to>
                                        <p:strVal val="visible"/>
                                      </p:to>
                                    </p:set>
                                    <p:animEffect transition="in" filter="wipe(left)">
                                      <p:cBhvr>
                                        <p:cTn id="7" dur="500"/>
                                        <p:tgtEl>
                                          <p:spTgt spid="4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487EFDE-623E-BC7E-43EC-F5FD2777ED2E}"/>
              </a:ext>
            </a:extLst>
          </p:cNvPr>
          <p:cNvSpPr>
            <a:spLocks noGrp="1"/>
          </p:cNvSpPr>
          <p:nvPr>
            <p:ph type="sldNum" sz="quarter" idx="12"/>
          </p:nvPr>
        </p:nvSpPr>
        <p:spPr/>
        <p:txBody>
          <a:bodyPr/>
          <a:lstStyle/>
          <a:p>
            <a:fld id="{E74F2C1B-EE96-3048-999E-EF6C83BA806D}" type="slidenum">
              <a:rPr lang="en-US" altLang="en-US"/>
              <a:pPr/>
              <a:t>35</a:t>
            </a:fld>
            <a:endParaRPr lang="en-US" altLang="en-US"/>
          </a:p>
        </p:txBody>
      </p:sp>
      <p:sp>
        <p:nvSpPr>
          <p:cNvPr id="438274" name="Rectangle 2">
            <a:extLst>
              <a:ext uri="{FF2B5EF4-FFF2-40B4-BE49-F238E27FC236}">
                <a16:creationId xmlns:a16="http://schemas.microsoft.com/office/drawing/2014/main" id="{F2896A15-BFB4-7BC8-BBD8-481A3E9C683F}"/>
              </a:ext>
            </a:extLst>
          </p:cNvPr>
          <p:cNvSpPr>
            <a:spLocks noGrp="1" noChangeArrowheads="1"/>
          </p:cNvSpPr>
          <p:nvPr>
            <p:ph type="title"/>
          </p:nvPr>
        </p:nvSpPr>
        <p:spPr>
          <a:xfrm>
            <a:off x="685800" y="-228600"/>
            <a:ext cx="7772400" cy="1143000"/>
          </a:xfrm>
        </p:spPr>
        <p:txBody>
          <a:bodyPr/>
          <a:lstStyle/>
          <a:p>
            <a:r>
              <a:rPr lang="en-US" altLang="en-US"/>
              <a:t>Comparison Operators</a:t>
            </a:r>
          </a:p>
        </p:txBody>
      </p:sp>
      <p:sp>
        <p:nvSpPr>
          <p:cNvPr id="438275" name="Rectangle 3">
            <a:extLst>
              <a:ext uri="{FF2B5EF4-FFF2-40B4-BE49-F238E27FC236}">
                <a16:creationId xmlns:a16="http://schemas.microsoft.com/office/drawing/2014/main" id="{7E4DEDCB-2B01-9AC0-99E6-05E839558726}"/>
              </a:ext>
            </a:extLst>
          </p:cNvPr>
          <p:cNvSpPr>
            <a:spLocks noGrp="1" noChangeArrowheads="1"/>
          </p:cNvSpPr>
          <p:nvPr>
            <p:ph type="body" idx="1"/>
          </p:nvPr>
        </p:nvSpPr>
        <p:spPr>
          <a:xfrm>
            <a:off x="152400" y="1143000"/>
            <a:ext cx="9144000" cy="5715000"/>
          </a:xfrm>
        </p:spPr>
        <p:txBody>
          <a:bodyPr/>
          <a:lstStyle/>
          <a:p>
            <a:pPr marL="0" indent="0">
              <a:spcAft>
                <a:spcPct val="50000"/>
              </a:spcAft>
              <a:buFontTx/>
              <a:buNone/>
              <a:tabLst>
                <a:tab pos="2289175" algn="l"/>
              </a:tabLst>
            </a:pPr>
            <a:r>
              <a:rPr lang="en-US" altLang="en-US" sz="3600"/>
              <a:t>a </a:t>
            </a:r>
            <a:r>
              <a:rPr lang="en-US" altLang="en-US" sz="3600">
                <a:solidFill>
                  <a:schemeClr val="tx2"/>
                </a:solidFill>
              </a:rPr>
              <a:t>==</a:t>
            </a:r>
            <a:r>
              <a:rPr lang="en-US" altLang="en-US" sz="3600"/>
              <a:t> b</a:t>
            </a:r>
            <a:r>
              <a:rPr lang="en-US" altLang="en-US" sz="3400"/>
              <a:t>	</a:t>
            </a:r>
            <a:r>
              <a:rPr lang="en-US" altLang="en-US"/>
              <a:t>True if a and b are the same</a:t>
            </a:r>
          </a:p>
          <a:p>
            <a:pPr marL="0" indent="0">
              <a:spcAft>
                <a:spcPct val="50000"/>
              </a:spcAft>
              <a:buFontTx/>
              <a:buNone/>
              <a:tabLst>
                <a:tab pos="2289175" algn="l"/>
              </a:tabLst>
            </a:pPr>
            <a:r>
              <a:rPr lang="en-US" altLang="en-US" sz="3600"/>
              <a:t>a </a:t>
            </a:r>
            <a:r>
              <a:rPr lang="en-US" altLang="en-US" sz="3600">
                <a:solidFill>
                  <a:schemeClr val="tx2"/>
                </a:solidFill>
              </a:rPr>
              <a:t>!=</a:t>
            </a:r>
            <a:r>
              <a:rPr lang="en-US" altLang="en-US" sz="3600"/>
              <a:t> b</a:t>
            </a:r>
            <a:r>
              <a:rPr lang="en-US" altLang="en-US" sz="3400"/>
              <a:t>	</a:t>
            </a:r>
            <a:r>
              <a:rPr lang="en-US" altLang="en-US"/>
              <a:t>True if a and b are not the same</a:t>
            </a:r>
          </a:p>
          <a:p>
            <a:pPr marL="0" indent="0">
              <a:spcAft>
                <a:spcPct val="50000"/>
              </a:spcAft>
              <a:buFontTx/>
              <a:buNone/>
              <a:tabLst>
                <a:tab pos="2289175" algn="l"/>
              </a:tabLst>
            </a:pPr>
            <a:r>
              <a:rPr lang="en-US" altLang="en-US" sz="3600"/>
              <a:t>a </a:t>
            </a:r>
            <a:r>
              <a:rPr lang="en-US" altLang="en-US" sz="3600">
                <a:solidFill>
                  <a:schemeClr val="tx2"/>
                </a:solidFill>
              </a:rPr>
              <a:t>&gt;</a:t>
            </a:r>
            <a:r>
              <a:rPr lang="en-US" altLang="en-US" sz="3600"/>
              <a:t> b</a:t>
            </a:r>
            <a:r>
              <a:rPr lang="en-US" altLang="en-US" sz="3400"/>
              <a:t>	</a:t>
            </a:r>
            <a:r>
              <a:rPr lang="en-US" altLang="en-US"/>
              <a:t>True if a is greater than b</a:t>
            </a:r>
          </a:p>
          <a:p>
            <a:pPr marL="0" indent="0">
              <a:spcAft>
                <a:spcPct val="50000"/>
              </a:spcAft>
              <a:buFontTx/>
              <a:buNone/>
              <a:tabLst>
                <a:tab pos="2289175" algn="l"/>
              </a:tabLst>
            </a:pPr>
            <a:r>
              <a:rPr lang="en-US" altLang="en-US" sz="3600"/>
              <a:t>a </a:t>
            </a:r>
            <a:r>
              <a:rPr lang="en-US" altLang="en-US" sz="3600">
                <a:solidFill>
                  <a:schemeClr val="tx2"/>
                </a:solidFill>
              </a:rPr>
              <a:t>&gt;=</a:t>
            </a:r>
            <a:r>
              <a:rPr lang="en-US" altLang="en-US" sz="3600"/>
              <a:t> b</a:t>
            </a:r>
            <a:r>
              <a:rPr lang="en-US" altLang="en-US" sz="3400"/>
              <a:t>	</a:t>
            </a:r>
            <a:r>
              <a:rPr lang="en-US" altLang="en-US"/>
              <a:t>True if a is greater than or equal to b</a:t>
            </a:r>
          </a:p>
          <a:p>
            <a:pPr marL="0" indent="0">
              <a:spcAft>
                <a:spcPct val="50000"/>
              </a:spcAft>
              <a:buFontTx/>
              <a:buNone/>
              <a:tabLst>
                <a:tab pos="2289175" algn="l"/>
              </a:tabLst>
            </a:pPr>
            <a:r>
              <a:rPr lang="en-US" altLang="en-US" sz="3600"/>
              <a:t>a </a:t>
            </a:r>
            <a:r>
              <a:rPr lang="en-US" altLang="en-US" sz="3600">
                <a:solidFill>
                  <a:schemeClr val="tx2"/>
                </a:solidFill>
              </a:rPr>
              <a:t>&lt;</a:t>
            </a:r>
            <a:r>
              <a:rPr lang="en-US" altLang="en-US" sz="3600"/>
              <a:t> b</a:t>
            </a:r>
            <a:r>
              <a:rPr lang="en-US" altLang="en-US" sz="3400"/>
              <a:t>	</a:t>
            </a:r>
            <a:r>
              <a:rPr lang="en-US" altLang="en-US"/>
              <a:t>True if a is less than b</a:t>
            </a:r>
          </a:p>
          <a:p>
            <a:pPr marL="0" indent="0">
              <a:spcAft>
                <a:spcPct val="50000"/>
              </a:spcAft>
              <a:buFontTx/>
              <a:buNone/>
              <a:tabLst>
                <a:tab pos="2289175" algn="l"/>
              </a:tabLst>
            </a:pPr>
            <a:r>
              <a:rPr lang="en-US" altLang="en-US" sz="3600"/>
              <a:t>a </a:t>
            </a:r>
            <a:r>
              <a:rPr lang="en-US" altLang="en-US" sz="3600">
                <a:solidFill>
                  <a:schemeClr val="tx2"/>
                </a:solidFill>
              </a:rPr>
              <a:t>&lt;=</a:t>
            </a:r>
            <a:r>
              <a:rPr lang="en-US" altLang="en-US" sz="3600"/>
              <a:t> b</a:t>
            </a:r>
            <a:r>
              <a:rPr lang="en-US" altLang="en-US" sz="3400"/>
              <a:t>	</a:t>
            </a:r>
            <a:r>
              <a:rPr lang="en-US" altLang="en-US"/>
              <a:t>True if a is less than or equal to b</a:t>
            </a:r>
          </a:p>
        </p:txBody>
      </p:sp>
    </p:spTree>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2E91774-DF9A-5FF7-981A-AD1D943B0D4D}"/>
              </a:ext>
            </a:extLst>
          </p:cNvPr>
          <p:cNvSpPr>
            <a:spLocks noGrp="1"/>
          </p:cNvSpPr>
          <p:nvPr>
            <p:ph type="sldNum" sz="quarter" idx="12"/>
          </p:nvPr>
        </p:nvSpPr>
        <p:spPr/>
        <p:txBody>
          <a:bodyPr/>
          <a:lstStyle/>
          <a:p>
            <a:fld id="{38FE46CC-C194-0E42-8883-72E720292A91}" type="slidenum">
              <a:rPr lang="en-US" altLang="en-US"/>
              <a:pPr/>
              <a:t>36</a:t>
            </a:fld>
            <a:endParaRPr lang="en-US" altLang="en-US"/>
          </a:p>
        </p:txBody>
      </p:sp>
      <p:sp>
        <p:nvSpPr>
          <p:cNvPr id="443394" name="Rectangle 2">
            <a:extLst>
              <a:ext uri="{FF2B5EF4-FFF2-40B4-BE49-F238E27FC236}">
                <a16:creationId xmlns:a16="http://schemas.microsoft.com/office/drawing/2014/main" id="{150931AA-E8B8-DE77-E0F1-467C349A2904}"/>
              </a:ext>
            </a:extLst>
          </p:cNvPr>
          <p:cNvSpPr>
            <a:spLocks noGrp="1" noChangeArrowheads="1"/>
          </p:cNvSpPr>
          <p:nvPr>
            <p:ph type="title"/>
          </p:nvPr>
        </p:nvSpPr>
        <p:spPr>
          <a:xfrm>
            <a:off x="685800" y="-152400"/>
            <a:ext cx="7772400" cy="1143000"/>
          </a:xfrm>
        </p:spPr>
        <p:txBody>
          <a:bodyPr/>
          <a:lstStyle/>
          <a:p>
            <a:r>
              <a:rPr lang="en-US" altLang="en-US"/>
              <a:t>Example</a:t>
            </a:r>
          </a:p>
        </p:txBody>
      </p:sp>
      <p:sp>
        <p:nvSpPr>
          <p:cNvPr id="443395" name="Rectangle 3">
            <a:extLst>
              <a:ext uri="{FF2B5EF4-FFF2-40B4-BE49-F238E27FC236}">
                <a16:creationId xmlns:a16="http://schemas.microsoft.com/office/drawing/2014/main" id="{9B160910-DCAC-0324-0A7B-12EC5110F366}"/>
              </a:ext>
            </a:extLst>
          </p:cNvPr>
          <p:cNvSpPr>
            <a:spLocks noGrp="1" noChangeArrowheads="1"/>
          </p:cNvSpPr>
          <p:nvPr>
            <p:ph type="body" idx="1"/>
          </p:nvPr>
        </p:nvSpPr>
        <p:spPr>
          <a:xfrm>
            <a:off x="1905000" y="1447800"/>
            <a:ext cx="5715000" cy="4114800"/>
          </a:xfrm>
        </p:spPr>
        <p:txBody>
          <a:bodyPr/>
          <a:lstStyle/>
          <a:p>
            <a:pPr marL="0" indent="0">
              <a:buFontTx/>
              <a:buNone/>
            </a:pPr>
            <a:r>
              <a:rPr lang="en-US" altLang="en-US" sz="3600">
                <a:solidFill>
                  <a:srgbClr val="FF66FF"/>
                </a:solidFill>
              </a:rPr>
              <a:t>if (</a:t>
            </a:r>
            <a:r>
              <a:rPr lang="en-US" altLang="en-US" sz="3600"/>
              <a:t> x</a:t>
            </a:r>
            <a:r>
              <a:rPr lang="en-US" altLang="en-US" sz="3600">
                <a:solidFill>
                  <a:schemeClr val="tx2"/>
                </a:solidFill>
              </a:rPr>
              <a:t> !=</a:t>
            </a:r>
            <a:r>
              <a:rPr lang="en-US" altLang="en-US" sz="3600"/>
              <a:t> 0</a:t>
            </a:r>
            <a:r>
              <a:rPr lang="en-US" altLang="en-US" sz="3600">
                <a:solidFill>
                  <a:srgbClr val="FF66FF"/>
                </a:solidFill>
              </a:rPr>
              <a:t> )</a:t>
            </a:r>
          </a:p>
          <a:p>
            <a:pPr marL="0" indent="0">
              <a:buFontTx/>
              <a:buNone/>
            </a:pPr>
            <a:r>
              <a:rPr lang="en-US" altLang="en-US" sz="3600"/>
              <a:t>	result </a:t>
            </a:r>
            <a:r>
              <a:rPr lang="en-US" altLang="en-US" sz="3600">
                <a:solidFill>
                  <a:srgbClr val="FF66FF"/>
                </a:solidFill>
              </a:rPr>
              <a:t>=</a:t>
            </a:r>
            <a:r>
              <a:rPr lang="en-US" altLang="en-US" sz="3600"/>
              <a:t> y </a:t>
            </a:r>
            <a:r>
              <a:rPr lang="en-US" altLang="en-US" sz="3600">
                <a:solidFill>
                  <a:srgbClr val="FF66FF"/>
                </a:solidFill>
              </a:rPr>
              <a:t>/</a:t>
            </a:r>
            <a:r>
              <a:rPr lang="en-US" altLang="en-US" sz="3600"/>
              <a:t> x</a:t>
            </a:r>
            <a:r>
              <a:rPr lang="en-US" altLang="en-US" sz="3600">
                <a:solidFill>
                  <a:srgbClr val="FF66FF"/>
                </a:solidFill>
              </a:rPr>
              <a:t>;</a:t>
            </a:r>
          </a:p>
          <a:p>
            <a:pPr marL="0" indent="0">
              <a:buFontTx/>
              <a:buNone/>
            </a:pPr>
            <a:r>
              <a:rPr lang="en-US" altLang="en-US" sz="3600">
                <a:solidFill>
                  <a:srgbClr val="FF66FF"/>
                </a:solidFill>
              </a:rPr>
              <a:t>else</a:t>
            </a:r>
          </a:p>
          <a:p>
            <a:pPr marL="0" indent="0">
              <a:buFontTx/>
              <a:buNone/>
            </a:pPr>
            <a:r>
              <a:rPr lang="en-US" altLang="en-US" sz="3600"/>
              <a:t>	result </a:t>
            </a:r>
            <a:r>
              <a:rPr lang="en-US" altLang="en-US" sz="3600">
                <a:solidFill>
                  <a:srgbClr val="FF66FF"/>
                </a:solidFill>
              </a:rPr>
              <a:t>= “</a:t>
            </a:r>
            <a:r>
              <a:rPr lang="en-US" altLang="en-US" sz="3600"/>
              <a:t>not defined</a:t>
            </a:r>
            <a:r>
              <a:rPr lang="en-US" altLang="en-US" sz="3600">
                <a:solidFill>
                  <a:srgbClr val="FF66FF"/>
                </a:solidFill>
              </a:rPr>
              <a:t>”;</a:t>
            </a:r>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9CCB69CB-D89A-79FA-B7F3-A9EC83350D74}"/>
              </a:ext>
            </a:extLst>
          </p:cNvPr>
          <p:cNvSpPr>
            <a:spLocks noGrp="1"/>
          </p:cNvSpPr>
          <p:nvPr>
            <p:ph type="sldNum" sz="quarter" idx="12"/>
          </p:nvPr>
        </p:nvSpPr>
        <p:spPr/>
        <p:txBody>
          <a:bodyPr/>
          <a:lstStyle/>
          <a:p>
            <a:fld id="{64F4F11A-DDF4-6343-805F-E1FAEE9F5770}" type="slidenum">
              <a:rPr lang="en-US" altLang="en-US"/>
              <a:pPr/>
              <a:t>37</a:t>
            </a:fld>
            <a:endParaRPr lang="en-US" altLang="en-US"/>
          </a:p>
        </p:txBody>
      </p:sp>
      <p:sp>
        <p:nvSpPr>
          <p:cNvPr id="466946" name="Rectangle 2">
            <a:extLst>
              <a:ext uri="{FF2B5EF4-FFF2-40B4-BE49-F238E27FC236}">
                <a16:creationId xmlns:a16="http://schemas.microsoft.com/office/drawing/2014/main" id="{0E30D8DE-FAAD-D59F-D323-BE29D45201E3}"/>
              </a:ext>
            </a:extLst>
          </p:cNvPr>
          <p:cNvSpPr>
            <a:spLocks noGrp="1" noChangeArrowheads="1"/>
          </p:cNvSpPr>
          <p:nvPr>
            <p:ph type="title"/>
          </p:nvPr>
        </p:nvSpPr>
        <p:spPr/>
        <p:txBody>
          <a:bodyPr/>
          <a:lstStyle/>
          <a:p>
            <a:pPr algn="l"/>
            <a:r>
              <a:rPr lang="en-US" altLang="en-US" sz="3600">
                <a:solidFill>
                  <a:schemeClr val="tx1"/>
                </a:solidFill>
              </a:rPr>
              <a:t>From comparison operators, now we move to </a:t>
            </a:r>
            <a:r>
              <a:rPr lang="en-US" altLang="en-US" sz="3600"/>
              <a:t>Logical</a:t>
            </a:r>
            <a:r>
              <a:rPr lang="en-US" altLang="en-US" sz="3600">
                <a:solidFill>
                  <a:schemeClr val="tx1"/>
                </a:solidFill>
              </a:rPr>
              <a:t> Operators</a:t>
            </a:r>
          </a:p>
        </p:txBody>
      </p:sp>
    </p:spTree>
  </p:cSld>
  <p:clrMapOvr>
    <a:masterClrMapping/>
  </p:clrMapOvr>
  <p:transition>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E1B1C7A-2FDC-FFCA-3BFF-3396502DCB02}"/>
              </a:ext>
            </a:extLst>
          </p:cNvPr>
          <p:cNvSpPr>
            <a:spLocks noGrp="1"/>
          </p:cNvSpPr>
          <p:nvPr>
            <p:ph type="sldNum" sz="quarter" idx="12"/>
          </p:nvPr>
        </p:nvSpPr>
        <p:spPr/>
        <p:txBody>
          <a:bodyPr/>
          <a:lstStyle/>
          <a:p>
            <a:fld id="{3217989C-F4D8-794A-AA99-F7A1BDF7F947}" type="slidenum">
              <a:rPr lang="en-US" altLang="en-US"/>
              <a:pPr/>
              <a:t>38</a:t>
            </a:fld>
            <a:endParaRPr lang="en-US" altLang="en-US"/>
          </a:p>
        </p:txBody>
      </p:sp>
      <p:sp>
        <p:nvSpPr>
          <p:cNvPr id="442370" name="Rectangle 2">
            <a:extLst>
              <a:ext uri="{FF2B5EF4-FFF2-40B4-BE49-F238E27FC236}">
                <a16:creationId xmlns:a16="http://schemas.microsoft.com/office/drawing/2014/main" id="{8FFC651D-80C0-8693-4670-732DD6101C52}"/>
              </a:ext>
            </a:extLst>
          </p:cNvPr>
          <p:cNvSpPr>
            <a:spLocks noGrp="1" noChangeArrowheads="1"/>
          </p:cNvSpPr>
          <p:nvPr>
            <p:ph type="title"/>
          </p:nvPr>
        </p:nvSpPr>
        <p:spPr>
          <a:xfrm>
            <a:off x="685800" y="-76200"/>
            <a:ext cx="7772400" cy="1143000"/>
          </a:xfrm>
        </p:spPr>
        <p:txBody>
          <a:bodyPr/>
          <a:lstStyle/>
          <a:p>
            <a:r>
              <a:rPr lang="en-US" altLang="en-US"/>
              <a:t>Logical Operators</a:t>
            </a:r>
            <a:br>
              <a:rPr lang="en-US" altLang="en-US"/>
            </a:br>
            <a:r>
              <a:rPr lang="en-US" altLang="en-US" sz="2400"/>
              <a:t>Operate on Boolean expressions or variables</a:t>
            </a:r>
          </a:p>
        </p:txBody>
      </p:sp>
      <p:sp>
        <p:nvSpPr>
          <p:cNvPr id="442371" name="Rectangle 3">
            <a:extLst>
              <a:ext uri="{FF2B5EF4-FFF2-40B4-BE49-F238E27FC236}">
                <a16:creationId xmlns:a16="http://schemas.microsoft.com/office/drawing/2014/main" id="{A84BAEE0-D479-0F31-5A37-3C4CA96BAE9C}"/>
              </a:ext>
            </a:extLst>
          </p:cNvPr>
          <p:cNvSpPr>
            <a:spLocks noGrp="1" noChangeArrowheads="1"/>
          </p:cNvSpPr>
          <p:nvPr>
            <p:ph type="body" idx="1"/>
          </p:nvPr>
        </p:nvSpPr>
        <p:spPr>
          <a:xfrm>
            <a:off x="152400" y="1143000"/>
            <a:ext cx="8915400" cy="5715000"/>
          </a:xfrm>
        </p:spPr>
        <p:txBody>
          <a:bodyPr/>
          <a:lstStyle/>
          <a:p>
            <a:pPr marL="0" indent="0" algn="ctr">
              <a:buFontTx/>
              <a:buNone/>
            </a:pPr>
            <a:endParaRPr lang="en-US" altLang="en-US"/>
          </a:p>
          <a:p>
            <a:pPr marL="0" indent="0" algn="ctr">
              <a:buFontTx/>
              <a:buNone/>
            </a:pPr>
            <a:r>
              <a:rPr lang="en-US" altLang="en-US" i="1"/>
              <a:t>The “AND (</a:t>
            </a:r>
            <a:r>
              <a:rPr lang="en-US" altLang="en-US" i="1">
                <a:solidFill>
                  <a:schemeClr val="tx2"/>
                </a:solidFill>
              </a:rPr>
              <a:t>&amp;&amp;</a:t>
            </a:r>
            <a:r>
              <a:rPr lang="en-US" altLang="en-US" i="1"/>
              <a:t>)” Logical Operator</a:t>
            </a:r>
            <a:r>
              <a:rPr lang="en-US" altLang="en-US"/>
              <a:t> </a:t>
            </a:r>
          </a:p>
          <a:p>
            <a:pPr marL="0" indent="0" algn="ctr">
              <a:buFontTx/>
              <a:buNone/>
            </a:pPr>
            <a:endParaRPr lang="en-US" altLang="en-US" sz="4800"/>
          </a:p>
          <a:p>
            <a:pPr marL="0" indent="0">
              <a:buFontTx/>
              <a:buNone/>
            </a:pPr>
            <a:r>
              <a:rPr lang="en-US" altLang="en-US">
                <a:solidFill>
                  <a:srgbClr val="FF66FF"/>
                </a:solidFill>
              </a:rPr>
              <a:t>    if (</a:t>
            </a:r>
            <a:r>
              <a:rPr lang="en-US" altLang="en-US"/>
              <a:t> </a:t>
            </a:r>
            <a:r>
              <a:rPr lang="en-US" altLang="en-US">
                <a:solidFill>
                  <a:srgbClr val="FF66FF"/>
                </a:solidFill>
              </a:rPr>
              <a:t>(</a:t>
            </a:r>
            <a:r>
              <a:rPr lang="en-US" altLang="en-US"/>
              <a:t>pitch </a:t>
            </a:r>
            <a:r>
              <a:rPr lang="en-US" altLang="en-US">
                <a:solidFill>
                  <a:srgbClr val="FF66FF"/>
                </a:solidFill>
              </a:rPr>
              <a:t>== “</a:t>
            </a:r>
            <a:r>
              <a:rPr lang="en-US" altLang="en-US"/>
              <a:t>hard</a:t>
            </a:r>
            <a:r>
              <a:rPr lang="en-US" altLang="en-US">
                <a:solidFill>
                  <a:srgbClr val="FF66FF"/>
                </a:solidFill>
              </a:rPr>
              <a:t>”)</a:t>
            </a:r>
            <a:r>
              <a:rPr lang="en-US" altLang="en-US">
                <a:solidFill>
                  <a:schemeClr val="tx2"/>
                </a:solidFill>
              </a:rPr>
              <a:t> &amp;&amp;</a:t>
            </a:r>
            <a:r>
              <a:rPr lang="en-US" altLang="en-US"/>
              <a:t> </a:t>
            </a:r>
            <a:r>
              <a:rPr lang="en-US" altLang="en-US">
                <a:solidFill>
                  <a:srgbClr val="FF66FF"/>
                </a:solidFill>
              </a:rPr>
              <a:t>(</a:t>
            </a:r>
            <a:r>
              <a:rPr lang="en-US" altLang="en-US"/>
              <a:t>bowler </a:t>
            </a:r>
            <a:r>
              <a:rPr lang="en-US" altLang="en-US">
                <a:solidFill>
                  <a:srgbClr val="FF66FF"/>
                </a:solidFill>
              </a:rPr>
              <a:t>== “</a:t>
            </a:r>
            <a:r>
              <a:rPr lang="en-US" altLang="en-US"/>
              <a:t>fast</a:t>
            </a:r>
            <a:r>
              <a:rPr lang="en-US" altLang="en-US">
                <a:solidFill>
                  <a:srgbClr val="FF66FF"/>
                </a:solidFill>
              </a:rPr>
              <a:t>”) )</a:t>
            </a:r>
          </a:p>
          <a:p>
            <a:pPr marL="0" indent="0">
              <a:buFontTx/>
              <a:buNone/>
            </a:pPr>
            <a:r>
              <a:rPr lang="en-US" altLang="en-US"/>
              <a:t>			myStatus</a:t>
            </a:r>
            <a:r>
              <a:rPr lang="en-US" altLang="en-US">
                <a:solidFill>
                  <a:srgbClr val="FF66FF"/>
                </a:solidFill>
              </a:rPr>
              <a:t> = “</a:t>
            </a:r>
            <a:r>
              <a:rPr lang="en-US" altLang="en-US"/>
              <a:t>Pulled muscle</a:t>
            </a:r>
            <a:r>
              <a:rPr lang="en-US" altLang="en-US">
                <a:solidFill>
                  <a:srgbClr val="FF66FF"/>
                </a:solidFill>
              </a:rPr>
              <a:t>”;</a:t>
            </a:r>
          </a:p>
          <a:p>
            <a:pPr marL="0" indent="0" algn="ctr">
              <a:buFontTx/>
              <a:buNone/>
            </a:pPr>
            <a:endParaRPr lang="en-US" altLang="en-US" sz="4800"/>
          </a:p>
          <a:p>
            <a:pPr marL="0" indent="0">
              <a:buFontTx/>
              <a:buNone/>
            </a:pPr>
            <a:r>
              <a:rPr lang="en-US" altLang="en-US" i="1"/>
              <a:t>The value of the variable myStatus will be set to “Pulled muscle” if both of the conditions are true</a:t>
            </a:r>
          </a:p>
        </p:txBody>
      </p:sp>
      <p:sp>
        <p:nvSpPr>
          <p:cNvPr id="442372" name="Rectangle 4">
            <a:extLst>
              <a:ext uri="{FF2B5EF4-FFF2-40B4-BE49-F238E27FC236}">
                <a16:creationId xmlns:a16="http://schemas.microsoft.com/office/drawing/2014/main" id="{AD3D8A73-B855-7939-ED2D-2B6FB30E6834}"/>
              </a:ext>
            </a:extLst>
          </p:cNvPr>
          <p:cNvSpPr>
            <a:spLocks noChangeArrowheads="1"/>
          </p:cNvSpPr>
          <p:nvPr/>
        </p:nvSpPr>
        <p:spPr bwMode="auto">
          <a:xfrm>
            <a:off x="76200" y="3124200"/>
            <a:ext cx="9067800" cy="13716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16426F8-9BB6-C506-8EDF-ACA8660961F9}"/>
              </a:ext>
            </a:extLst>
          </p:cNvPr>
          <p:cNvSpPr>
            <a:spLocks noGrp="1"/>
          </p:cNvSpPr>
          <p:nvPr>
            <p:ph type="sldNum" sz="quarter" idx="12"/>
          </p:nvPr>
        </p:nvSpPr>
        <p:spPr/>
        <p:txBody>
          <a:bodyPr/>
          <a:lstStyle/>
          <a:p>
            <a:fld id="{5914213D-BD12-654F-A442-B302D04EF845}" type="slidenum">
              <a:rPr lang="en-US" altLang="en-US"/>
              <a:pPr/>
              <a:t>39</a:t>
            </a:fld>
            <a:endParaRPr lang="en-US" altLang="en-US"/>
          </a:p>
        </p:txBody>
      </p:sp>
      <p:sp>
        <p:nvSpPr>
          <p:cNvPr id="441346" name="Rectangle 2">
            <a:extLst>
              <a:ext uri="{FF2B5EF4-FFF2-40B4-BE49-F238E27FC236}">
                <a16:creationId xmlns:a16="http://schemas.microsoft.com/office/drawing/2014/main" id="{31461078-17B4-F404-FC01-2A2DABBBC152}"/>
              </a:ext>
            </a:extLst>
          </p:cNvPr>
          <p:cNvSpPr>
            <a:spLocks noGrp="1" noChangeArrowheads="1"/>
          </p:cNvSpPr>
          <p:nvPr>
            <p:ph type="title"/>
          </p:nvPr>
        </p:nvSpPr>
        <p:spPr>
          <a:xfrm>
            <a:off x="685800" y="-152400"/>
            <a:ext cx="7772400" cy="1143000"/>
          </a:xfrm>
        </p:spPr>
        <p:txBody>
          <a:bodyPr/>
          <a:lstStyle/>
          <a:p>
            <a:r>
              <a:rPr lang="en-US" altLang="en-US"/>
              <a:t>Logical Operators</a:t>
            </a:r>
          </a:p>
        </p:txBody>
      </p:sp>
      <p:sp>
        <p:nvSpPr>
          <p:cNvPr id="441347" name="Rectangle 3">
            <a:extLst>
              <a:ext uri="{FF2B5EF4-FFF2-40B4-BE49-F238E27FC236}">
                <a16:creationId xmlns:a16="http://schemas.microsoft.com/office/drawing/2014/main" id="{D2FC7255-004A-A045-868A-73AE86B1007A}"/>
              </a:ext>
            </a:extLst>
          </p:cNvPr>
          <p:cNvSpPr>
            <a:spLocks noGrp="1" noChangeArrowheads="1"/>
          </p:cNvSpPr>
          <p:nvPr>
            <p:ph type="body" idx="1"/>
          </p:nvPr>
        </p:nvSpPr>
        <p:spPr>
          <a:xfrm>
            <a:off x="304800" y="1752600"/>
            <a:ext cx="8763000" cy="4114800"/>
          </a:xfrm>
        </p:spPr>
        <p:txBody>
          <a:bodyPr/>
          <a:lstStyle/>
          <a:p>
            <a:pPr marL="0" indent="0">
              <a:buFontTx/>
              <a:buNone/>
              <a:tabLst>
                <a:tab pos="1720850" algn="l"/>
                <a:tab pos="3208338" algn="l"/>
              </a:tabLst>
            </a:pPr>
            <a:r>
              <a:rPr lang="en-US" altLang="en-US" sz="3600"/>
              <a:t>a </a:t>
            </a:r>
            <a:r>
              <a:rPr lang="en-US" altLang="en-US" sz="3600">
                <a:solidFill>
                  <a:schemeClr val="tx2"/>
                </a:solidFill>
              </a:rPr>
              <a:t>&amp;&amp;</a:t>
            </a:r>
            <a:r>
              <a:rPr lang="en-US" altLang="en-US" sz="3600"/>
              <a:t> b	AND 	</a:t>
            </a:r>
            <a:r>
              <a:rPr lang="en-US" altLang="en-US"/>
              <a:t>True if both are true</a:t>
            </a:r>
          </a:p>
          <a:p>
            <a:pPr marL="0" indent="0">
              <a:buFontTx/>
              <a:buNone/>
              <a:tabLst>
                <a:tab pos="1720850" algn="l"/>
                <a:tab pos="3208338" algn="l"/>
              </a:tabLst>
            </a:pPr>
            <a:endParaRPr lang="en-US" altLang="en-US"/>
          </a:p>
          <a:p>
            <a:pPr marL="0" indent="0">
              <a:buFontTx/>
              <a:buNone/>
              <a:tabLst>
                <a:tab pos="1720850" algn="l"/>
                <a:tab pos="3208338" algn="l"/>
              </a:tabLst>
            </a:pPr>
            <a:r>
              <a:rPr lang="en-US" altLang="en-US" sz="3600"/>
              <a:t>a </a:t>
            </a:r>
            <a:r>
              <a:rPr lang="en-US" altLang="en-US" sz="3600">
                <a:solidFill>
                  <a:schemeClr val="tx2"/>
                </a:solidFill>
              </a:rPr>
              <a:t>||</a:t>
            </a:r>
            <a:r>
              <a:rPr lang="en-US" altLang="en-US" sz="3600"/>
              <a:t> b	OR	</a:t>
            </a:r>
            <a:r>
              <a:rPr lang="en-US" altLang="en-US"/>
              <a:t>True of either or both are true</a:t>
            </a:r>
          </a:p>
          <a:p>
            <a:pPr marL="0" indent="0">
              <a:buFontTx/>
              <a:buNone/>
              <a:tabLst>
                <a:tab pos="1720850" algn="l"/>
                <a:tab pos="3208338" algn="l"/>
              </a:tabLst>
            </a:pPr>
            <a:endParaRPr lang="en-US" altLang="en-US"/>
          </a:p>
          <a:p>
            <a:pPr marL="0" indent="0">
              <a:buFontTx/>
              <a:buNone/>
              <a:tabLst>
                <a:tab pos="1720850" algn="l"/>
                <a:tab pos="3208338" algn="l"/>
              </a:tabLst>
            </a:pPr>
            <a:r>
              <a:rPr lang="en-US" altLang="en-US" sz="3600">
                <a:solidFill>
                  <a:schemeClr val="tx2"/>
                </a:solidFill>
              </a:rPr>
              <a:t>!</a:t>
            </a:r>
            <a:r>
              <a:rPr lang="en-US" altLang="en-US" sz="3600"/>
              <a:t>a	NOT	</a:t>
            </a:r>
            <a:r>
              <a:rPr lang="en-US" altLang="en-US"/>
              <a:t>True if a is false</a:t>
            </a: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36EAED8-B02B-922E-20DA-B82FD18B4531}"/>
              </a:ext>
            </a:extLst>
          </p:cNvPr>
          <p:cNvSpPr>
            <a:spLocks noGrp="1"/>
          </p:cNvSpPr>
          <p:nvPr>
            <p:ph type="sldNum" sz="quarter" idx="12"/>
          </p:nvPr>
        </p:nvSpPr>
        <p:spPr/>
        <p:txBody>
          <a:bodyPr/>
          <a:lstStyle/>
          <a:p>
            <a:fld id="{706C89BD-8F27-8C40-8985-1D553297B6F9}" type="slidenum">
              <a:rPr lang="en-US" altLang="en-US"/>
              <a:pPr/>
              <a:t>4</a:t>
            </a:fld>
            <a:endParaRPr lang="en-US" altLang="en-US"/>
          </a:p>
        </p:txBody>
      </p:sp>
      <p:sp>
        <p:nvSpPr>
          <p:cNvPr id="459778" name="Rectangle 2">
            <a:extLst>
              <a:ext uri="{FF2B5EF4-FFF2-40B4-BE49-F238E27FC236}">
                <a16:creationId xmlns:a16="http://schemas.microsoft.com/office/drawing/2014/main" id="{FD603BE7-A7DD-F18D-0157-F17BE2471585}"/>
              </a:ext>
            </a:extLst>
          </p:cNvPr>
          <p:cNvSpPr>
            <a:spLocks noGrp="1" noChangeArrowheads="1"/>
          </p:cNvSpPr>
          <p:nvPr>
            <p:ph type="title"/>
          </p:nvPr>
        </p:nvSpPr>
        <p:spPr>
          <a:xfrm>
            <a:off x="685800" y="-228600"/>
            <a:ext cx="7772400" cy="1143000"/>
          </a:xfrm>
        </p:spPr>
        <p:txBody>
          <a:bodyPr/>
          <a:lstStyle/>
          <a:p>
            <a:r>
              <a:rPr lang="en-US" altLang="en-US"/>
              <a:t>Types of Objects</a:t>
            </a:r>
          </a:p>
        </p:txBody>
      </p:sp>
      <p:sp>
        <p:nvSpPr>
          <p:cNvPr id="459779" name="Rectangle 3">
            <a:extLst>
              <a:ext uri="{FF2B5EF4-FFF2-40B4-BE49-F238E27FC236}">
                <a16:creationId xmlns:a16="http://schemas.microsoft.com/office/drawing/2014/main" id="{3A8A42C1-E65B-5082-1602-C8EBA4537E34}"/>
              </a:ext>
            </a:extLst>
          </p:cNvPr>
          <p:cNvSpPr>
            <a:spLocks noGrp="1" noChangeArrowheads="1"/>
          </p:cNvSpPr>
          <p:nvPr>
            <p:ph type="body" idx="1"/>
          </p:nvPr>
        </p:nvSpPr>
        <p:spPr>
          <a:xfrm>
            <a:off x="685800" y="1143000"/>
            <a:ext cx="8077200" cy="5715000"/>
          </a:xfrm>
        </p:spPr>
        <p:txBody>
          <a:bodyPr/>
          <a:lstStyle/>
          <a:p>
            <a:r>
              <a:rPr lang="en-US" altLang="en-US">
                <a:solidFill>
                  <a:srgbClr val="00FF00"/>
                </a:solidFill>
              </a:rPr>
              <a:t>JavaScript </a:t>
            </a:r>
            <a:r>
              <a:rPr lang="en-US" altLang="en-US"/>
              <a:t>objects</a:t>
            </a:r>
          </a:p>
          <a:p>
            <a:pPr lvl="1"/>
            <a:r>
              <a:rPr lang="en-US" altLang="en-US"/>
              <a:t>Objects that are part of JavaScript</a:t>
            </a:r>
          </a:p>
          <a:p>
            <a:pPr lvl="1"/>
            <a:r>
              <a:rPr lang="en-US" altLang="en-US"/>
              <a:t>Examples: </a:t>
            </a:r>
            <a:r>
              <a:rPr lang="en-US" altLang="en-US">
                <a:solidFill>
                  <a:schemeClr val="accent2"/>
                </a:solidFill>
              </a:rPr>
              <a:t>window, document</a:t>
            </a:r>
          </a:p>
          <a:p>
            <a:pPr lvl="1"/>
            <a:endParaRPr lang="en-US" altLang="en-US">
              <a:solidFill>
                <a:schemeClr val="accent2"/>
              </a:solidFill>
            </a:endParaRPr>
          </a:p>
          <a:p>
            <a:r>
              <a:rPr lang="en-US" altLang="en-US">
                <a:solidFill>
                  <a:srgbClr val="00FF00"/>
                </a:solidFill>
              </a:rPr>
              <a:t>Browser</a:t>
            </a:r>
            <a:r>
              <a:rPr lang="en-US" altLang="en-US"/>
              <a:t> objects</a:t>
            </a:r>
          </a:p>
          <a:p>
            <a:pPr lvl="1"/>
            <a:r>
              <a:rPr lang="en-US" altLang="en-US"/>
              <a:t>Objects that </a:t>
            </a:r>
            <a:r>
              <a:rPr lang="en-US" altLang="en-US">
                <a:solidFill>
                  <a:srgbClr val="00FF00"/>
                </a:solidFill>
              </a:rPr>
              <a:t>contain info </a:t>
            </a:r>
            <a:r>
              <a:rPr lang="en-US" altLang="en-US" i="1">
                <a:solidFill>
                  <a:srgbClr val="00FF00"/>
                </a:solidFill>
              </a:rPr>
              <a:t>not</a:t>
            </a:r>
            <a:r>
              <a:rPr lang="en-US" altLang="en-US">
                <a:solidFill>
                  <a:srgbClr val="00FF00"/>
                </a:solidFill>
              </a:rPr>
              <a:t> about the contents of the display</a:t>
            </a:r>
            <a:r>
              <a:rPr lang="en-US" altLang="en-US"/>
              <a:t>, but the browser itself</a:t>
            </a:r>
          </a:p>
          <a:p>
            <a:pPr lvl="1"/>
            <a:r>
              <a:rPr lang="en-US" altLang="en-US"/>
              <a:t>Examples: </a:t>
            </a:r>
            <a:r>
              <a:rPr lang="en-US" altLang="en-US">
                <a:solidFill>
                  <a:schemeClr val="accent2"/>
                </a:solidFill>
              </a:rPr>
              <a:t>history, navigator</a:t>
            </a:r>
          </a:p>
          <a:p>
            <a:pPr lvl="1"/>
            <a:endParaRPr lang="en-US" altLang="en-US">
              <a:solidFill>
                <a:schemeClr val="accent2"/>
              </a:solidFill>
            </a:endParaRPr>
          </a:p>
          <a:p>
            <a:r>
              <a:rPr lang="en-US" altLang="en-US">
                <a:solidFill>
                  <a:srgbClr val="00FF00"/>
                </a:solidFill>
              </a:rPr>
              <a:t>User-defined</a:t>
            </a:r>
            <a:r>
              <a:rPr lang="en-US" altLang="en-US"/>
              <a:t> object</a:t>
            </a:r>
          </a:p>
          <a:p>
            <a:pPr lvl="1">
              <a:buFontTx/>
              <a:buNone/>
            </a:pPr>
            <a:endParaRPr lang="en-US" altLang="en-US"/>
          </a:p>
        </p:txBody>
      </p:sp>
    </p:spTree>
  </p:cSld>
  <p:clrMapOvr>
    <a:masterClrMapping/>
  </p:clrMapOvr>
  <p:transition>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EF21FCB-A2DC-A86B-56D8-7C88AC96C115}"/>
              </a:ext>
            </a:extLst>
          </p:cNvPr>
          <p:cNvSpPr>
            <a:spLocks noGrp="1"/>
          </p:cNvSpPr>
          <p:nvPr>
            <p:ph type="sldNum" sz="quarter" idx="12"/>
          </p:nvPr>
        </p:nvSpPr>
        <p:spPr/>
        <p:txBody>
          <a:bodyPr/>
          <a:lstStyle/>
          <a:p>
            <a:fld id="{1FFD6A55-FFE0-DB48-9E9E-5CBC0BBDC68A}" type="slidenum">
              <a:rPr lang="en-US" altLang="en-US"/>
              <a:pPr/>
              <a:t>40</a:t>
            </a:fld>
            <a:endParaRPr lang="en-US" altLang="en-US"/>
          </a:p>
        </p:txBody>
      </p:sp>
      <p:sp>
        <p:nvSpPr>
          <p:cNvPr id="439298" name="Rectangle 2">
            <a:extLst>
              <a:ext uri="{FF2B5EF4-FFF2-40B4-BE49-F238E27FC236}">
                <a16:creationId xmlns:a16="http://schemas.microsoft.com/office/drawing/2014/main" id="{A47B2BB5-54EC-EDB2-99C7-03F14BCAA8D8}"/>
              </a:ext>
            </a:extLst>
          </p:cNvPr>
          <p:cNvSpPr>
            <a:spLocks noGrp="1" noChangeArrowheads="1"/>
          </p:cNvSpPr>
          <p:nvPr>
            <p:ph type="title"/>
          </p:nvPr>
        </p:nvSpPr>
        <p:spPr>
          <a:xfrm>
            <a:off x="685800" y="-152400"/>
            <a:ext cx="7772400" cy="1143000"/>
          </a:xfrm>
        </p:spPr>
        <p:txBody>
          <a:bodyPr/>
          <a:lstStyle/>
          <a:p>
            <a:r>
              <a:rPr lang="en-US" altLang="en-US"/>
              <a:t>Example</a:t>
            </a:r>
          </a:p>
        </p:txBody>
      </p:sp>
      <p:sp>
        <p:nvSpPr>
          <p:cNvPr id="439299" name="Rectangle 3">
            <a:extLst>
              <a:ext uri="{FF2B5EF4-FFF2-40B4-BE49-F238E27FC236}">
                <a16:creationId xmlns:a16="http://schemas.microsoft.com/office/drawing/2014/main" id="{706C7374-EB12-D3D3-2E14-1C9A2385ABF8}"/>
              </a:ext>
            </a:extLst>
          </p:cNvPr>
          <p:cNvSpPr>
            <a:spLocks noGrp="1" noChangeArrowheads="1"/>
          </p:cNvSpPr>
          <p:nvPr>
            <p:ph type="body" idx="1"/>
          </p:nvPr>
        </p:nvSpPr>
        <p:spPr>
          <a:xfrm>
            <a:off x="304800" y="1447800"/>
            <a:ext cx="8763000" cy="4114800"/>
          </a:xfrm>
        </p:spPr>
        <p:txBody>
          <a:bodyPr/>
          <a:lstStyle/>
          <a:p>
            <a:pPr marL="0" indent="0">
              <a:buFontTx/>
              <a:buNone/>
            </a:pPr>
            <a:r>
              <a:rPr lang="en-US" altLang="en-US">
                <a:solidFill>
                  <a:srgbClr val="FF66FF"/>
                </a:solidFill>
              </a:rPr>
              <a:t>if (</a:t>
            </a:r>
            <a:r>
              <a:rPr lang="en-US" altLang="en-US"/>
              <a:t> x</a:t>
            </a:r>
            <a:r>
              <a:rPr lang="en-US" altLang="en-US">
                <a:solidFill>
                  <a:schemeClr val="tx2"/>
                </a:solidFill>
              </a:rPr>
              <a:t> ||</a:t>
            </a:r>
            <a:r>
              <a:rPr lang="en-US" altLang="en-US"/>
              <a:t> y</a:t>
            </a:r>
            <a:r>
              <a:rPr lang="en-US" altLang="en-US">
                <a:solidFill>
                  <a:srgbClr val="FF66FF"/>
                </a:solidFill>
              </a:rPr>
              <a:t> )</a:t>
            </a:r>
          </a:p>
          <a:p>
            <a:pPr marL="0" indent="0">
              <a:buFontTx/>
              <a:buNone/>
            </a:pPr>
            <a:r>
              <a:rPr lang="en-US" altLang="en-US"/>
              <a:t>	</a:t>
            </a:r>
            <a:r>
              <a:rPr lang="en-US" altLang="en-US">
                <a:solidFill>
                  <a:srgbClr val="FF66FF"/>
                </a:solidFill>
              </a:rPr>
              <a:t>document.write (“</a:t>
            </a:r>
            <a:r>
              <a:rPr lang="en-US" altLang="en-US"/>
              <a:t>Either or both are true</a:t>
            </a:r>
            <a:r>
              <a:rPr lang="en-US" altLang="en-US">
                <a:solidFill>
                  <a:srgbClr val="FF66FF"/>
                </a:solidFill>
              </a:rPr>
              <a:t>”);</a:t>
            </a:r>
          </a:p>
          <a:p>
            <a:pPr marL="0" indent="0">
              <a:buFontTx/>
              <a:buNone/>
            </a:pPr>
            <a:r>
              <a:rPr lang="en-US" altLang="en-US">
                <a:solidFill>
                  <a:srgbClr val="FF66FF"/>
                </a:solidFill>
              </a:rPr>
              <a:t>else</a:t>
            </a:r>
          </a:p>
          <a:p>
            <a:pPr marL="0" indent="0">
              <a:buFontTx/>
              <a:buNone/>
            </a:pPr>
            <a:r>
              <a:rPr lang="en-US" altLang="en-US"/>
              <a:t>	</a:t>
            </a:r>
            <a:r>
              <a:rPr lang="en-US" altLang="en-US">
                <a:solidFill>
                  <a:srgbClr val="FF66FF"/>
                </a:solidFill>
              </a:rPr>
              <a:t>document.write (“</a:t>
            </a:r>
            <a:r>
              <a:rPr lang="en-US" altLang="en-US"/>
              <a:t>Both are false</a:t>
            </a:r>
            <a:r>
              <a:rPr lang="en-US" altLang="en-US">
                <a:solidFill>
                  <a:srgbClr val="FF66FF"/>
                </a:solidFill>
              </a:rPr>
              <a:t>”);</a:t>
            </a:r>
          </a:p>
          <a:p>
            <a:pPr marL="0" indent="0">
              <a:buFontTx/>
              <a:buNone/>
            </a:pPr>
            <a:endParaRPr lang="en-US" altLang="en-US">
              <a:solidFill>
                <a:srgbClr val="FF66FF"/>
              </a:solidFill>
            </a:endParaRPr>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C50D5E17-48E4-1818-3C83-2E926FB7F8D3}"/>
              </a:ext>
            </a:extLst>
          </p:cNvPr>
          <p:cNvSpPr>
            <a:spLocks noGrp="1"/>
          </p:cNvSpPr>
          <p:nvPr>
            <p:ph type="sldNum" sz="quarter" idx="12"/>
          </p:nvPr>
        </p:nvSpPr>
        <p:spPr/>
        <p:txBody>
          <a:bodyPr/>
          <a:lstStyle/>
          <a:p>
            <a:fld id="{3B2830A6-10A3-4549-AC46-DC12D2E9E617}" type="slidenum">
              <a:rPr lang="en-US" altLang="en-US"/>
              <a:pPr/>
              <a:t>41</a:t>
            </a:fld>
            <a:endParaRPr lang="en-US" altLang="en-US"/>
          </a:p>
        </p:txBody>
      </p:sp>
      <p:sp>
        <p:nvSpPr>
          <p:cNvPr id="467970" name="Rectangle 2">
            <a:extLst>
              <a:ext uri="{FF2B5EF4-FFF2-40B4-BE49-F238E27FC236}">
                <a16:creationId xmlns:a16="http://schemas.microsoft.com/office/drawing/2014/main" id="{A720FC9A-DAC2-F6F0-6433-E6AFF2D5DFCD}"/>
              </a:ext>
            </a:extLst>
          </p:cNvPr>
          <p:cNvSpPr>
            <a:spLocks noGrp="1" noChangeArrowheads="1"/>
          </p:cNvSpPr>
          <p:nvPr>
            <p:ph type="title"/>
          </p:nvPr>
        </p:nvSpPr>
        <p:spPr>
          <a:xfrm>
            <a:off x="304800" y="2514600"/>
            <a:ext cx="8915400" cy="1143000"/>
          </a:xfrm>
        </p:spPr>
        <p:txBody>
          <a:bodyPr/>
          <a:lstStyle/>
          <a:p>
            <a:pPr algn="l"/>
            <a:r>
              <a:rPr lang="en-US" altLang="en-US" sz="3600">
                <a:solidFill>
                  <a:schemeClr val="tx1"/>
                </a:solidFill>
              </a:rPr>
              <a:t>So far we have looked at the </a:t>
            </a:r>
            <a:r>
              <a:rPr lang="en-US" altLang="en-US" sz="3600">
                <a:solidFill>
                  <a:srgbClr val="00FF00"/>
                </a:solidFill>
              </a:rPr>
              <a:t>assignment</a:t>
            </a:r>
            <a:r>
              <a:rPr lang="en-US" altLang="en-US" sz="3600">
                <a:solidFill>
                  <a:schemeClr val="tx1"/>
                </a:solidFill>
              </a:rPr>
              <a:t> operator, </a:t>
            </a:r>
            <a:r>
              <a:rPr lang="en-US" altLang="en-US" sz="3600">
                <a:solidFill>
                  <a:srgbClr val="00FF00"/>
                </a:solidFill>
              </a:rPr>
              <a:t>arithmetic</a:t>
            </a:r>
            <a:r>
              <a:rPr lang="en-US" altLang="en-US" sz="3600">
                <a:solidFill>
                  <a:schemeClr val="tx1"/>
                </a:solidFill>
              </a:rPr>
              <a:t> operators, </a:t>
            </a:r>
            <a:r>
              <a:rPr lang="en-US" altLang="en-US" sz="3600"/>
              <a:t>comparison</a:t>
            </a:r>
            <a:r>
              <a:rPr lang="en-US" altLang="en-US" sz="3600">
                <a:solidFill>
                  <a:schemeClr val="tx1"/>
                </a:solidFill>
              </a:rPr>
              <a:t> operators and </a:t>
            </a:r>
            <a:r>
              <a:rPr lang="en-US" altLang="en-US" sz="3600"/>
              <a:t>logical</a:t>
            </a:r>
            <a:r>
              <a:rPr lang="en-US" altLang="en-US" sz="3600">
                <a:solidFill>
                  <a:schemeClr val="tx1"/>
                </a:solidFill>
              </a:rPr>
              <a:t> operators</a:t>
            </a:r>
            <a:br>
              <a:rPr lang="en-US" altLang="en-US" sz="3600">
                <a:solidFill>
                  <a:schemeClr val="tx1"/>
                </a:solidFill>
              </a:rPr>
            </a:br>
            <a:br>
              <a:rPr lang="en-US" altLang="en-US" sz="3600">
                <a:solidFill>
                  <a:schemeClr val="tx1"/>
                </a:solidFill>
              </a:rPr>
            </a:br>
            <a:r>
              <a:rPr lang="en-US" altLang="en-US" sz="3600">
                <a:solidFill>
                  <a:schemeClr val="tx1"/>
                </a:solidFill>
              </a:rPr>
              <a:t>The </a:t>
            </a:r>
            <a:r>
              <a:rPr lang="en-US" altLang="en-US" sz="3600">
                <a:solidFill>
                  <a:srgbClr val="00FF00"/>
                </a:solidFill>
              </a:rPr>
              <a:t>final category</a:t>
            </a:r>
            <a:r>
              <a:rPr lang="en-US" altLang="en-US" sz="3600">
                <a:solidFill>
                  <a:schemeClr val="tx1"/>
                </a:solidFill>
              </a:rPr>
              <a:t> that we are going to look at is </a:t>
            </a:r>
            <a:r>
              <a:rPr lang="en-US" altLang="en-US" sz="3600">
                <a:solidFill>
                  <a:srgbClr val="00FF00"/>
                </a:solidFill>
              </a:rPr>
              <a:t>string operators</a:t>
            </a:r>
            <a:br>
              <a:rPr lang="en-US" altLang="en-US" sz="3600">
                <a:solidFill>
                  <a:schemeClr val="tx1"/>
                </a:solidFill>
              </a:rPr>
            </a:br>
            <a:br>
              <a:rPr lang="en-US" altLang="en-US" sz="3600">
                <a:solidFill>
                  <a:schemeClr val="tx1"/>
                </a:solidFill>
              </a:rPr>
            </a:br>
            <a:r>
              <a:rPr lang="en-US" altLang="en-US" sz="3600">
                <a:solidFill>
                  <a:schemeClr val="tx1"/>
                </a:solidFill>
              </a:rPr>
              <a:t>In that category, we look at only one, the </a:t>
            </a:r>
            <a:r>
              <a:rPr lang="en-US" altLang="en-US" sz="3600"/>
              <a:t>concatenation</a:t>
            </a:r>
            <a:r>
              <a:rPr lang="en-US" altLang="en-US" sz="3600">
                <a:solidFill>
                  <a:schemeClr val="tx1"/>
                </a:solidFill>
              </a:rPr>
              <a:t> operator</a:t>
            </a:r>
          </a:p>
        </p:txBody>
      </p:sp>
    </p:spTree>
  </p:cSld>
  <p:clrMapOvr>
    <a:masterClrMapping/>
  </p:clrMapOvr>
  <p:transition>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D67DD28-D3AD-6B8E-6A5B-7F71DCE5798B}"/>
              </a:ext>
            </a:extLst>
          </p:cNvPr>
          <p:cNvSpPr>
            <a:spLocks noGrp="1"/>
          </p:cNvSpPr>
          <p:nvPr>
            <p:ph type="sldNum" sz="quarter" idx="12"/>
          </p:nvPr>
        </p:nvSpPr>
        <p:spPr/>
        <p:txBody>
          <a:bodyPr/>
          <a:lstStyle/>
          <a:p>
            <a:fld id="{58464565-1735-BC4C-8346-C13F3BCA7A8B}" type="slidenum">
              <a:rPr lang="en-US" altLang="en-US"/>
              <a:pPr/>
              <a:t>42</a:t>
            </a:fld>
            <a:endParaRPr lang="en-US" altLang="en-US"/>
          </a:p>
        </p:txBody>
      </p:sp>
      <p:sp>
        <p:nvSpPr>
          <p:cNvPr id="454658" name="Rectangle 2">
            <a:extLst>
              <a:ext uri="{FF2B5EF4-FFF2-40B4-BE49-F238E27FC236}">
                <a16:creationId xmlns:a16="http://schemas.microsoft.com/office/drawing/2014/main" id="{DF988983-55D6-A7C5-694F-68506E27E09F}"/>
              </a:ext>
            </a:extLst>
          </p:cNvPr>
          <p:cNvSpPr>
            <a:spLocks noGrp="1" noChangeArrowheads="1"/>
          </p:cNvSpPr>
          <p:nvPr>
            <p:ph type="title"/>
          </p:nvPr>
        </p:nvSpPr>
        <p:spPr>
          <a:xfrm>
            <a:off x="685800" y="-228600"/>
            <a:ext cx="7772400" cy="1143000"/>
          </a:xfrm>
        </p:spPr>
        <p:txBody>
          <a:bodyPr/>
          <a:lstStyle/>
          <a:p>
            <a:r>
              <a:rPr lang="en-US" altLang="en-US"/>
              <a:t>The “+” String Operator</a:t>
            </a:r>
          </a:p>
        </p:txBody>
      </p:sp>
      <p:sp>
        <p:nvSpPr>
          <p:cNvPr id="454659" name="Rectangle 3">
            <a:extLst>
              <a:ext uri="{FF2B5EF4-FFF2-40B4-BE49-F238E27FC236}">
                <a16:creationId xmlns:a16="http://schemas.microsoft.com/office/drawing/2014/main" id="{A532F213-A09A-4E15-A8C5-CDBCEDFA7AD2}"/>
              </a:ext>
            </a:extLst>
          </p:cNvPr>
          <p:cNvSpPr>
            <a:spLocks noGrp="1" noChangeArrowheads="1"/>
          </p:cNvSpPr>
          <p:nvPr>
            <p:ph type="body" idx="1"/>
          </p:nvPr>
        </p:nvSpPr>
        <p:spPr>
          <a:xfrm>
            <a:off x="0" y="1524000"/>
            <a:ext cx="9144000" cy="5334000"/>
          </a:xfrm>
        </p:spPr>
        <p:txBody>
          <a:bodyPr/>
          <a:lstStyle/>
          <a:p>
            <a:pPr marL="0" indent="0">
              <a:buFontTx/>
              <a:buNone/>
            </a:pPr>
            <a:r>
              <a:rPr lang="en-US" altLang="en-US" i="1"/>
              <a:t>The “</a:t>
            </a:r>
            <a:r>
              <a:rPr lang="en-US" altLang="en-US" i="1">
                <a:solidFill>
                  <a:schemeClr val="tx2"/>
                </a:solidFill>
              </a:rPr>
              <a:t>+</a:t>
            </a:r>
            <a:r>
              <a:rPr lang="en-US" altLang="en-US" i="1"/>
              <a:t>” operator can be used to concatenate two strings</a:t>
            </a:r>
          </a:p>
          <a:p>
            <a:pPr marL="0" indent="0">
              <a:buFontTx/>
              <a:buNone/>
            </a:pPr>
            <a:endParaRPr lang="en-US" altLang="en-US" i="1"/>
          </a:p>
          <a:p>
            <a:pPr marL="0" indent="0"/>
            <a:endParaRPr lang="en-US" altLang="en-US"/>
          </a:p>
          <a:p>
            <a:pPr marL="0" indent="0">
              <a:buFontTx/>
              <a:buNone/>
            </a:pPr>
            <a:r>
              <a:rPr lang="en-US" altLang="en-US"/>
              <a:t>		</a:t>
            </a:r>
            <a:r>
              <a:rPr lang="en-US" altLang="en-US" sz="3600"/>
              <a:t>title </a:t>
            </a:r>
            <a:r>
              <a:rPr lang="en-US" altLang="en-US" sz="3600">
                <a:solidFill>
                  <a:srgbClr val="FF66FF"/>
                </a:solidFill>
              </a:rPr>
              <a:t>= “</a:t>
            </a:r>
            <a:r>
              <a:rPr lang="en-US" altLang="en-US" sz="3600"/>
              <a:t>bhola</a:t>
            </a:r>
            <a:r>
              <a:rPr lang="en-US" altLang="en-US" sz="3600">
                <a:solidFill>
                  <a:srgbClr val="FF66FF"/>
                </a:solidFill>
              </a:rPr>
              <a:t>” </a:t>
            </a:r>
            <a:r>
              <a:rPr lang="en-US" altLang="en-US" sz="3600">
                <a:solidFill>
                  <a:schemeClr val="tx2"/>
                </a:solidFill>
              </a:rPr>
              <a:t>+</a:t>
            </a:r>
            <a:r>
              <a:rPr lang="en-US" altLang="en-US" sz="3600">
                <a:solidFill>
                  <a:srgbClr val="FF66FF"/>
                </a:solidFill>
              </a:rPr>
              <a:t> “</a:t>
            </a:r>
            <a:r>
              <a:rPr lang="en-US" altLang="en-US" sz="3600"/>
              <a:t>continental</a:t>
            </a:r>
            <a:r>
              <a:rPr lang="en-US" altLang="en-US" sz="3600">
                <a:solidFill>
                  <a:srgbClr val="FF66FF"/>
                </a:solidFill>
              </a:rPr>
              <a:t>”</a:t>
            </a:r>
          </a:p>
          <a:p>
            <a:pPr marL="0" indent="0">
              <a:buFontTx/>
              <a:buNone/>
            </a:pPr>
            <a:endParaRPr lang="en-US" altLang="en-US" sz="3600"/>
          </a:p>
          <a:p>
            <a:pPr marL="0" indent="0">
              <a:buFontTx/>
              <a:buNone/>
            </a:pPr>
            <a:endParaRPr lang="en-US" altLang="en-US" i="1"/>
          </a:p>
          <a:p>
            <a:pPr marL="0" indent="0">
              <a:buFontTx/>
              <a:buNone/>
            </a:pPr>
            <a:r>
              <a:rPr lang="en-US" altLang="en-US" i="1"/>
              <a:t>The value of the variable title becomes “bholacontinental”</a:t>
            </a:r>
          </a:p>
        </p:txBody>
      </p:sp>
      <p:sp>
        <p:nvSpPr>
          <p:cNvPr id="454660" name="Rectangle 4">
            <a:extLst>
              <a:ext uri="{FF2B5EF4-FFF2-40B4-BE49-F238E27FC236}">
                <a16:creationId xmlns:a16="http://schemas.microsoft.com/office/drawing/2014/main" id="{D3FD2AC0-8151-F048-1466-B94C0A0C24B6}"/>
              </a:ext>
            </a:extLst>
          </p:cNvPr>
          <p:cNvSpPr>
            <a:spLocks noChangeArrowheads="1"/>
          </p:cNvSpPr>
          <p:nvPr/>
        </p:nvSpPr>
        <p:spPr bwMode="auto">
          <a:xfrm>
            <a:off x="0" y="3352800"/>
            <a:ext cx="9067800" cy="13716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9CF3D95-D2F8-9C80-33DD-C97F8C9099B8}"/>
              </a:ext>
            </a:extLst>
          </p:cNvPr>
          <p:cNvSpPr>
            <a:spLocks noGrp="1"/>
          </p:cNvSpPr>
          <p:nvPr>
            <p:ph type="sldNum" sz="quarter" idx="12"/>
          </p:nvPr>
        </p:nvSpPr>
        <p:spPr/>
        <p:txBody>
          <a:bodyPr/>
          <a:lstStyle/>
          <a:p>
            <a:fld id="{CD14A028-3524-654E-847F-753F0C8885A9}" type="slidenum">
              <a:rPr lang="en-US" altLang="en-US"/>
              <a:pPr/>
              <a:t>43</a:t>
            </a:fld>
            <a:endParaRPr lang="en-US" altLang="en-US"/>
          </a:p>
        </p:txBody>
      </p:sp>
      <p:sp>
        <p:nvSpPr>
          <p:cNvPr id="407554" name="Rectangle 2">
            <a:extLst>
              <a:ext uri="{FF2B5EF4-FFF2-40B4-BE49-F238E27FC236}">
                <a16:creationId xmlns:a16="http://schemas.microsoft.com/office/drawing/2014/main" id="{90995375-DAC6-45A3-A429-22B49985A582}"/>
              </a:ext>
            </a:extLst>
          </p:cNvPr>
          <p:cNvSpPr>
            <a:spLocks noGrp="1" noChangeArrowheads="1"/>
          </p:cNvSpPr>
          <p:nvPr>
            <p:ph type="title"/>
          </p:nvPr>
        </p:nvSpPr>
        <p:spPr>
          <a:xfrm>
            <a:off x="685800" y="-152400"/>
            <a:ext cx="7772400" cy="1143000"/>
          </a:xfrm>
        </p:spPr>
        <p:txBody>
          <a:bodyPr/>
          <a:lstStyle/>
          <a:p>
            <a:r>
              <a:rPr lang="en-US" altLang="en-US"/>
              <a:t>Semicolon   </a:t>
            </a:r>
            <a:r>
              <a:rPr lang="en-US" altLang="en-US" b="1"/>
              <a:t>;</a:t>
            </a:r>
          </a:p>
        </p:txBody>
      </p:sp>
      <p:sp>
        <p:nvSpPr>
          <p:cNvPr id="407555" name="Rectangle 3">
            <a:extLst>
              <a:ext uri="{FF2B5EF4-FFF2-40B4-BE49-F238E27FC236}">
                <a16:creationId xmlns:a16="http://schemas.microsoft.com/office/drawing/2014/main" id="{9E9796BB-18D8-6446-97C1-0A647935CF1F}"/>
              </a:ext>
            </a:extLst>
          </p:cNvPr>
          <p:cNvSpPr>
            <a:spLocks noGrp="1" noChangeArrowheads="1"/>
          </p:cNvSpPr>
          <p:nvPr>
            <p:ph type="body" idx="1"/>
          </p:nvPr>
        </p:nvSpPr>
        <p:spPr>
          <a:xfrm>
            <a:off x="838200" y="1219200"/>
            <a:ext cx="7772400" cy="4114800"/>
          </a:xfrm>
        </p:spPr>
        <p:txBody>
          <a:bodyPr/>
          <a:lstStyle/>
          <a:p>
            <a:pPr marL="0" indent="0">
              <a:buFontTx/>
              <a:buNone/>
            </a:pPr>
            <a:r>
              <a:rPr lang="en-US" altLang="en-US">
                <a:solidFill>
                  <a:srgbClr val="00FF00"/>
                </a:solidFill>
              </a:rPr>
              <a:t>Terminate</a:t>
            </a:r>
            <a:r>
              <a:rPr lang="en-US" altLang="en-US"/>
              <a:t> all JavaScript statements with a semicolon.  It is </a:t>
            </a:r>
            <a:r>
              <a:rPr lang="en-US" altLang="en-US">
                <a:solidFill>
                  <a:srgbClr val="00FF00"/>
                </a:solidFill>
              </a:rPr>
              <a:t>not always necessary</a:t>
            </a:r>
            <a:r>
              <a:rPr lang="en-US" altLang="en-US"/>
              <a:t>, but highly recommended.</a:t>
            </a:r>
          </a:p>
          <a:p>
            <a:pPr marL="0" indent="0">
              <a:buFontTx/>
              <a:buNone/>
            </a:pPr>
            <a:endParaRPr lang="en-US" altLang="en-US"/>
          </a:p>
          <a:p>
            <a:pPr marL="0" indent="0">
              <a:buFontTx/>
              <a:buNone/>
            </a:pPr>
            <a:r>
              <a:rPr lang="en-US" altLang="en-US"/>
              <a:t>	</a:t>
            </a:r>
            <a:r>
              <a:rPr lang="en-US" altLang="en-US" sz="3600"/>
              <a:t>a = 23</a:t>
            </a:r>
            <a:r>
              <a:rPr lang="en-US" altLang="en-US" sz="3600">
                <a:solidFill>
                  <a:srgbClr val="FF66FF"/>
                </a:solidFill>
              </a:rPr>
              <a:t> ;</a:t>
            </a:r>
          </a:p>
          <a:p>
            <a:pPr marL="0" indent="0">
              <a:buFontTx/>
              <a:buNone/>
            </a:pPr>
            <a:r>
              <a:rPr lang="en-US" altLang="en-US" sz="3600">
                <a:solidFill>
                  <a:srgbClr val="FF66FF"/>
                </a:solidFill>
              </a:rPr>
              <a:t>	</a:t>
            </a:r>
            <a:r>
              <a:rPr lang="en-US" altLang="en-US" sz="3600"/>
              <a:t>quotient = floor( a / 2)</a:t>
            </a:r>
            <a:r>
              <a:rPr lang="en-US" altLang="en-US" sz="3600">
                <a:solidFill>
                  <a:srgbClr val="FF66FF"/>
                </a:solidFill>
              </a:rPr>
              <a:t> ;</a:t>
            </a:r>
          </a:p>
          <a:p>
            <a:pPr marL="0" indent="0">
              <a:buFontTx/>
              <a:buNone/>
            </a:pPr>
            <a:r>
              <a:rPr lang="en-US" altLang="en-US" sz="3600">
                <a:solidFill>
                  <a:srgbClr val="FF66FF"/>
                </a:solidFill>
              </a:rPr>
              <a:t>	</a:t>
            </a:r>
            <a:r>
              <a:rPr lang="en-US" altLang="en-US" sz="3600"/>
              <a:t>remainder = a % 2</a:t>
            </a:r>
            <a:r>
              <a:rPr lang="en-US" altLang="en-US" sz="3600">
                <a:solidFill>
                  <a:srgbClr val="FF66FF"/>
                </a:solidFill>
              </a:rPr>
              <a:t> ;</a:t>
            </a:r>
          </a:p>
        </p:txBody>
      </p:sp>
    </p:spTree>
  </p:cSld>
  <p:clrMapOvr>
    <a:masterClrMapping/>
  </p:clrMapOvr>
  <p:transition>
    <p:randomBar dir="vert"/>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35B4C80-8FE1-607D-87E6-09203FBFD73E}"/>
              </a:ext>
            </a:extLst>
          </p:cNvPr>
          <p:cNvSpPr>
            <a:spLocks noGrp="1"/>
          </p:cNvSpPr>
          <p:nvPr>
            <p:ph type="sldNum" sz="quarter" idx="12"/>
          </p:nvPr>
        </p:nvSpPr>
        <p:spPr/>
        <p:txBody>
          <a:bodyPr/>
          <a:lstStyle/>
          <a:p>
            <a:fld id="{36FCC363-3046-C94C-8936-D7E85F94AAFC}" type="slidenum">
              <a:rPr lang="en-US" altLang="en-US"/>
              <a:pPr/>
              <a:t>44</a:t>
            </a:fld>
            <a:endParaRPr lang="en-US" altLang="en-US"/>
          </a:p>
        </p:txBody>
      </p:sp>
      <p:sp>
        <p:nvSpPr>
          <p:cNvPr id="465922" name="Rectangle 2">
            <a:extLst>
              <a:ext uri="{FF2B5EF4-FFF2-40B4-BE49-F238E27FC236}">
                <a16:creationId xmlns:a16="http://schemas.microsoft.com/office/drawing/2014/main" id="{91DCA087-C8DB-23DD-218E-9C87FDCDBEC0}"/>
              </a:ext>
            </a:extLst>
          </p:cNvPr>
          <p:cNvSpPr>
            <a:spLocks noGrp="1" noChangeArrowheads="1"/>
          </p:cNvSpPr>
          <p:nvPr>
            <p:ph type="title"/>
          </p:nvPr>
        </p:nvSpPr>
        <p:spPr>
          <a:xfrm>
            <a:off x="0" y="-228600"/>
            <a:ext cx="9144000" cy="1143000"/>
          </a:xfrm>
        </p:spPr>
        <p:txBody>
          <a:bodyPr/>
          <a:lstStyle/>
          <a:p>
            <a:r>
              <a:rPr lang="en-US" altLang="en-US"/>
              <a:t>Elements of JavaScript Statements</a:t>
            </a:r>
          </a:p>
        </p:txBody>
      </p:sp>
      <p:sp>
        <p:nvSpPr>
          <p:cNvPr id="465923" name="Rectangle 3">
            <a:extLst>
              <a:ext uri="{FF2B5EF4-FFF2-40B4-BE49-F238E27FC236}">
                <a16:creationId xmlns:a16="http://schemas.microsoft.com/office/drawing/2014/main" id="{41E6CF38-FCC4-8B15-44EA-30E0C77CE176}"/>
              </a:ext>
            </a:extLst>
          </p:cNvPr>
          <p:cNvSpPr>
            <a:spLocks noGrp="1" noChangeArrowheads="1"/>
          </p:cNvSpPr>
          <p:nvPr>
            <p:ph type="body" idx="1"/>
          </p:nvPr>
        </p:nvSpPr>
        <p:spPr>
          <a:xfrm>
            <a:off x="152400" y="1295400"/>
            <a:ext cx="6096000" cy="5105400"/>
          </a:xfrm>
          <a:ln w="76200">
            <a:solidFill>
              <a:schemeClr val="accent1"/>
            </a:solidFill>
            <a:miter lim="800000"/>
            <a:headEnd/>
            <a:tailEnd/>
          </a:ln>
        </p:spPr>
        <p:txBody>
          <a:bodyPr anchor="ctr"/>
          <a:lstStyle/>
          <a:p>
            <a:pPr marL="0" indent="0" algn="ctr">
              <a:buFontTx/>
              <a:buNone/>
            </a:pPr>
            <a:r>
              <a:rPr lang="en-US" altLang="en-US">
                <a:solidFill>
                  <a:srgbClr val="00FF00"/>
                </a:solidFill>
              </a:rPr>
              <a:t>b</a:t>
            </a:r>
            <a:r>
              <a:rPr lang="en-US" altLang="en-US"/>
              <a:t> </a:t>
            </a:r>
            <a:r>
              <a:rPr lang="en-US" altLang="en-US">
                <a:solidFill>
                  <a:schemeClr val="tx2"/>
                </a:solidFill>
              </a:rPr>
              <a:t>=</a:t>
            </a:r>
            <a:r>
              <a:rPr lang="en-US" altLang="en-US"/>
              <a:t> 2</a:t>
            </a:r>
            <a:r>
              <a:rPr lang="en-US" altLang="en-US">
                <a:solidFill>
                  <a:srgbClr val="FF66FF"/>
                </a:solidFill>
              </a:rPr>
              <a:t>;</a:t>
            </a:r>
          </a:p>
          <a:p>
            <a:pPr marL="0" indent="0" algn="ctr">
              <a:buFontTx/>
              <a:buNone/>
            </a:pPr>
            <a:endParaRPr lang="en-US" altLang="en-US"/>
          </a:p>
          <a:p>
            <a:pPr marL="0" indent="0" algn="ctr">
              <a:buFontTx/>
              <a:buNone/>
            </a:pPr>
            <a:r>
              <a:rPr lang="en-US" altLang="en-US">
                <a:solidFill>
                  <a:srgbClr val="00FF00"/>
                </a:solidFill>
              </a:rPr>
              <a:t>sum</a:t>
            </a:r>
            <a:r>
              <a:rPr lang="en-US" altLang="en-US"/>
              <a:t> </a:t>
            </a:r>
            <a:r>
              <a:rPr lang="en-US" altLang="en-US">
                <a:solidFill>
                  <a:schemeClr val="tx2"/>
                </a:solidFill>
              </a:rPr>
              <a:t>=</a:t>
            </a:r>
            <a:r>
              <a:rPr lang="en-US" altLang="en-US"/>
              <a:t> </a:t>
            </a:r>
            <a:r>
              <a:rPr lang="en-US" altLang="en-US">
                <a:solidFill>
                  <a:srgbClr val="00FF00"/>
                </a:solidFill>
              </a:rPr>
              <a:t>sum</a:t>
            </a:r>
            <a:r>
              <a:rPr lang="en-US" altLang="en-US"/>
              <a:t> </a:t>
            </a:r>
            <a:r>
              <a:rPr lang="en-US" altLang="en-US">
                <a:solidFill>
                  <a:schemeClr val="tx2"/>
                </a:solidFill>
              </a:rPr>
              <a:t>+</a:t>
            </a:r>
            <a:r>
              <a:rPr lang="en-US" altLang="en-US"/>
              <a:t> 49</a:t>
            </a:r>
            <a:r>
              <a:rPr lang="en-US" altLang="en-US">
                <a:solidFill>
                  <a:srgbClr val="FF66FF"/>
                </a:solidFill>
              </a:rPr>
              <a:t>;</a:t>
            </a:r>
          </a:p>
          <a:p>
            <a:pPr marL="0" indent="0" algn="ctr">
              <a:buFontTx/>
              <a:buNone/>
            </a:pPr>
            <a:endParaRPr lang="en-US" altLang="en-US"/>
          </a:p>
          <a:p>
            <a:pPr marL="0" indent="0" algn="ctr">
              <a:buFontTx/>
              <a:buNone/>
            </a:pPr>
            <a:r>
              <a:rPr lang="en-US" altLang="en-US">
                <a:solidFill>
                  <a:srgbClr val="00FF00"/>
                </a:solidFill>
              </a:rPr>
              <a:t>name</a:t>
            </a:r>
            <a:r>
              <a:rPr lang="en-US" altLang="en-US"/>
              <a:t> </a:t>
            </a:r>
            <a:r>
              <a:rPr lang="en-US" altLang="en-US">
                <a:solidFill>
                  <a:schemeClr val="tx2"/>
                </a:solidFill>
              </a:rPr>
              <a:t>=</a:t>
            </a:r>
            <a:r>
              <a:rPr lang="en-US" altLang="en-US"/>
              <a:t> “Bhola” </a:t>
            </a:r>
            <a:r>
              <a:rPr lang="en-US" altLang="en-US">
                <a:solidFill>
                  <a:schemeClr val="tx2"/>
                </a:solidFill>
              </a:rPr>
              <a:t>+</a:t>
            </a:r>
            <a:r>
              <a:rPr lang="en-US" altLang="en-US"/>
              <a:t> “ Continental”</a:t>
            </a:r>
            <a:r>
              <a:rPr lang="en-US" altLang="en-US">
                <a:solidFill>
                  <a:srgbClr val="FF66FF"/>
                </a:solidFill>
              </a:rPr>
              <a:t>;</a:t>
            </a:r>
          </a:p>
          <a:p>
            <a:pPr marL="0" indent="0" algn="ctr">
              <a:buFontTx/>
              <a:buNone/>
            </a:pPr>
            <a:endParaRPr lang="en-US" altLang="en-US"/>
          </a:p>
          <a:p>
            <a:pPr marL="0" indent="0" algn="ctr">
              <a:buFontTx/>
              <a:buNone/>
            </a:pPr>
            <a:r>
              <a:rPr lang="en-US" altLang="en-US">
                <a:solidFill>
                  <a:srgbClr val="00FF00"/>
                </a:solidFill>
              </a:rPr>
              <a:t>x</a:t>
            </a:r>
            <a:r>
              <a:rPr lang="en-US" altLang="en-US"/>
              <a:t> </a:t>
            </a:r>
            <a:r>
              <a:rPr lang="en-US" altLang="en-US">
                <a:solidFill>
                  <a:schemeClr val="tx2"/>
                </a:solidFill>
              </a:rPr>
              <a:t>=</a:t>
            </a:r>
            <a:r>
              <a:rPr lang="en-US" altLang="en-US"/>
              <a:t> </a:t>
            </a:r>
            <a:r>
              <a:rPr lang="en-US" altLang="en-US">
                <a:solidFill>
                  <a:srgbClr val="00FF00"/>
                </a:solidFill>
              </a:rPr>
              <a:t>Math.floor</a:t>
            </a:r>
            <a:r>
              <a:rPr lang="en-US" altLang="en-US"/>
              <a:t> </a:t>
            </a:r>
            <a:r>
              <a:rPr lang="en-US" altLang="en-US">
                <a:solidFill>
                  <a:srgbClr val="FF66FF"/>
                </a:solidFill>
              </a:rPr>
              <a:t>(</a:t>
            </a:r>
            <a:r>
              <a:rPr lang="en-US" altLang="en-US"/>
              <a:t> </a:t>
            </a:r>
            <a:r>
              <a:rPr lang="en-US" altLang="en-US">
                <a:solidFill>
                  <a:srgbClr val="00FF00"/>
                </a:solidFill>
              </a:rPr>
              <a:t>x</a:t>
            </a:r>
            <a:r>
              <a:rPr lang="en-US" altLang="en-US"/>
              <a:t> </a:t>
            </a:r>
            <a:r>
              <a:rPr lang="en-US" altLang="en-US">
                <a:solidFill>
                  <a:srgbClr val="FF66FF"/>
                </a:solidFill>
              </a:rPr>
              <a:t>);</a:t>
            </a:r>
          </a:p>
        </p:txBody>
      </p:sp>
      <p:sp>
        <p:nvSpPr>
          <p:cNvPr id="465924" name="Rectangle 4">
            <a:extLst>
              <a:ext uri="{FF2B5EF4-FFF2-40B4-BE49-F238E27FC236}">
                <a16:creationId xmlns:a16="http://schemas.microsoft.com/office/drawing/2014/main" id="{29C1EAA3-E4AE-04ED-1631-66DAEDC6B6B8}"/>
              </a:ext>
            </a:extLst>
          </p:cNvPr>
          <p:cNvSpPr>
            <a:spLocks noChangeArrowheads="1"/>
          </p:cNvSpPr>
          <p:nvPr/>
        </p:nvSpPr>
        <p:spPr bwMode="auto">
          <a:xfrm>
            <a:off x="6248400" y="1295400"/>
            <a:ext cx="2743200" cy="510540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600">
                <a:solidFill>
                  <a:srgbClr val="00FF00"/>
                </a:solidFill>
              </a:rPr>
              <a:t>Identifiers</a:t>
            </a:r>
            <a:endParaRPr lang="en-US" altLang="en-US" sz="3600"/>
          </a:p>
          <a:p>
            <a:endParaRPr lang="en-US" altLang="en-US" sz="3600"/>
          </a:p>
          <a:p>
            <a:r>
              <a:rPr lang="en-US" altLang="en-US" sz="3600">
                <a:solidFill>
                  <a:schemeClr val="tx2"/>
                </a:solidFill>
              </a:rPr>
              <a:t>Operators</a:t>
            </a:r>
          </a:p>
          <a:p>
            <a:endParaRPr lang="en-US" altLang="en-US" sz="3600">
              <a:solidFill>
                <a:schemeClr val="tx2"/>
              </a:solidFill>
            </a:endParaRPr>
          </a:p>
          <a:p>
            <a:r>
              <a:rPr lang="en-US" altLang="en-US" sz="3600"/>
              <a:t>Literals</a:t>
            </a:r>
          </a:p>
          <a:p>
            <a:endParaRPr lang="en-US" altLang="en-US" sz="3600"/>
          </a:p>
          <a:p>
            <a:r>
              <a:rPr lang="en-US" altLang="en-US" sz="3600">
                <a:solidFill>
                  <a:srgbClr val="FF66FF"/>
                </a:solidFill>
              </a:rPr>
              <a:t>Punctuation</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5924">
                                            <p:bg/>
                                          </p:spTgt>
                                        </p:tgtEl>
                                        <p:attrNameLst>
                                          <p:attrName>style.visibility</p:attrName>
                                        </p:attrNameLst>
                                      </p:cBhvr>
                                      <p:to>
                                        <p:strVal val="visible"/>
                                      </p:to>
                                    </p:set>
                                    <p:anim calcmode="lin" valueType="num">
                                      <p:cBhvr additive="base">
                                        <p:cTn id="7" dur="500" fill="hold"/>
                                        <p:tgtEl>
                                          <p:spTgt spid="46592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65924">
                                            <p:bg/>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5924">
                                            <p:txEl>
                                              <p:pRg st="0" end="0"/>
                                            </p:txEl>
                                          </p:spTgt>
                                        </p:tgtEl>
                                        <p:attrNameLst>
                                          <p:attrName>style.visibility</p:attrName>
                                        </p:attrNameLst>
                                      </p:cBhvr>
                                      <p:to>
                                        <p:strVal val="visible"/>
                                      </p:to>
                                    </p:set>
                                    <p:anim calcmode="lin" valueType="num">
                                      <p:cBhvr additive="base">
                                        <p:cTn id="12" dur="500" fill="hold"/>
                                        <p:tgtEl>
                                          <p:spTgt spid="46592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65924">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65924">
                                            <p:txEl>
                                              <p:pRg st="2" end="2"/>
                                            </p:txEl>
                                          </p:spTgt>
                                        </p:tgtEl>
                                        <p:attrNameLst>
                                          <p:attrName>style.visibility</p:attrName>
                                        </p:attrNameLst>
                                      </p:cBhvr>
                                      <p:to>
                                        <p:strVal val="visible"/>
                                      </p:to>
                                    </p:set>
                                    <p:anim calcmode="lin" valueType="num">
                                      <p:cBhvr additive="base">
                                        <p:cTn id="17" dur="500" fill="hold"/>
                                        <p:tgtEl>
                                          <p:spTgt spid="46592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5924">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65924">
                                            <p:txEl>
                                              <p:pRg st="4" end="4"/>
                                            </p:txEl>
                                          </p:spTgt>
                                        </p:tgtEl>
                                        <p:attrNameLst>
                                          <p:attrName>style.visibility</p:attrName>
                                        </p:attrNameLst>
                                      </p:cBhvr>
                                      <p:to>
                                        <p:strVal val="visible"/>
                                      </p:to>
                                    </p:set>
                                    <p:anim calcmode="lin" valueType="num">
                                      <p:cBhvr additive="base">
                                        <p:cTn id="22" dur="500" fill="hold"/>
                                        <p:tgtEl>
                                          <p:spTgt spid="46592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65924">
                                            <p:txEl>
                                              <p:pRg st="4" end="4"/>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65924">
                                            <p:txEl>
                                              <p:pRg st="6" end="6"/>
                                            </p:txEl>
                                          </p:spTgt>
                                        </p:tgtEl>
                                        <p:attrNameLst>
                                          <p:attrName>style.visibility</p:attrName>
                                        </p:attrNameLst>
                                      </p:cBhvr>
                                      <p:to>
                                        <p:strVal val="visible"/>
                                      </p:to>
                                    </p:set>
                                    <p:anim calcmode="lin" valueType="num">
                                      <p:cBhvr additive="base">
                                        <p:cTn id="27" dur="500" fill="hold"/>
                                        <p:tgtEl>
                                          <p:spTgt spid="46592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5924">
                                            <p:txEl>
                                              <p:pRg st="6" end="6"/>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9" presetClass="entr" presetSubtype="0" fill="hold" grpId="0" nodeType="afterEffect">
                                  <p:stCondLst>
                                    <p:cond delay="2000"/>
                                  </p:stCondLst>
                                  <p:childTnLst>
                                    <p:set>
                                      <p:cBhvr>
                                        <p:cTn id="31" dur="1" fill="hold">
                                          <p:stCondLst>
                                            <p:cond delay="0"/>
                                          </p:stCondLst>
                                        </p:cTn>
                                        <p:tgtEl>
                                          <p:spTgt spid="465923"/>
                                        </p:tgtEl>
                                        <p:attrNameLst>
                                          <p:attrName>style.visibility</p:attrName>
                                        </p:attrNameLst>
                                      </p:cBhvr>
                                      <p:to>
                                        <p:strVal val="visible"/>
                                      </p:to>
                                    </p:set>
                                    <p:animEffect transition="in" filter="dissolve">
                                      <p:cBhvr>
                                        <p:cTn id="32" dur="500"/>
                                        <p:tgtEl>
                                          <p:spTgt spid="465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animBg="1" autoUpdateAnimBg="0"/>
      <p:bldP spid="465924" grpId="0" build="p" animBg="1"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7759923D-2D4F-DBFD-66C0-D8F90DE170A8}"/>
              </a:ext>
            </a:extLst>
          </p:cNvPr>
          <p:cNvSpPr>
            <a:spLocks noGrp="1"/>
          </p:cNvSpPr>
          <p:nvPr>
            <p:ph type="sldNum" sz="quarter" idx="12"/>
          </p:nvPr>
        </p:nvSpPr>
        <p:spPr/>
        <p:txBody>
          <a:bodyPr/>
          <a:lstStyle/>
          <a:p>
            <a:fld id="{8B0A52F7-C29B-4D4E-AE31-CAAB6FE43C58}" type="slidenum">
              <a:rPr lang="en-US" altLang="en-US"/>
              <a:pPr/>
              <a:t>45</a:t>
            </a:fld>
            <a:endParaRPr lang="en-US" altLang="en-US"/>
          </a:p>
        </p:txBody>
      </p:sp>
      <p:sp>
        <p:nvSpPr>
          <p:cNvPr id="478210" name="Rectangle 2">
            <a:extLst>
              <a:ext uri="{FF2B5EF4-FFF2-40B4-BE49-F238E27FC236}">
                <a16:creationId xmlns:a16="http://schemas.microsoft.com/office/drawing/2014/main" id="{3DE638DF-DF80-A5FC-BD79-3069BA5D6BFB}"/>
              </a:ext>
            </a:extLst>
          </p:cNvPr>
          <p:cNvSpPr>
            <a:spLocks noGrp="1" noChangeArrowheads="1"/>
          </p:cNvSpPr>
          <p:nvPr>
            <p:ph type="title"/>
          </p:nvPr>
        </p:nvSpPr>
        <p:spPr/>
        <p:txBody>
          <a:bodyPr/>
          <a:lstStyle/>
          <a:p>
            <a:pPr algn="l"/>
            <a:r>
              <a:rPr lang="en-US" altLang="en-US" sz="3600">
                <a:solidFill>
                  <a:srgbClr val="00FF00"/>
                </a:solidFill>
              </a:rPr>
              <a:t>Two more elements that are found</a:t>
            </a:r>
            <a:r>
              <a:rPr lang="en-US" altLang="en-US" sz="3600">
                <a:solidFill>
                  <a:schemeClr val="tx1"/>
                </a:solidFill>
              </a:rPr>
              <a:t> in JavaScript statements are white spaces and line breaks</a:t>
            </a:r>
          </a:p>
        </p:txBody>
      </p:sp>
    </p:spTree>
  </p:cSld>
  <p:clrMapOvr>
    <a:masterClrMapping/>
  </p:clrMapOvr>
  <p:transition>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680C9E2-A1A1-5DEC-7454-A64C6AA3442C}"/>
              </a:ext>
            </a:extLst>
          </p:cNvPr>
          <p:cNvSpPr>
            <a:spLocks noGrp="1"/>
          </p:cNvSpPr>
          <p:nvPr>
            <p:ph type="sldNum" sz="quarter" idx="12"/>
          </p:nvPr>
        </p:nvSpPr>
        <p:spPr/>
        <p:txBody>
          <a:bodyPr/>
          <a:lstStyle/>
          <a:p>
            <a:fld id="{FF7A6CB4-E566-B644-9316-972004201311}" type="slidenum">
              <a:rPr lang="en-US" altLang="en-US"/>
              <a:pPr/>
              <a:t>46</a:t>
            </a:fld>
            <a:endParaRPr lang="en-US" altLang="en-US"/>
          </a:p>
        </p:txBody>
      </p:sp>
      <p:sp>
        <p:nvSpPr>
          <p:cNvPr id="422914" name="Rectangle 2">
            <a:extLst>
              <a:ext uri="{FF2B5EF4-FFF2-40B4-BE49-F238E27FC236}">
                <a16:creationId xmlns:a16="http://schemas.microsoft.com/office/drawing/2014/main" id="{FDC89DB7-BED1-7B6A-8A39-9B1ACF127915}"/>
              </a:ext>
            </a:extLst>
          </p:cNvPr>
          <p:cNvSpPr>
            <a:spLocks noGrp="1" noChangeArrowheads="1"/>
          </p:cNvSpPr>
          <p:nvPr>
            <p:ph type="title"/>
          </p:nvPr>
        </p:nvSpPr>
        <p:spPr>
          <a:xfrm>
            <a:off x="685800" y="-228600"/>
            <a:ext cx="7772400" cy="1143000"/>
          </a:xfrm>
        </p:spPr>
        <p:txBody>
          <a:bodyPr/>
          <a:lstStyle/>
          <a:p>
            <a:r>
              <a:rPr lang="en-US" altLang="en-US"/>
              <a:t>White Spaces &amp; Line Breaks</a:t>
            </a:r>
          </a:p>
        </p:txBody>
      </p:sp>
      <p:sp>
        <p:nvSpPr>
          <p:cNvPr id="422915" name="Rectangle 3">
            <a:extLst>
              <a:ext uri="{FF2B5EF4-FFF2-40B4-BE49-F238E27FC236}">
                <a16:creationId xmlns:a16="http://schemas.microsoft.com/office/drawing/2014/main" id="{DEC49C38-4ADC-F8BC-F541-9F27A98C79CA}"/>
              </a:ext>
            </a:extLst>
          </p:cNvPr>
          <p:cNvSpPr>
            <a:spLocks noGrp="1" noChangeArrowheads="1"/>
          </p:cNvSpPr>
          <p:nvPr>
            <p:ph type="body" idx="1"/>
          </p:nvPr>
        </p:nvSpPr>
        <p:spPr>
          <a:xfrm>
            <a:off x="0" y="1143000"/>
            <a:ext cx="9144000" cy="4876800"/>
          </a:xfrm>
        </p:spPr>
        <p:txBody>
          <a:bodyPr/>
          <a:lstStyle/>
          <a:p>
            <a:r>
              <a:rPr lang="en-US" altLang="en-US"/>
              <a:t>White spaces:  The </a:t>
            </a:r>
            <a:r>
              <a:rPr lang="en-US" altLang="en-US">
                <a:solidFill>
                  <a:srgbClr val="00FF00"/>
                </a:solidFill>
              </a:rPr>
              <a:t>space &amp; the tab</a:t>
            </a:r>
            <a:r>
              <a:rPr lang="en-US" altLang="en-US"/>
              <a:t> characters</a:t>
            </a:r>
          </a:p>
          <a:p>
            <a:endParaRPr lang="en-US" altLang="en-US"/>
          </a:p>
          <a:p>
            <a:r>
              <a:rPr lang="en-US" altLang="en-US"/>
              <a:t>JavaScript </a:t>
            </a:r>
            <a:r>
              <a:rPr lang="en-US" altLang="en-US">
                <a:solidFill>
                  <a:srgbClr val="00FF00"/>
                </a:solidFill>
              </a:rPr>
              <a:t>ignores any extra white spaces</a:t>
            </a:r>
            <a:r>
              <a:rPr lang="en-US" altLang="en-US"/>
              <a:t> or line breaks that you put in the code</a:t>
            </a:r>
          </a:p>
          <a:p>
            <a:endParaRPr lang="en-US" altLang="en-US"/>
          </a:p>
          <a:p>
            <a:r>
              <a:rPr lang="en-US" altLang="en-US"/>
              <a:t>This </a:t>
            </a:r>
            <a:r>
              <a:rPr lang="en-US" altLang="en-US">
                <a:solidFill>
                  <a:schemeClr val="tx2"/>
                </a:solidFill>
              </a:rPr>
              <a:t>gives you the freedom</a:t>
            </a:r>
            <a:r>
              <a:rPr lang="en-US" altLang="en-US"/>
              <a:t> of using them for making your code appear </a:t>
            </a:r>
            <a:r>
              <a:rPr lang="en-US" altLang="en-US">
                <a:solidFill>
                  <a:schemeClr val="tx2"/>
                </a:solidFill>
              </a:rPr>
              <a:t>neat </a:t>
            </a:r>
            <a:r>
              <a:rPr lang="en-US" altLang="en-US"/>
              <a:t>and </a:t>
            </a:r>
            <a:r>
              <a:rPr lang="en-US" altLang="en-US">
                <a:solidFill>
                  <a:schemeClr val="tx2"/>
                </a:solidFill>
              </a:rPr>
              <a:t>readable</a:t>
            </a:r>
          </a:p>
        </p:txBody>
      </p:sp>
    </p:spTree>
  </p:cSld>
  <p:clrMapOvr>
    <a:masterClrMapping/>
  </p:clrMapOvr>
  <p:transition>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CC3300"/>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B112044-265D-BEEC-BBE7-45E762D2086C}"/>
              </a:ext>
            </a:extLst>
          </p:cNvPr>
          <p:cNvSpPr>
            <a:spLocks noGrp="1"/>
          </p:cNvSpPr>
          <p:nvPr>
            <p:ph type="sldNum" sz="quarter" idx="12"/>
          </p:nvPr>
        </p:nvSpPr>
        <p:spPr/>
        <p:txBody>
          <a:bodyPr/>
          <a:lstStyle/>
          <a:p>
            <a:fld id="{584C7EF9-54D4-2949-BF86-02FA9248E746}" type="slidenum">
              <a:rPr lang="en-US" altLang="en-US"/>
              <a:pPr/>
              <a:t>47</a:t>
            </a:fld>
            <a:endParaRPr lang="en-US" altLang="en-US"/>
          </a:p>
        </p:txBody>
      </p:sp>
      <p:sp>
        <p:nvSpPr>
          <p:cNvPr id="423939" name="Rectangle 3">
            <a:extLst>
              <a:ext uri="{FF2B5EF4-FFF2-40B4-BE49-F238E27FC236}">
                <a16:creationId xmlns:a16="http://schemas.microsoft.com/office/drawing/2014/main" id="{2A33DA5E-65E7-7BDE-C37C-A2DF2B4C6997}"/>
              </a:ext>
            </a:extLst>
          </p:cNvPr>
          <p:cNvSpPr>
            <a:spLocks noGrp="1" noChangeArrowheads="1"/>
          </p:cNvSpPr>
          <p:nvPr>
            <p:ph type="body" idx="1"/>
          </p:nvPr>
        </p:nvSpPr>
        <p:spPr>
          <a:xfrm>
            <a:off x="26988" y="228600"/>
            <a:ext cx="9040812" cy="2438400"/>
          </a:xfrm>
          <a:solidFill>
            <a:schemeClr val="bg2"/>
          </a:solidFill>
          <a:ln w="76200">
            <a:solidFill>
              <a:schemeClr val="accent1"/>
            </a:solidFill>
            <a:miter lim="800000"/>
            <a:headEnd/>
            <a:tailEnd/>
          </a:ln>
        </p:spPr>
        <p:txBody>
          <a:bodyPr anchor="ctr"/>
          <a:lstStyle/>
          <a:p>
            <a:pPr marL="0" indent="0">
              <a:buFontTx/>
              <a:buNone/>
            </a:pPr>
            <a:r>
              <a:rPr lang="en-US" altLang="en-US">
                <a:solidFill>
                  <a:srgbClr val="FF66FF"/>
                </a:solidFill>
              </a:rPr>
              <a:t>while (</a:t>
            </a:r>
            <a:r>
              <a:rPr lang="en-US" altLang="en-US"/>
              <a:t> x </a:t>
            </a:r>
            <a:r>
              <a:rPr lang="en-US" altLang="en-US">
                <a:solidFill>
                  <a:srgbClr val="FF66FF"/>
                </a:solidFill>
              </a:rPr>
              <a:t>&gt;</a:t>
            </a:r>
            <a:r>
              <a:rPr lang="en-US" altLang="en-US"/>
              <a:t> 0</a:t>
            </a:r>
            <a:r>
              <a:rPr lang="en-US" altLang="en-US">
                <a:solidFill>
                  <a:srgbClr val="FF66FF"/>
                </a:solidFill>
              </a:rPr>
              <a:t>) {</a:t>
            </a:r>
          </a:p>
          <a:p>
            <a:pPr marL="0" indent="0">
              <a:buFontTx/>
              <a:buNone/>
            </a:pPr>
            <a:r>
              <a:rPr lang="en-US" altLang="en-US"/>
              <a:t>	remaind </a:t>
            </a:r>
            <a:r>
              <a:rPr lang="en-US" altLang="en-US">
                <a:solidFill>
                  <a:srgbClr val="FF66FF"/>
                </a:solidFill>
              </a:rPr>
              <a:t>=</a:t>
            </a:r>
            <a:r>
              <a:rPr lang="en-US" altLang="en-US"/>
              <a:t> x </a:t>
            </a:r>
            <a:r>
              <a:rPr lang="en-US" altLang="en-US">
                <a:solidFill>
                  <a:srgbClr val="FF66FF"/>
                </a:solidFill>
              </a:rPr>
              <a:t>%</a:t>
            </a:r>
            <a:r>
              <a:rPr lang="en-US" altLang="en-US"/>
              <a:t> 2</a:t>
            </a:r>
            <a:r>
              <a:rPr lang="en-US" altLang="en-US">
                <a:solidFill>
                  <a:srgbClr val="FF66FF"/>
                </a:solidFill>
              </a:rPr>
              <a:t>;</a:t>
            </a:r>
          </a:p>
          <a:p>
            <a:pPr marL="0" indent="0">
              <a:buFontTx/>
              <a:buNone/>
            </a:pPr>
            <a:r>
              <a:rPr lang="en-US" altLang="en-US"/>
              <a:t>	y </a:t>
            </a:r>
            <a:r>
              <a:rPr lang="en-US" altLang="en-US">
                <a:solidFill>
                  <a:srgbClr val="FF66FF"/>
                </a:solidFill>
              </a:rPr>
              <a:t>= </a:t>
            </a:r>
            <a:r>
              <a:rPr lang="en-US" altLang="en-US"/>
              <a:t>remaind </a:t>
            </a:r>
            <a:r>
              <a:rPr lang="en-US" altLang="en-US">
                <a:solidFill>
                  <a:srgbClr val="FF66FF"/>
                </a:solidFill>
              </a:rPr>
              <a:t>+</a:t>
            </a:r>
            <a:r>
              <a:rPr lang="en-US" altLang="en-US"/>
              <a:t> y</a:t>
            </a:r>
            <a:r>
              <a:rPr lang="en-US" altLang="en-US">
                <a:solidFill>
                  <a:srgbClr val="FF66FF"/>
                </a:solidFill>
              </a:rPr>
              <a:t>;</a:t>
            </a:r>
          </a:p>
          <a:p>
            <a:pPr marL="0" indent="0">
              <a:buFontTx/>
              <a:buNone/>
            </a:pPr>
            <a:r>
              <a:rPr lang="en-US" altLang="en-US">
                <a:solidFill>
                  <a:srgbClr val="FF66FF"/>
                </a:solidFill>
              </a:rPr>
              <a:t>}</a:t>
            </a:r>
          </a:p>
        </p:txBody>
      </p:sp>
      <p:sp>
        <p:nvSpPr>
          <p:cNvPr id="423941" name="Rectangle 5">
            <a:extLst>
              <a:ext uri="{FF2B5EF4-FFF2-40B4-BE49-F238E27FC236}">
                <a16:creationId xmlns:a16="http://schemas.microsoft.com/office/drawing/2014/main" id="{05F1138F-ED83-9C0E-FBEA-4F092789E32B}"/>
              </a:ext>
            </a:extLst>
          </p:cNvPr>
          <p:cNvSpPr>
            <a:spLocks noChangeArrowheads="1"/>
          </p:cNvSpPr>
          <p:nvPr/>
        </p:nvSpPr>
        <p:spPr bwMode="auto">
          <a:xfrm>
            <a:off x="26988" y="3043238"/>
            <a:ext cx="9040812" cy="695325"/>
          </a:xfrm>
          <a:prstGeom prst="rect">
            <a:avLst/>
          </a:prstGeom>
          <a:solidFill>
            <a:schemeClr val="bg2"/>
          </a:solidFill>
          <a:ln w="762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US" altLang="en-US" sz="3200">
                <a:solidFill>
                  <a:srgbClr val="FF66FF"/>
                </a:solidFill>
              </a:rPr>
              <a:t>while (</a:t>
            </a:r>
            <a:r>
              <a:rPr lang="en-US" altLang="en-US" sz="3200"/>
              <a:t> x </a:t>
            </a:r>
            <a:r>
              <a:rPr lang="en-US" altLang="en-US" sz="3200">
                <a:solidFill>
                  <a:srgbClr val="FF66FF"/>
                </a:solidFill>
              </a:rPr>
              <a:t>&gt;</a:t>
            </a:r>
            <a:r>
              <a:rPr lang="en-US" altLang="en-US" sz="3200"/>
              <a:t> 0</a:t>
            </a:r>
            <a:r>
              <a:rPr lang="en-US" altLang="en-US" sz="3200">
                <a:solidFill>
                  <a:srgbClr val="FF66FF"/>
                </a:solidFill>
              </a:rPr>
              <a:t>) {</a:t>
            </a:r>
            <a:r>
              <a:rPr lang="en-US" altLang="en-US" sz="3200"/>
              <a:t>remaind </a:t>
            </a:r>
            <a:r>
              <a:rPr lang="en-US" altLang="en-US" sz="3200">
                <a:solidFill>
                  <a:srgbClr val="FF66FF"/>
                </a:solidFill>
              </a:rPr>
              <a:t>=</a:t>
            </a:r>
            <a:r>
              <a:rPr lang="en-US" altLang="en-US" sz="3200"/>
              <a:t> x </a:t>
            </a:r>
            <a:r>
              <a:rPr lang="en-US" altLang="en-US" sz="3200">
                <a:solidFill>
                  <a:srgbClr val="FF66FF"/>
                </a:solidFill>
              </a:rPr>
              <a:t>%</a:t>
            </a:r>
            <a:r>
              <a:rPr lang="en-US" altLang="en-US" sz="3200"/>
              <a:t> 2</a:t>
            </a:r>
            <a:r>
              <a:rPr lang="en-US" altLang="en-US" sz="3200">
                <a:solidFill>
                  <a:srgbClr val="FF66FF"/>
                </a:solidFill>
              </a:rPr>
              <a:t>; </a:t>
            </a:r>
            <a:r>
              <a:rPr lang="en-US" altLang="en-US" sz="3200"/>
              <a:t>y </a:t>
            </a:r>
            <a:r>
              <a:rPr lang="en-US" altLang="en-US" sz="3200">
                <a:solidFill>
                  <a:srgbClr val="FF66FF"/>
                </a:solidFill>
              </a:rPr>
              <a:t>= </a:t>
            </a:r>
            <a:r>
              <a:rPr lang="en-US" altLang="en-US" sz="3200"/>
              <a:t>remaind </a:t>
            </a:r>
            <a:r>
              <a:rPr lang="en-US" altLang="en-US" sz="3200">
                <a:solidFill>
                  <a:srgbClr val="FF66FF"/>
                </a:solidFill>
              </a:rPr>
              <a:t>+</a:t>
            </a:r>
            <a:r>
              <a:rPr lang="en-US" altLang="en-US" sz="3200"/>
              <a:t> y</a:t>
            </a:r>
            <a:r>
              <a:rPr lang="en-US" altLang="en-US" sz="3200">
                <a:solidFill>
                  <a:srgbClr val="FF66FF"/>
                </a:solidFill>
              </a:rPr>
              <a:t>;}</a:t>
            </a:r>
          </a:p>
        </p:txBody>
      </p:sp>
      <p:sp>
        <p:nvSpPr>
          <p:cNvPr id="423942" name="Rectangle 6">
            <a:extLst>
              <a:ext uri="{FF2B5EF4-FFF2-40B4-BE49-F238E27FC236}">
                <a16:creationId xmlns:a16="http://schemas.microsoft.com/office/drawing/2014/main" id="{D03E055C-AE2A-E5BC-1D16-DEA9D36C5053}"/>
              </a:ext>
            </a:extLst>
          </p:cNvPr>
          <p:cNvSpPr>
            <a:spLocks noChangeArrowheads="1"/>
          </p:cNvSpPr>
          <p:nvPr/>
        </p:nvSpPr>
        <p:spPr bwMode="auto">
          <a:xfrm>
            <a:off x="26988" y="4114800"/>
            <a:ext cx="9040812" cy="2438400"/>
          </a:xfrm>
          <a:prstGeom prst="rect">
            <a:avLst/>
          </a:prstGeom>
          <a:solidFill>
            <a:schemeClr val="bg2"/>
          </a:solidFill>
          <a:ln w="762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US" altLang="en-US" sz="3200">
                <a:solidFill>
                  <a:srgbClr val="FF66FF"/>
                </a:solidFill>
              </a:rPr>
              <a:t>while (</a:t>
            </a:r>
            <a:r>
              <a:rPr lang="en-US" altLang="en-US" sz="3200"/>
              <a:t> x </a:t>
            </a:r>
            <a:r>
              <a:rPr lang="en-US" altLang="en-US" sz="3200">
                <a:solidFill>
                  <a:srgbClr val="FF66FF"/>
                </a:solidFill>
              </a:rPr>
              <a:t>&gt;</a:t>
            </a:r>
            <a:r>
              <a:rPr lang="en-US" altLang="en-US" sz="3200"/>
              <a:t> 0</a:t>
            </a:r>
            <a:r>
              <a:rPr lang="en-US" altLang="en-US" sz="3200">
                <a:solidFill>
                  <a:srgbClr val="FF66FF"/>
                </a:solidFill>
              </a:rPr>
              <a:t>) {</a:t>
            </a:r>
          </a:p>
          <a:p>
            <a:pPr>
              <a:spcBef>
                <a:spcPct val="20000"/>
              </a:spcBef>
            </a:pPr>
            <a:r>
              <a:rPr lang="en-US" altLang="en-US" sz="3200"/>
              <a:t>remaind </a:t>
            </a:r>
            <a:r>
              <a:rPr lang="en-US" altLang="en-US" sz="3200">
                <a:solidFill>
                  <a:srgbClr val="FF66FF"/>
                </a:solidFill>
              </a:rPr>
              <a:t>=</a:t>
            </a:r>
            <a:r>
              <a:rPr lang="en-US" altLang="en-US" sz="3200"/>
              <a:t> x </a:t>
            </a:r>
            <a:r>
              <a:rPr lang="en-US" altLang="en-US" sz="3200">
                <a:solidFill>
                  <a:srgbClr val="FF66FF"/>
                </a:solidFill>
              </a:rPr>
              <a:t>%</a:t>
            </a:r>
            <a:r>
              <a:rPr lang="en-US" altLang="en-US" sz="3200"/>
              <a:t> 2</a:t>
            </a:r>
            <a:r>
              <a:rPr lang="en-US" altLang="en-US" sz="3200">
                <a:solidFill>
                  <a:srgbClr val="FF66FF"/>
                </a:solidFill>
              </a:rPr>
              <a:t>;</a:t>
            </a:r>
          </a:p>
          <a:p>
            <a:pPr>
              <a:spcBef>
                <a:spcPct val="20000"/>
              </a:spcBef>
            </a:pPr>
            <a:r>
              <a:rPr lang="en-US" altLang="en-US" sz="3200"/>
              <a:t>                                           y </a:t>
            </a:r>
            <a:r>
              <a:rPr lang="en-US" altLang="en-US" sz="3200">
                <a:solidFill>
                  <a:srgbClr val="FF66FF"/>
                </a:solidFill>
              </a:rPr>
              <a:t>= </a:t>
            </a:r>
            <a:r>
              <a:rPr lang="en-US" altLang="en-US" sz="3200"/>
              <a:t>remaind </a:t>
            </a:r>
            <a:r>
              <a:rPr lang="en-US" altLang="en-US" sz="3200">
                <a:solidFill>
                  <a:srgbClr val="FF66FF"/>
                </a:solidFill>
              </a:rPr>
              <a:t>+</a:t>
            </a:r>
            <a:r>
              <a:rPr lang="en-US" altLang="en-US" sz="3200"/>
              <a:t> y</a:t>
            </a:r>
            <a:r>
              <a:rPr lang="en-US" altLang="en-US" sz="3200">
                <a:solidFill>
                  <a:srgbClr val="FF66FF"/>
                </a:solidFill>
              </a:rPr>
              <a:t>;</a:t>
            </a:r>
          </a:p>
          <a:p>
            <a:pPr>
              <a:spcBef>
                <a:spcPct val="20000"/>
              </a:spcBef>
            </a:pPr>
            <a:r>
              <a:rPr lang="en-US" altLang="en-US" sz="3200">
                <a:solidFill>
                  <a:srgbClr val="FF66FF"/>
                </a:solidFill>
              </a:rPr>
              <a:t>                                           }</a:t>
            </a:r>
            <a:endParaRPr lang="en-US" altLang="en-US" sz="2800"/>
          </a:p>
        </p:txBody>
      </p:sp>
    </p:spTree>
  </p:cSld>
  <p:clrMapOvr>
    <a:masterClrMapping/>
  </p:clrMapOvr>
  <p:transition>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4F1327AB-D32C-942B-8EF7-F5957A822116}"/>
              </a:ext>
            </a:extLst>
          </p:cNvPr>
          <p:cNvSpPr>
            <a:spLocks noGrp="1"/>
          </p:cNvSpPr>
          <p:nvPr>
            <p:ph type="sldNum" sz="quarter" idx="12"/>
          </p:nvPr>
        </p:nvSpPr>
        <p:spPr/>
        <p:txBody>
          <a:bodyPr/>
          <a:lstStyle/>
          <a:p>
            <a:fld id="{2E4EDB3B-396C-374F-9BF1-95310738C11E}" type="slidenum">
              <a:rPr lang="en-US" altLang="en-US"/>
              <a:pPr/>
              <a:t>48</a:t>
            </a:fld>
            <a:endParaRPr lang="en-US" altLang="en-US"/>
          </a:p>
        </p:txBody>
      </p:sp>
      <p:sp>
        <p:nvSpPr>
          <p:cNvPr id="479234" name="Rectangle 2">
            <a:extLst>
              <a:ext uri="{FF2B5EF4-FFF2-40B4-BE49-F238E27FC236}">
                <a16:creationId xmlns:a16="http://schemas.microsoft.com/office/drawing/2014/main" id="{B1F33685-2423-5CBE-3BED-5FBE80261555}"/>
              </a:ext>
            </a:extLst>
          </p:cNvPr>
          <p:cNvSpPr>
            <a:spLocks noGrp="1" noChangeArrowheads="1"/>
          </p:cNvSpPr>
          <p:nvPr>
            <p:ph type="title"/>
          </p:nvPr>
        </p:nvSpPr>
        <p:spPr>
          <a:xfrm>
            <a:off x="1066800" y="1143000"/>
            <a:ext cx="7772400" cy="1143000"/>
          </a:xfrm>
        </p:spPr>
        <p:txBody>
          <a:bodyPr/>
          <a:lstStyle/>
          <a:p>
            <a:pPr algn="l"/>
            <a:r>
              <a:rPr lang="en-US" altLang="en-US" sz="3600">
                <a:solidFill>
                  <a:schemeClr val="tx1"/>
                </a:solidFill>
              </a:rPr>
              <a:t>Now let’s talk about a very special type of JavaScript statement that </a:t>
            </a:r>
            <a:r>
              <a:rPr lang="en-US" altLang="en-US" sz="3600"/>
              <a:t>does not really do anything</a:t>
            </a:r>
            <a:r>
              <a:rPr lang="en-US" altLang="en-US" sz="3600">
                <a:solidFill>
                  <a:schemeClr val="tx1"/>
                </a:solidFill>
              </a:rPr>
              <a:t>, but is found in most pieces of code!</a:t>
            </a:r>
          </a:p>
        </p:txBody>
      </p:sp>
    </p:spTree>
  </p:cSld>
  <p:clrMapOvr>
    <a:masterClrMapping/>
  </p:clrMapOvr>
  <p:transition>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7E91DBF-2029-1FE6-A133-2ABC0F24ABF9}"/>
              </a:ext>
            </a:extLst>
          </p:cNvPr>
          <p:cNvSpPr>
            <a:spLocks noGrp="1"/>
          </p:cNvSpPr>
          <p:nvPr>
            <p:ph type="sldNum" sz="quarter" idx="12"/>
          </p:nvPr>
        </p:nvSpPr>
        <p:spPr/>
        <p:txBody>
          <a:bodyPr/>
          <a:lstStyle/>
          <a:p>
            <a:fld id="{4CE915AF-CCA6-424A-9964-34039E53C9CF}" type="slidenum">
              <a:rPr lang="en-US" altLang="en-US"/>
              <a:pPr/>
              <a:t>49</a:t>
            </a:fld>
            <a:endParaRPr lang="en-US" altLang="en-US"/>
          </a:p>
        </p:txBody>
      </p:sp>
      <p:sp>
        <p:nvSpPr>
          <p:cNvPr id="427010" name="Rectangle 2">
            <a:extLst>
              <a:ext uri="{FF2B5EF4-FFF2-40B4-BE49-F238E27FC236}">
                <a16:creationId xmlns:a16="http://schemas.microsoft.com/office/drawing/2014/main" id="{9B458676-09B6-64F4-28D9-202D4BA22557}"/>
              </a:ext>
            </a:extLst>
          </p:cNvPr>
          <p:cNvSpPr>
            <a:spLocks noGrp="1" noChangeArrowheads="1"/>
          </p:cNvSpPr>
          <p:nvPr>
            <p:ph type="title"/>
          </p:nvPr>
        </p:nvSpPr>
        <p:spPr>
          <a:xfrm>
            <a:off x="685800" y="-228600"/>
            <a:ext cx="7772400" cy="1143000"/>
          </a:xfrm>
        </p:spPr>
        <p:txBody>
          <a:bodyPr/>
          <a:lstStyle/>
          <a:p>
            <a:r>
              <a:rPr lang="en-US" altLang="en-US"/>
              <a:t>Comments</a:t>
            </a:r>
          </a:p>
        </p:txBody>
      </p:sp>
      <p:sp>
        <p:nvSpPr>
          <p:cNvPr id="427011" name="Rectangle 3">
            <a:extLst>
              <a:ext uri="{FF2B5EF4-FFF2-40B4-BE49-F238E27FC236}">
                <a16:creationId xmlns:a16="http://schemas.microsoft.com/office/drawing/2014/main" id="{91103492-A963-9881-3B4A-D7A03EBD1BBC}"/>
              </a:ext>
            </a:extLst>
          </p:cNvPr>
          <p:cNvSpPr>
            <a:spLocks noGrp="1" noChangeArrowheads="1"/>
          </p:cNvSpPr>
          <p:nvPr>
            <p:ph type="body" idx="1"/>
          </p:nvPr>
        </p:nvSpPr>
        <p:spPr>
          <a:xfrm>
            <a:off x="0" y="1143000"/>
            <a:ext cx="9144000" cy="5715000"/>
          </a:xfrm>
        </p:spPr>
        <p:txBody>
          <a:bodyPr/>
          <a:lstStyle/>
          <a:p>
            <a:pPr>
              <a:lnSpc>
                <a:spcPct val="90000"/>
              </a:lnSpc>
            </a:pPr>
            <a:r>
              <a:rPr lang="en-US" altLang="en-US"/>
              <a:t>Comments are included on a Web page to </a:t>
            </a:r>
            <a:r>
              <a:rPr lang="en-US" altLang="en-US">
                <a:solidFill>
                  <a:srgbClr val="00FF00"/>
                </a:solidFill>
              </a:rPr>
              <a:t>explain how and why you wrote</a:t>
            </a:r>
            <a:r>
              <a:rPr lang="en-US" altLang="en-US"/>
              <a:t> the page the way you did</a:t>
            </a:r>
          </a:p>
          <a:p>
            <a:pPr>
              <a:lnSpc>
                <a:spcPct val="90000"/>
              </a:lnSpc>
            </a:pPr>
            <a:endParaRPr lang="en-US" altLang="en-US" sz="2800"/>
          </a:p>
          <a:p>
            <a:pPr>
              <a:lnSpc>
                <a:spcPct val="90000"/>
              </a:lnSpc>
            </a:pPr>
            <a:r>
              <a:rPr lang="en-US" altLang="en-US"/>
              <a:t>Comments can help </a:t>
            </a:r>
            <a:r>
              <a:rPr lang="en-US" altLang="en-US">
                <a:solidFill>
                  <a:schemeClr val="tx2"/>
                </a:solidFill>
              </a:rPr>
              <a:t>someone other than the author to follow</a:t>
            </a:r>
            <a:r>
              <a:rPr lang="en-US" altLang="en-US"/>
              <a:t> the logic of the page in the author’s absence</a:t>
            </a:r>
          </a:p>
          <a:p>
            <a:pPr>
              <a:lnSpc>
                <a:spcPct val="90000"/>
              </a:lnSpc>
            </a:pPr>
            <a:endParaRPr lang="en-US" altLang="en-US" sz="2800"/>
          </a:p>
          <a:p>
            <a:pPr>
              <a:lnSpc>
                <a:spcPct val="90000"/>
              </a:lnSpc>
            </a:pPr>
            <a:r>
              <a:rPr lang="en-US" altLang="en-US"/>
              <a:t>The commented text is </a:t>
            </a:r>
            <a:r>
              <a:rPr lang="en-US" altLang="en-US">
                <a:solidFill>
                  <a:schemeClr val="tx2"/>
                </a:solidFill>
              </a:rPr>
              <a:t>neither displayed in the browser nor does it have any effect</a:t>
            </a:r>
            <a:r>
              <a:rPr lang="en-US" altLang="en-US"/>
              <a:t> on the </a:t>
            </a:r>
            <a:r>
              <a:rPr lang="en-US" altLang="en-US">
                <a:solidFill>
                  <a:srgbClr val="00FF00"/>
                </a:solidFill>
              </a:rPr>
              <a:t>logical performance</a:t>
            </a:r>
            <a:r>
              <a:rPr lang="en-US" altLang="en-US"/>
              <a:t> of the Web page, and is visible only when the </a:t>
            </a:r>
            <a:r>
              <a:rPr lang="en-US" altLang="en-US">
                <a:solidFill>
                  <a:schemeClr val="accent2"/>
                </a:solidFill>
              </a:rPr>
              <a:t>actual code is viewed</a:t>
            </a: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0CE5ED9-D1AB-F09E-2332-BE178A68CFA6}"/>
              </a:ext>
            </a:extLst>
          </p:cNvPr>
          <p:cNvSpPr>
            <a:spLocks noGrp="1"/>
          </p:cNvSpPr>
          <p:nvPr>
            <p:ph type="sldNum" sz="quarter" idx="12"/>
          </p:nvPr>
        </p:nvSpPr>
        <p:spPr/>
        <p:txBody>
          <a:bodyPr/>
          <a:lstStyle/>
          <a:p>
            <a:fld id="{463D3A01-9443-774F-A730-E21F5971BFC0}" type="slidenum">
              <a:rPr lang="en-US" altLang="en-US"/>
              <a:pPr/>
              <a:t>5</a:t>
            </a:fld>
            <a:endParaRPr lang="en-US" altLang="en-US"/>
          </a:p>
        </p:txBody>
      </p:sp>
      <p:sp>
        <p:nvSpPr>
          <p:cNvPr id="457730" name="Rectangle 2">
            <a:extLst>
              <a:ext uri="{FF2B5EF4-FFF2-40B4-BE49-F238E27FC236}">
                <a16:creationId xmlns:a16="http://schemas.microsoft.com/office/drawing/2014/main" id="{1B06D15D-D7FF-3776-019B-EA0D3C0BC3A1}"/>
              </a:ext>
            </a:extLst>
          </p:cNvPr>
          <p:cNvSpPr>
            <a:spLocks noGrp="1" noChangeArrowheads="1"/>
          </p:cNvSpPr>
          <p:nvPr>
            <p:ph type="title"/>
          </p:nvPr>
        </p:nvSpPr>
        <p:spPr>
          <a:xfrm>
            <a:off x="0" y="-228600"/>
            <a:ext cx="9144000" cy="1143000"/>
          </a:xfrm>
        </p:spPr>
        <p:txBody>
          <a:bodyPr/>
          <a:lstStyle/>
          <a:p>
            <a:r>
              <a:rPr lang="en-US" altLang="en-US"/>
              <a:t>Object-Based, Not Object-Oriented!</a:t>
            </a:r>
          </a:p>
        </p:txBody>
      </p:sp>
      <p:sp>
        <p:nvSpPr>
          <p:cNvPr id="457731" name="Rectangle 3">
            <a:extLst>
              <a:ext uri="{FF2B5EF4-FFF2-40B4-BE49-F238E27FC236}">
                <a16:creationId xmlns:a16="http://schemas.microsoft.com/office/drawing/2014/main" id="{34B3649E-9D7D-AE85-E6E4-3284FDC75AD8}"/>
              </a:ext>
            </a:extLst>
          </p:cNvPr>
          <p:cNvSpPr>
            <a:spLocks noGrp="1" noChangeArrowheads="1"/>
          </p:cNvSpPr>
          <p:nvPr>
            <p:ph type="body" idx="1"/>
          </p:nvPr>
        </p:nvSpPr>
        <p:spPr>
          <a:xfrm>
            <a:off x="685800" y="1143000"/>
            <a:ext cx="8153400" cy="5715000"/>
          </a:xfrm>
        </p:spPr>
        <p:txBody>
          <a:bodyPr/>
          <a:lstStyle/>
          <a:p>
            <a:pPr>
              <a:lnSpc>
                <a:spcPct val="90000"/>
              </a:lnSpc>
            </a:pPr>
            <a:r>
              <a:rPr lang="en-US" altLang="en-US"/>
              <a:t>JavaScript is not a true object-oriented language like </a:t>
            </a:r>
            <a:r>
              <a:rPr lang="en-US" altLang="en-US">
                <a:solidFill>
                  <a:srgbClr val="00FF00"/>
                </a:solidFill>
              </a:rPr>
              <a:t>C++ or Java</a:t>
            </a:r>
          </a:p>
          <a:p>
            <a:pPr>
              <a:lnSpc>
                <a:spcPct val="90000"/>
              </a:lnSpc>
            </a:pPr>
            <a:endParaRPr lang="en-US" altLang="en-US">
              <a:solidFill>
                <a:srgbClr val="00FF00"/>
              </a:solidFill>
            </a:endParaRPr>
          </a:p>
          <a:p>
            <a:pPr>
              <a:lnSpc>
                <a:spcPct val="90000"/>
              </a:lnSpc>
            </a:pPr>
            <a:r>
              <a:rPr lang="en-US" altLang="en-US"/>
              <a:t>It is so because it </a:t>
            </a:r>
            <a:r>
              <a:rPr lang="en-US" altLang="en-US">
                <a:solidFill>
                  <a:srgbClr val="00FF00"/>
                </a:solidFill>
              </a:rPr>
              <a:t>lacks two key features</a:t>
            </a:r>
            <a:r>
              <a:rPr lang="en-US" altLang="en-US"/>
              <a:t>:</a:t>
            </a:r>
          </a:p>
          <a:p>
            <a:pPr lvl="1">
              <a:lnSpc>
                <a:spcPct val="90000"/>
              </a:lnSpc>
            </a:pPr>
            <a:r>
              <a:rPr lang="en-US" altLang="en-US"/>
              <a:t>A formal </a:t>
            </a:r>
            <a:r>
              <a:rPr lang="en-US" altLang="en-US">
                <a:solidFill>
                  <a:schemeClr val="tx2"/>
                </a:solidFill>
              </a:rPr>
              <a:t>inheritance</a:t>
            </a:r>
            <a:r>
              <a:rPr lang="en-US" altLang="en-US"/>
              <a:t> mechanism</a:t>
            </a:r>
          </a:p>
          <a:p>
            <a:pPr lvl="1">
              <a:lnSpc>
                <a:spcPct val="90000"/>
              </a:lnSpc>
            </a:pPr>
            <a:r>
              <a:rPr lang="en-US" altLang="en-US"/>
              <a:t>Strong </a:t>
            </a:r>
            <a:r>
              <a:rPr lang="en-US" altLang="en-US">
                <a:solidFill>
                  <a:schemeClr val="tx2"/>
                </a:solidFill>
              </a:rPr>
              <a:t>typing</a:t>
            </a:r>
          </a:p>
          <a:p>
            <a:pPr>
              <a:lnSpc>
                <a:spcPct val="90000"/>
              </a:lnSpc>
            </a:pPr>
            <a:endParaRPr lang="en-US" altLang="en-US">
              <a:solidFill>
                <a:schemeClr val="tx2"/>
              </a:solidFill>
            </a:endParaRPr>
          </a:p>
          <a:p>
            <a:pPr>
              <a:lnSpc>
                <a:spcPct val="90000"/>
              </a:lnSpc>
            </a:pPr>
            <a:r>
              <a:rPr lang="en-US" altLang="en-US"/>
              <a:t>Nevertheless, JavaScript shares many similarities with object-oriented languages, and therefore is called an object-based language</a:t>
            </a:r>
          </a:p>
        </p:txBody>
      </p:sp>
    </p:spTree>
  </p:cSld>
  <p:clrMapOvr>
    <a:masterClrMapping/>
  </p:clrMapOvr>
  <p:transition>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F89C48E-CBF5-02B9-2B6C-20A9DD038168}"/>
              </a:ext>
            </a:extLst>
          </p:cNvPr>
          <p:cNvSpPr>
            <a:spLocks noGrp="1"/>
          </p:cNvSpPr>
          <p:nvPr>
            <p:ph type="sldNum" sz="quarter" idx="12"/>
          </p:nvPr>
        </p:nvSpPr>
        <p:spPr/>
        <p:txBody>
          <a:bodyPr/>
          <a:lstStyle/>
          <a:p>
            <a:fld id="{A6DEDA86-0912-524A-A4E2-6A4C594287C4}" type="slidenum">
              <a:rPr lang="en-US" altLang="en-US"/>
              <a:pPr/>
              <a:t>50</a:t>
            </a:fld>
            <a:endParaRPr lang="en-US" altLang="en-US"/>
          </a:p>
        </p:txBody>
      </p:sp>
      <p:sp>
        <p:nvSpPr>
          <p:cNvPr id="428034" name="Rectangle 2">
            <a:extLst>
              <a:ext uri="{FF2B5EF4-FFF2-40B4-BE49-F238E27FC236}">
                <a16:creationId xmlns:a16="http://schemas.microsoft.com/office/drawing/2014/main" id="{8E197BD9-529D-75C8-28D6-03AB79DD0782}"/>
              </a:ext>
            </a:extLst>
          </p:cNvPr>
          <p:cNvSpPr>
            <a:spLocks noGrp="1" noChangeArrowheads="1"/>
          </p:cNvSpPr>
          <p:nvPr>
            <p:ph type="title"/>
          </p:nvPr>
        </p:nvSpPr>
        <p:spPr>
          <a:xfrm>
            <a:off x="685800" y="-228600"/>
            <a:ext cx="7772400" cy="1143000"/>
          </a:xfrm>
        </p:spPr>
        <p:txBody>
          <a:bodyPr/>
          <a:lstStyle/>
          <a:p>
            <a:r>
              <a:rPr lang="en-US" altLang="en-US"/>
              <a:t>JavaScript Comments</a:t>
            </a:r>
          </a:p>
        </p:txBody>
      </p:sp>
      <p:sp>
        <p:nvSpPr>
          <p:cNvPr id="428035" name="Rectangle 3">
            <a:extLst>
              <a:ext uri="{FF2B5EF4-FFF2-40B4-BE49-F238E27FC236}">
                <a16:creationId xmlns:a16="http://schemas.microsoft.com/office/drawing/2014/main" id="{A22AD1C5-A5DD-5F51-F528-4472D7F99AFA}"/>
              </a:ext>
            </a:extLst>
          </p:cNvPr>
          <p:cNvSpPr>
            <a:spLocks noGrp="1" noChangeArrowheads="1"/>
          </p:cNvSpPr>
          <p:nvPr>
            <p:ph type="body" idx="1"/>
          </p:nvPr>
        </p:nvSpPr>
        <p:spPr>
          <a:xfrm>
            <a:off x="152400" y="1143000"/>
            <a:ext cx="8915400" cy="5715000"/>
          </a:xfrm>
        </p:spPr>
        <p:txBody>
          <a:bodyPr/>
          <a:lstStyle/>
          <a:p>
            <a:pPr>
              <a:lnSpc>
                <a:spcPct val="90000"/>
              </a:lnSpc>
            </a:pPr>
            <a:r>
              <a:rPr lang="en-US" altLang="en-US" sz="4000" i="1">
                <a:solidFill>
                  <a:srgbClr val="00FF00"/>
                </a:solidFill>
              </a:rPr>
              <a:t>Single-line</a:t>
            </a:r>
            <a:r>
              <a:rPr lang="en-US" altLang="en-US" sz="4000">
                <a:solidFill>
                  <a:srgbClr val="00FF00"/>
                </a:solidFill>
              </a:rPr>
              <a:t> comments</a:t>
            </a:r>
            <a:r>
              <a:rPr lang="en-US" altLang="en-US" sz="4000"/>
              <a:t> (two options)</a:t>
            </a:r>
          </a:p>
          <a:p>
            <a:pPr>
              <a:lnSpc>
                <a:spcPct val="90000"/>
              </a:lnSpc>
            </a:pPr>
            <a:endParaRPr lang="en-US" altLang="en-US" sz="1800"/>
          </a:p>
          <a:p>
            <a:pPr lvl="1">
              <a:lnSpc>
                <a:spcPct val="90000"/>
              </a:lnSpc>
              <a:buFontTx/>
              <a:buNone/>
            </a:pPr>
            <a:r>
              <a:rPr lang="en-US" altLang="en-US" sz="4000"/>
              <a:t>	</a:t>
            </a:r>
            <a:r>
              <a:rPr lang="en-US" altLang="en-US" sz="4000">
                <a:solidFill>
                  <a:srgbClr val="FF66FF"/>
                </a:solidFill>
              </a:rPr>
              <a:t>//</a:t>
            </a:r>
            <a:r>
              <a:rPr lang="en-US" altLang="en-US" sz="4000"/>
              <a:t> Author: Bhola</a:t>
            </a:r>
          </a:p>
          <a:p>
            <a:pPr lvl="1">
              <a:lnSpc>
                <a:spcPct val="90000"/>
              </a:lnSpc>
              <a:buFontTx/>
              <a:buNone/>
            </a:pPr>
            <a:r>
              <a:rPr lang="en-US" altLang="en-US" sz="4000"/>
              <a:t>	</a:t>
            </a:r>
            <a:r>
              <a:rPr lang="en-US" altLang="en-US" sz="4000">
                <a:solidFill>
                  <a:srgbClr val="FF66FF"/>
                </a:solidFill>
              </a:rPr>
              <a:t>&lt;!-- </a:t>
            </a:r>
            <a:r>
              <a:rPr lang="en-US" altLang="en-US" sz="4000"/>
              <a:t>Creation Date: 24 March 2003</a:t>
            </a:r>
          </a:p>
          <a:p>
            <a:pPr>
              <a:lnSpc>
                <a:spcPct val="90000"/>
              </a:lnSpc>
            </a:pPr>
            <a:endParaRPr lang="en-US" altLang="en-US" sz="4000"/>
          </a:p>
          <a:p>
            <a:pPr>
              <a:lnSpc>
                <a:spcPct val="90000"/>
              </a:lnSpc>
            </a:pPr>
            <a:r>
              <a:rPr lang="en-US" altLang="en-US" sz="4000" i="1">
                <a:solidFill>
                  <a:srgbClr val="00FF00"/>
                </a:solidFill>
              </a:rPr>
              <a:t>Multi-line</a:t>
            </a:r>
            <a:r>
              <a:rPr lang="en-US" altLang="en-US" sz="4000"/>
              <a:t> comments</a:t>
            </a:r>
          </a:p>
          <a:p>
            <a:pPr>
              <a:lnSpc>
                <a:spcPct val="90000"/>
              </a:lnSpc>
            </a:pPr>
            <a:endParaRPr lang="en-US" altLang="en-US" sz="1800"/>
          </a:p>
          <a:p>
            <a:pPr lvl="1">
              <a:lnSpc>
                <a:spcPct val="90000"/>
              </a:lnSpc>
              <a:buFontTx/>
              <a:buNone/>
            </a:pPr>
            <a:r>
              <a:rPr lang="en-US" altLang="en-US" sz="4000"/>
              <a:t>	</a:t>
            </a:r>
            <a:r>
              <a:rPr lang="en-US" altLang="en-US" sz="4000">
                <a:solidFill>
                  <a:srgbClr val="FF66FF"/>
                </a:solidFill>
              </a:rPr>
              <a:t>/*</a:t>
            </a:r>
            <a:r>
              <a:rPr lang="en-US" altLang="en-US" sz="4000"/>
              <a:t> Author: Bhola</a:t>
            </a:r>
          </a:p>
          <a:p>
            <a:pPr lvl="1">
              <a:lnSpc>
                <a:spcPct val="90000"/>
              </a:lnSpc>
              <a:buFontTx/>
              <a:buNone/>
            </a:pPr>
            <a:r>
              <a:rPr lang="en-US" altLang="en-US" sz="4000"/>
              <a:t>	   Creation Date: 24 March 2003 </a:t>
            </a:r>
            <a:r>
              <a:rPr lang="en-US" altLang="en-US" sz="4000">
                <a:solidFill>
                  <a:srgbClr val="FF66FF"/>
                </a:solidFill>
              </a:rPr>
              <a:t>*/</a:t>
            </a:r>
          </a:p>
          <a:p>
            <a:pPr>
              <a:lnSpc>
                <a:spcPct val="90000"/>
              </a:lnSpc>
            </a:pPr>
            <a:endParaRPr lang="en-US" altLang="en-US" sz="4000"/>
          </a:p>
        </p:txBody>
      </p:sp>
    </p:spTree>
  </p:cSld>
  <p:clrMapOvr>
    <a:masterClrMapping/>
  </p:clrMapOvr>
  <p:transition>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1CC3861-C102-ADEE-E540-74389CC86285}"/>
              </a:ext>
            </a:extLst>
          </p:cNvPr>
          <p:cNvSpPr>
            <a:spLocks noGrp="1"/>
          </p:cNvSpPr>
          <p:nvPr>
            <p:ph type="sldNum" sz="quarter" idx="12"/>
          </p:nvPr>
        </p:nvSpPr>
        <p:spPr/>
        <p:txBody>
          <a:bodyPr/>
          <a:lstStyle/>
          <a:p>
            <a:fld id="{82E76DAB-0847-DC45-AEFF-FE70FB119540}" type="slidenum">
              <a:rPr lang="en-US" altLang="en-US"/>
              <a:pPr/>
              <a:t>51</a:t>
            </a:fld>
            <a:endParaRPr lang="en-US" altLang="en-US"/>
          </a:p>
        </p:txBody>
      </p:sp>
      <p:sp>
        <p:nvSpPr>
          <p:cNvPr id="429058" name="Rectangle 2">
            <a:extLst>
              <a:ext uri="{FF2B5EF4-FFF2-40B4-BE49-F238E27FC236}">
                <a16:creationId xmlns:a16="http://schemas.microsoft.com/office/drawing/2014/main" id="{4DCC5D04-7CD6-3E35-4E8E-3A6A7B72109B}"/>
              </a:ext>
            </a:extLst>
          </p:cNvPr>
          <p:cNvSpPr>
            <a:spLocks noGrp="1" noChangeArrowheads="1"/>
          </p:cNvSpPr>
          <p:nvPr>
            <p:ph type="title"/>
          </p:nvPr>
        </p:nvSpPr>
        <p:spPr>
          <a:xfrm>
            <a:off x="685800" y="-228600"/>
            <a:ext cx="7772400" cy="1143000"/>
          </a:xfrm>
        </p:spPr>
        <p:txBody>
          <a:bodyPr/>
          <a:lstStyle/>
          <a:p>
            <a:r>
              <a:rPr lang="en-US" altLang="en-US"/>
              <a:t>HTML Comments</a:t>
            </a:r>
          </a:p>
        </p:txBody>
      </p:sp>
      <p:sp>
        <p:nvSpPr>
          <p:cNvPr id="429059" name="Rectangle 3">
            <a:extLst>
              <a:ext uri="{FF2B5EF4-FFF2-40B4-BE49-F238E27FC236}">
                <a16:creationId xmlns:a16="http://schemas.microsoft.com/office/drawing/2014/main" id="{19747CAF-92AE-7460-16C2-242C86E9488F}"/>
              </a:ext>
            </a:extLst>
          </p:cNvPr>
          <p:cNvSpPr>
            <a:spLocks noGrp="1" noChangeArrowheads="1"/>
          </p:cNvSpPr>
          <p:nvPr>
            <p:ph type="body" idx="1"/>
          </p:nvPr>
        </p:nvSpPr>
        <p:spPr>
          <a:xfrm>
            <a:off x="228600" y="1143000"/>
            <a:ext cx="8763000" cy="5715000"/>
          </a:xfrm>
        </p:spPr>
        <p:txBody>
          <a:bodyPr/>
          <a:lstStyle/>
          <a:p>
            <a:pPr>
              <a:buFontTx/>
              <a:buNone/>
            </a:pPr>
            <a:endParaRPr lang="en-US" altLang="en-US" sz="4000"/>
          </a:p>
          <a:p>
            <a:pPr>
              <a:buFontTx/>
              <a:buNone/>
            </a:pPr>
            <a:endParaRPr lang="en-US" altLang="en-US" sz="4000"/>
          </a:p>
          <a:p>
            <a:pPr>
              <a:buFontTx/>
              <a:buNone/>
            </a:pPr>
            <a:r>
              <a:rPr lang="en-US" altLang="en-US" sz="4000">
                <a:solidFill>
                  <a:srgbClr val="00FF00"/>
                </a:solidFill>
              </a:rPr>
              <a:t>&lt;!-- </a:t>
            </a:r>
            <a:r>
              <a:rPr lang="en-US" altLang="en-US" sz="4000"/>
              <a:t>Author: Bhola</a:t>
            </a:r>
          </a:p>
          <a:p>
            <a:pPr lvl="1">
              <a:buFontTx/>
              <a:buNone/>
            </a:pPr>
            <a:r>
              <a:rPr lang="en-US" altLang="en-US" sz="4000"/>
              <a:t>	</a:t>
            </a:r>
            <a:r>
              <a:rPr lang="en-US" altLang="en-US" sz="4000">
                <a:solidFill>
                  <a:srgbClr val="FF66FF"/>
                </a:solidFill>
              </a:rPr>
              <a:t> </a:t>
            </a:r>
            <a:r>
              <a:rPr lang="en-US" altLang="en-US" sz="4000"/>
              <a:t>Creation Date: 24 March 2003 </a:t>
            </a:r>
            <a:r>
              <a:rPr lang="en-US" altLang="en-US" sz="4000">
                <a:solidFill>
                  <a:srgbClr val="00FF00"/>
                </a:solidFill>
              </a:rPr>
              <a:t>--&gt;</a:t>
            </a:r>
          </a:p>
          <a:p>
            <a:pPr>
              <a:buFontTx/>
              <a:buNone/>
            </a:pPr>
            <a:endParaRPr lang="en-US" altLang="en-US" sz="4000"/>
          </a:p>
          <a:p>
            <a:pPr>
              <a:buFontTx/>
              <a:buNone/>
            </a:pPr>
            <a:endParaRPr lang="en-US" altLang="en-US" sz="4400">
              <a:solidFill>
                <a:srgbClr val="FF66FF"/>
              </a:solidFill>
            </a:endParaRPr>
          </a:p>
          <a:p>
            <a:endParaRPr lang="en-US" altLang="en-US" sz="4000"/>
          </a:p>
        </p:txBody>
      </p:sp>
    </p:spTree>
  </p:cSld>
  <p:clrMapOvr>
    <a:masterClrMapping/>
  </p:clrMapOvr>
  <p:transition>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A0EC0FDE-24EF-3017-0344-0F19521EC66A}"/>
              </a:ext>
            </a:extLst>
          </p:cNvPr>
          <p:cNvSpPr>
            <a:spLocks noGrp="1"/>
          </p:cNvSpPr>
          <p:nvPr>
            <p:ph type="sldNum" sz="quarter" idx="12"/>
          </p:nvPr>
        </p:nvSpPr>
        <p:spPr/>
        <p:txBody>
          <a:bodyPr/>
          <a:lstStyle/>
          <a:p>
            <a:fld id="{53B50449-4B3C-F24A-B675-B636E480D01B}" type="slidenum">
              <a:rPr lang="en-US" altLang="en-US"/>
              <a:pPr/>
              <a:t>52</a:t>
            </a:fld>
            <a:endParaRPr lang="en-US" altLang="en-US"/>
          </a:p>
        </p:txBody>
      </p:sp>
      <p:sp>
        <p:nvSpPr>
          <p:cNvPr id="475138" name="Rectangle 2">
            <a:extLst>
              <a:ext uri="{FF2B5EF4-FFF2-40B4-BE49-F238E27FC236}">
                <a16:creationId xmlns:a16="http://schemas.microsoft.com/office/drawing/2014/main" id="{F6C03876-0FE3-62FF-81E2-E08EF6496377}"/>
              </a:ext>
            </a:extLst>
          </p:cNvPr>
          <p:cNvSpPr>
            <a:spLocks noGrp="1" noChangeArrowheads="1"/>
          </p:cNvSpPr>
          <p:nvPr>
            <p:ph type="title"/>
          </p:nvPr>
        </p:nvSpPr>
        <p:spPr>
          <a:xfrm>
            <a:off x="0" y="76200"/>
            <a:ext cx="9144000" cy="5867400"/>
          </a:xfrm>
        </p:spPr>
        <p:txBody>
          <a:bodyPr/>
          <a:lstStyle/>
          <a:p>
            <a:r>
              <a:rPr lang="en-US" altLang="en-US" sz="15000" i="1">
                <a:latin typeface="Times New Roman" panose="02020603050405020304" pitchFamily="18" charset="0"/>
              </a:rPr>
              <a:t>comments add clarity!</a:t>
            </a:r>
          </a:p>
        </p:txBody>
      </p:sp>
    </p:spTree>
  </p:cSld>
  <p:clrMapOvr>
    <a:masterClrMapping/>
  </p:clrMapOvr>
  <p:transition>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1DBBE0BD-39FA-2814-9E58-6E3FAF0D6BCE}"/>
              </a:ext>
            </a:extLst>
          </p:cNvPr>
          <p:cNvSpPr>
            <a:spLocks noGrp="1"/>
          </p:cNvSpPr>
          <p:nvPr>
            <p:ph type="sldNum" sz="quarter" idx="12"/>
          </p:nvPr>
        </p:nvSpPr>
        <p:spPr/>
        <p:txBody>
          <a:bodyPr/>
          <a:lstStyle/>
          <a:p>
            <a:fld id="{51BAFD04-3397-D94F-8254-C9AD0BA1B180}" type="slidenum">
              <a:rPr lang="en-US" altLang="en-US"/>
              <a:pPr/>
              <a:t>53</a:t>
            </a:fld>
            <a:endParaRPr lang="en-US" altLang="en-US"/>
          </a:p>
        </p:txBody>
      </p:sp>
      <p:sp>
        <p:nvSpPr>
          <p:cNvPr id="477186" name="Rectangle 2">
            <a:extLst>
              <a:ext uri="{FF2B5EF4-FFF2-40B4-BE49-F238E27FC236}">
                <a16:creationId xmlns:a16="http://schemas.microsoft.com/office/drawing/2014/main" id="{0715E3F9-FB05-0F79-DFF9-98E094F8D951}"/>
              </a:ext>
            </a:extLst>
          </p:cNvPr>
          <p:cNvSpPr>
            <a:spLocks noGrp="1" noChangeArrowheads="1"/>
          </p:cNvSpPr>
          <p:nvPr>
            <p:ph type="title"/>
          </p:nvPr>
        </p:nvSpPr>
        <p:spPr>
          <a:xfrm>
            <a:off x="0" y="76200"/>
            <a:ext cx="9144000" cy="5867400"/>
          </a:xfrm>
        </p:spPr>
        <p:txBody>
          <a:bodyPr/>
          <a:lstStyle/>
          <a:p>
            <a:r>
              <a:rPr lang="en-US" altLang="en-US" sz="11300" i="1">
                <a:latin typeface="Times New Roman" panose="02020603050405020304" pitchFamily="18" charset="0"/>
              </a:rPr>
              <a:t>comments let the code speak for itself!</a:t>
            </a:r>
          </a:p>
        </p:txBody>
      </p:sp>
    </p:spTree>
  </p:cSld>
  <p:clrMapOvr>
    <a:masterClrMapping/>
  </p:clrMapOvr>
  <p:transition>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99FD5DC-F2D9-2D63-6D8B-CDA3223BDB8D}"/>
              </a:ext>
            </a:extLst>
          </p:cNvPr>
          <p:cNvSpPr>
            <a:spLocks noGrp="1"/>
          </p:cNvSpPr>
          <p:nvPr>
            <p:ph type="sldNum" sz="quarter" idx="12"/>
          </p:nvPr>
        </p:nvSpPr>
        <p:spPr/>
        <p:txBody>
          <a:bodyPr/>
          <a:lstStyle/>
          <a:p>
            <a:fld id="{A9CD8D4D-A16E-2E43-853F-282C322AC004}" type="slidenum">
              <a:rPr lang="en-US" altLang="en-US"/>
              <a:pPr/>
              <a:t>54</a:t>
            </a:fld>
            <a:endParaRPr lang="en-US" altLang="en-US"/>
          </a:p>
        </p:txBody>
      </p:sp>
      <p:sp>
        <p:nvSpPr>
          <p:cNvPr id="455682" name="Rectangle 2">
            <a:extLst>
              <a:ext uri="{FF2B5EF4-FFF2-40B4-BE49-F238E27FC236}">
                <a16:creationId xmlns:a16="http://schemas.microsoft.com/office/drawing/2014/main" id="{47C783BA-6C6D-5EC1-05BA-018309951405}"/>
              </a:ext>
            </a:extLst>
          </p:cNvPr>
          <p:cNvSpPr>
            <a:spLocks noGrp="1" noChangeArrowheads="1"/>
          </p:cNvSpPr>
          <p:nvPr>
            <p:ph type="body" idx="1"/>
          </p:nvPr>
        </p:nvSpPr>
        <p:spPr>
          <a:xfrm>
            <a:off x="838200" y="838200"/>
            <a:ext cx="7620000" cy="5943600"/>
          </a:xfrm>
        </p:spPr>
        <p:txBody>
          <a:bodyPr/>
          <a:lstStyle/>
          <a:p>
            <a:pPr marL="0" indent="0">
              <a:buFontTx/>
              <a:buNone/>
            </a:pPr>
            <a:r>
              <a:rPr lang="en-US" altLang="en-US" sz="3600">
                <a:solidFill>
                  <a:srgbClr val="FF66FF"/>
                </a:solidFill>
              </a:rPr>
              <a:t>x =</a:t>
            </a:r>
            <a:r>
              <a:rPr lang="en-US" altLang="en-US" sz="3600"/>
              <a:t> 75 </a:t>
            </a:r>
            <a:r>
              <a:rPr lang="en-US" altLang="en-US" sz="3600">
                <a:solidFill>
                  <a:srgbClr val="FF66FF"/>
                </a:solidFill>
              </a:rPr>
              <a:t>;	// </a:t>
            </a:r>
            <a:r>
              <a:rPr lang="en-US" altLang="en-US" sz="3600">
                <a:solidFill>
                  <a:schemeClr val="folHlink"/>
                </a:solidFill>
              </a:rPr>
              <a:t>x is the decimal number</a:t>
            </a:r>
          </a:p>
          <a:p>
            <a:pPr marL="0" indent="0">
              <a:buFontTx/>
              <a:buNone/>
            </a:pPr>
            <a:r>
              <a:rPr lang="en-US" altLang="en-US" sz="3600">
                <a:solidFill>
                  <a:srgbClr val="FF66FF"/>
                </a:solidFill>
              </a:rPr>
              <a:t>y = “” ;	// </a:t>
            </a:r>
            <a:r>
              <a:rPr lang="en-US" altLang="en-US" sz="3600">
                <a:solidFill>
                  <a:schemeClr val="folHlink"/>
                </a:solidFill>
              </a:rPr>
              <a:t>y is the binary equivalent</a:t>
            </a:r>
          </a:p>
          <a:p>
            <a:pPr marL="0" indent="0">
              <a:buFontTx/>
              <a:buNone/>
            </a:pPr>
            <a:r>
              <a:rPr lang="en-US" altLang="en-US" sz="3600">
                <a:solidFill>
                  <a:srgbClr val="FF66FF"/>
                </a:solidFill>
              </a:rPr>
              <a:t>while (</a:t>
            </a:r>
            <a:r>
              <a:rPr lang="en-US" altLang="en-US" sz="3600"/>
              <a:t> x </a:t>
            </a:r>
            <a:r>
              <a:rPr lang="en-US" altLang="en-US" sz="3600">
                <a:solidFill>
                  <a:srgbClr val="FF66FF"/>
                </a:solidFill>
              </a:rPr>
              <a:t>&gt;</a:t>
            </a:r>
            <a:r>
              <a:rPr lang="en-US" altLang="en-US" sz="3600"/>
              <a:t> 0</a:t>
            </a:r>
            <a:r>
              <a:rPr lang="en-US" altLang="en-US" sz="3600">
                <a:solidFill>
                  <a:srgbClr val="FF66FF"/>
                </a:solidFill>
              </a:rPr>
              <a:t>) {</a:t>
            </a:r>
          </a:p>
          <a:p>
            <a:pPr marL="0" indent="0">
              <a:buFontTx/>
              <a:buNone/>
            </a:pPr>
            <a:r>
              <a:rPr lang="en-US" altLang="en-US" sz="3600"/>
              <a:t>	remainder </a:t>
            </a:r>
            <a:r>
              <a:rPr lang="en-US" altLang="en-US" sz="3600">
                <a:solidFill>
                  <a:srgbClr val="FF66FF"/>
                </a:solidFill>
              </a:rPr>
              <a:t>=</a:t>
            </a:r>
            <a:r>
              <a:rPr lang="en-US" altLang="en-US" sz="3600"/>
              <a:t> x </a:t>
            </a:r>
            <a:r>
              <a:rPr lang="en-US" altLang="en-US" sz="3600">
                <a:solidFill>
                  <a:srgbClr val="FF66FF"/>
                </a:solidFill>
              </a:rPr>
              <a:t>%</a:t>
            </a:r>
            <a:r>
              <a:rPr lang="en-US" altLang="en-US" sz="3600"/>
              <a:t> 2 </a:t>
            </a:r>
            <a:r>
              <a:rPr lang="en-US" altLang="en-US" sz="3600">
                <a:solidFill>
                  <a:srgbClr val="FF66FF"/>
                </a:solidFill>
              </a:rPr>
              <a:t>;</a:t>
            </a:r>
          </a:p>
          <a:p>
            <a:pPr marL="0" indent="0">
              <a:buFontTx/>
              <a:buNone/>
            </a:pPr>
            <a:r>
              <a:rPr lang="en-US" altLang="en-US" sz="3600"/>
              <a:t>	quotient </a:t>
            </a:r>
            <a:r>
              <a:rPr lang="en-US" altLang="en-US" sz="3600">
                <a:solidFill>
                  <a:srgbClr val="FF66FF"/>
                </a:solidFill>
              </a:rPr>
              <a:t>=</a:t>
            </a:r>
            <a:r>
              <a:rPr lang="en-US" altLang="en-US" sz="3600"/>
              <a:t> </a:t>
            </a:r>
            <a:r>
              <a:rPr lang="en-US" altLang="en-US" sz="3600">
                <a:solidFill>
                  <a:srgbClr val="FF66FF"/>
                </a:solidFill>
              </a:rPr>
              <a:t>Math.floor(</a:t>
            </a:r>
            <a:r>
              <a:rPr lang="en-US" altLang="en-US" sz="3600"/>
              <a:t> x </a:t>
            </a:r>
            <a:r>
              <a:rPr lang="en-US" altLang="en-US" sz="3600">
                <a:solidFill>
                  <a:srgbClr val="FF66FF"/>
                </a:solidFill>
              </a:rPr>
              <a:t>/</a:t>
            </a:r>
            <a:r>
              <a:rPr lang="en-US" altLang="en-US" sz="3600"/>
              <a:t> 2 </a:t>
            </a:r>
            <a:r>
              <a:rPr lang="en-US" altLang="en-US" sz="3600">
                <a:solidFill>
                  <a:srgbClr val="FF66FF"/>
                </a:solidFill>
              </a:rPr>
              <a:t>) ;</a:t>
            </a:r>
          </a:p>
          <a:p>
            <a:pPr marL="0" indent="0">
              <a:buFontTx/>
              <a:buNone/>
            </a:pPr>
            <a:r>
              <a:rPr lang="en-US" altLang="en-US" sz="3600"/>
              <a:t>	y </a:t>
            </a:r>
            <a:r>
              <a:rPr lang="en-US" altLang="en-US" sz="3600">
                <a:solidFill>
                  <a:srgbClr val="FF66FF"/>
                </a:solidFill>
              </a:rPr>
              <a:t>= </a:t>
            </a:r>
            <a:r>
              <a:rPr lang="en-US" altLang="en-US" sz="3600"/>
              <a:t>remainder </a:t>
            </a:r>
            <a:r>
              <a:rPr lang="en-US" altLang="en-US" sz="3600">
                <a:solidFill>
                  <a:srgbClr val="FF66FF"/>
                </a:solidFill>
              </a:rPr>
              <a:t>+</a:t>
            </a:r>
            <a:r>
              <a:rPr lang="en-US" altLang="en-US" sz="3600"/>
              <a:t> y </a:t>
            </a:r>
            <a:r>
              <a:rPr lang="en-US" altLang="en-US" sz="3600">
                <a:solidFill>
                  <a:srgbClr val="FF66FF"/>
                </a:solidFill>
              </a:rPr>
              <a:t>;</a:t>
            </a:r>
          </a:p>
          <a:p>
            <a:pPr marL="0" indent="0">
              <a:buFontTx/>
              <a:buNone/>
            </a:pPr>
            <a:r>
              <a:rPr lang="en-US" altLang="en-US" sz="3600"/>
              <a:t>	x </a:t>
            </a:r>
            <a:r>
              <a:rPr lang="en-US" altLang="en-US" sz="3600">
                <a:solidFill>
                  <a:srgbClr val="FF66FF"/>
                </a:solidFill>
              </a:rPr>
              <a:t>=</a:t>
            </a:r>
            <a:r>
              <a:rPr lang="en-US" altLang="en-US" sz="3600"/>
              <a:t> quotient </a:t>
            </a:r>
            <a:r>
              <a:rPr lang="en-US" altLang="en-US" sz="3600">
                <a:solidFill>
                  <a:srgbClr val="FF66FF"/>
                </a:solidFill>
              </a:rPr>
              <a:t>;</a:t>
            </a:r>
          </a:p>
          <a:p>
            <a:pPr marL="0" indent="0">
              <a:buFontTx/>
              <a:buNone/>
            </a:pPr>
            <a:r>
              <a:rPr lang="en-US" altLang="en-US" sz="3600">
                <a:solidFill>
                  <a:srgbClr val="FF66FF"/>
                </a:solidFill>
              </a:rPr>
              <a:t>}</a:t>
            </a:r>
          </a:p>
          <a:p>
            <a:pPr marL="0" indent="0">
              <a:buFontTx/>
              <a:buNone/>
            </a:pPr>
            <a:r>
              <a:rPr lang="en-US" altLang="en-US" sz="3600">
                <a:solidFill>
                  <a:srgbClr val="FF66FF"/>
                </a:solidFill>
              </a:rPr>
              <a:t>document.write(“</a:t>
            </a:r>
            <a:r>
              <a:rPr lang="en-US" altLang="en-US" sz="3600"/>
              <a:t>y =</a:t>
            </a:r>
            <a:r>
              <a:rPr lang="en-US" altLang="en-US" sz="3600">
                <a:solidFill>
                  <a:srgbClr val="FF66FF"/>
                </a:solidFill>
              </a:rPr>
              <a:t> ” +</a:t>
            </a:r>
            <a:r>
              <a:rPr lang="en-US" altLang="en-US" sz="3600"/>
              <a:t> y</a:t>
            </a:r>
            <a:r>
              <a:rPr lang="en-US" altLang="en-US" sz="3600">
                <a:solidFill>
                  <a:srgbClr val="FF66FF"/>
                </a:solidFill>
              </a:rPr>
              <a:t>) ;</a:t>
            </a:r>
          </a:p>
        </p:txBody>
      </p:sp>
      <p:sp>
        <p:nvSpPr>
          <p:cNvPr id="455683" name="Text Box 3">
            <a:extLst>
              <a:ext uri="{FF2B5EF4-FFF2-40B4-BE49-F238E27FC236}">
                <a16:creationId xmlns:a16="http://schemas.microsoft.com/office/drawing/2014/main" id="{D420EFA1-57CC-B247-EF82-D780FB144833}"/>
              </a:ext>
            </a:extLst>
          </p:cNvPr>
          <p:cNvSpPr txBox="1">
            <a:spLocks noChangeArrowheads="1"/>
          </p:cNvSpPr>
          <p:nvPr/>
        </p:nvSpPr>
        <p:spPr bwMode="auto">
          <a:xfrm>
            <a:off x="0" y="0"/>
            <a:ext cx="9144000" cy="641350"/>
          </a:xfrm>
          <a:prstGeom prst="rect">
            <a:avLst/>
          </a:prstGeom>
          <a:solidFill>
            <a:schemeClr val="folHlink"/>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a:solidFill>
                  <a:schemeClr val="bg1"/>
                </a:solidFill>
              </a:rPr>
              <a:t>Decimal to Binary Conversion in JavaScript</a:t>
            </a:r>
          </a:p>
        </p:txBody>
      </p:sp>
    </p:spTree>
  </p:cSld>
  <p:clrMapOvr>
    <a:masterClrMapping/>
  </p:clrMapOvr>
  <p:transition>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C785511-7D10-7771-04BA-8C2DF4557F45}"/>
              </a:ext>
            </a:extLst>
          </p:cNvPr>
          <p:cNvSpPr>
            <a:spLocks noGrp="1"/>
          </p:cNvSpPr>
          <p:nvPr>
            <p:ph type="sldNum" sz="quarter" idx="12"/>
          </p:nvPr>
        </p:nvSpPr>
        <p:spPr/>
        <p:txBody>
          <a:bodyPr/>
          <a:lstStyle/>
          <a:p>
            <a:fld id="{B141D61B-D81F-1944-948D-F1C9F9D7D117}" type="slidenum">
              <a:rPr lang="en-US" altLang="en-US"/>
              <a:pPr/>
              <a:t>55</a:t>
            </a:fld>
            <a:endParaRPr lang="en-US" altLang="en-US"/>
          </a:p>
        </p:txBody>
      </p:sp>
      <p:sp>
        <p:nvSpPr>
          <p:cNvPr id="473090" name="Rectangle 2">
            <a:extLst>
              <a:ext uri="{FF2B5EF4-FFF2-40B4-BE49-F238E27FC236}">
                <a16:creationId xmlns:a16="http://schemas.microsoft.com/office/drawing/2014/main" id="{A8F19B90-8293-9017-B231-95EF6E9CD750}"/>
              </a:ext>
            </a:extLst>
          </p:cNvPr>
          <p:cNvSpPr>
            <a:spLocks noGrp="1" noChangeArrowheads="1"/>
          </p:cNvSpPr>
          <p:nvPr>
            <p:ph type="title"/>
          </p:nvPr>
        </p:nvSpPr>
        <p:spPr>
          <a:xfrm>
            <a:off x="685800" y="-152400"/>
            <a:ext cx="7772400" cy="1143000"/>
          </a:xfrm>
        </p:spPr>
        <p:txBody>
          <a:bodyPr/>
          <a:lstStyle/>
          <a:p>
            <a:r>
              <a:rPr lang="en-US" altLang="en-US"/>
              <a:t>Assignment #7 (1)</a:t>
            </a:r>
          </a:p>
        </p:txBody>
      </p:sp>
      <p:sp>
        <p:nvSpPr>
          <p:cNvPr id="473091" name="Rectangle 3">
            <a:extLst>
              <a:ext uri="{FF2B5EF4-FFF2-40B4-BE49-F238E27FC236}">
                <a16:creationId xmlns:a16="http://schemas.microsoft.com/office/drawing/2014/main" id="{B740B55C-EDC3-0BB2-A6B4-55B4FFE2E25F}"/>
              </a:ext>
            </a:extLst>
          </p:cNvPr>
          <p:cNvSpPr>
            <a:spLocks noGrp="1" noChangeArrowheads="1"/>
          </p:cNvSpPr>
          <p:nvPr>
            <p:ph type="body" idx="1"/>
          </p:nvPr>
        </p:nvSpPr>
        <p:spPr>
          <a:xfrm>
            <a:off x="228600" y="1219200"/>
            <a:ext cx="8915400" cy="4114800"/>
          </a:xfrm>
        </p:spPr>
        <p:txBody>
          <a:bodyPr/>
          <a:lstStyle/>
          <a:p>
            <a:pPr marL="0" indent="0">
              <a:lnSpc>
                <a:spcPct val="80000"/>
              </a:lnSpc>
              <a:buFontTx/>
              <a:buNone/>
            </a:pPr>
            <a:r>
              <a:rPr lang="en-US" altLang="en-US">
                <a:solidFill>
                  <a:srgbClr val="00FF00"/>
                </a:solidFill>
              </a:rPr>
              <a:t>Modify</a:t>
            </a:r>
            <a:r>
              <a:rPr lang="en-US" altLang="en-US"/>
              <a:t> the Web page that you built for </a:t>
            </a:r>
            <a:r>
              <a:rPr lang="en-US" altLang="en-US">
                <a:solidFill>
                  <a:schemeClr val="tx2"/>
                </a:solidFill>
              </a:rPr>
              <a:t>assignment #4</a:t>
            </a:r>
            <a:r>
              <a:rPr lang="en-US" altLang="en-US"/>
              <a:t> so that it has the following </a:t>
            </a:r>
            <a:r>
              <a:rPr lang="en-US" altLang="en-US">
                <a:solidFill>
                  <a:srgbClr val="00FF00"/>
                </a:solidFill>
              </a:rPr>
              <a:t>additional interactivity features</a:t>
            </a:r>
            <a:r>
              <a:rPr lang="en-US" altLang="en-US"/>
              <a:t>:</a:t>
            </a:r>
          </a:p>
          <a:p>
            <a:pPr marL="0" indent="0">
              <a:lnSpc>
                <a:spcPct val="80000"/>
              </a:lnSpc>
              <a:buFontTx/>
              <a:buAutoNum type="arabicPeriod"/>
            </a:pPr>
            <a:endParaRPr lang="en-US" altLang="en-US"/>
          </a:p>
          <a:p>
            <a:pPr marL="635000" lvl="1" indent="-517525">
              <a:lnSpc>
                <a:spcPct val="90000"/>
              </a:lnSpc>
              <a:buFontTx/>
              <a:buAutoNum type="arabicPeriod"/>
            </a:pPr>
            <a:r>
              <a:rPr lang="en-US" altLang="en-US" sz="3200"/>
              <a:t>When the </a:t>
            </a:r>
            <a:r>
              <a:rPr lang="en-US" altLang="en-US" sz="3200">
                <a:solidFill>
                  <a:schemeClr val="tx2"/>
                </a:solidFill>
              </a:rPr>
              <a:t>mouse goes over the “Send Message”</a:t>
            </a:r>
            <a:r>
              <a:rPr lang="en-US" altLang="en-US" sz="3200"/>
              <a:t> button, the </a:t>
            </a:r>
            <a:r>
              <a:rPr lang="en-US" altLang="en-US" sz="3200">
                <a:solidFill>
                  <a:srgbClr val="00FF00"/>
                </a:solidFill>
              </a:rPr>
              <a:t>Web page should check</a:t>
            </a:r>
            <a:r>
              <a:rPr lang="en-US" altLang="en-US" sz="3200"/>
              <a:t> if any of the two fields is empty</a:t>
            </a:r>
          </a:p>
          <a:p>
            <a:pPr marL="635000" lvl="1" indent="-517525">
              <a:lnSpc>
                <a:spcPct val="90000"/>
              </a:lnSpc>
              <a:buFontTx/>
              <a:buAutoNum type="arabicPeriod"/>
            </a:pPr>
            <a:endParaRPr lang="en-US" altLang="en-US" sz="3200"/>
          </a:p>
          <a:p>
            <a:pPr marL="635000" lvl="1" indent="-517525">
              <a:lnSpc>
                <a:spcPct val="90000"/>
              </a:lnSpc>
              <a:buFontTx/>
              <a:buAutoNum type="arabicPeriod"/>
            </a:pPr>
            <a:r>
              <a:rPr lang="en-US" altLang="en-US" sz="3200">
                <a:solidFill>
                  <a:srgbClr val="00FF00"/>
                </a:solidFill>
              </a:rPr>
              <a:t>If a field is found empty</a:t>
            </a:r>
            <a:r>
              <a:rPr lang="en-US" altLang="en-US" sz="3200"/>
              <a:t>, an appropriate alert message should be shown to the user</a:t>
            </a:r>
          </a:p>
          <a:p>
            <a:pPr marL="635000" lvl="1" indent="-517525">
              <a:lnSpc>
                <a:spcPct val="90000"/>
              </a:lnSpc>
              <a:buFontTx/>
              <a:buAutoNum type="arabicPeriod"/>
            </a:pPr>
            <a:endParaRPr lang="en-US" altLang="en-US" sz="3200"/>
          </a:p>
        </p:txBody>
      </p:sp>
    </p:spTree>
  </p:cSld>
  <p:clrMapOvr>
    <a:masterClrMapping/>
  </p:clrMapOvr>
  <p:transition>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F393D76-30CD-5382-CFCB-403B9EBBB588}"/>
              </a:ext>
            </a:extLst>
          </p:cNvPr>
          <p:cNvSpPr>
            <a:spLocks noGrp="1"/>
          </p:cNvSpPr>
          <p:nvPr>
            <p:ph type="sldNum" sz="quarter" idx="12"/>
          </p:nvPr>
        </p:nvSpPr>
        <p:spPr/>
        <p:txBody>
          <a:bodyPr/>
          <a:lstStyle/>
          <a:p>
            <a:fld id="{99EF87F6-8463-7D4F-B1AA-B9E6BF5DCE63}" type="slidenum">
              <a:rPr lang="en-US" altLang="en-US"/>
              <a:pPr/>
              <a:t>56</a:t>
            </a:fld>
            <a:endParaRPr lang="en-US" altLang="en-US"/>
          </a:p>
        </p:txBody>
      </p:sp>
      <p:sp>
        <p:nvSpPr>
          <p:cNvPr id="474114" name="Rectangle 2">
            <a:extLst>
              <a:ext uri="{FF2B5EF4-FFF2-40B4-BE49-F238E27FC236}">
                <a16:creationId xmlns:a16="http://schemas.microsoft.com/office/drawing/2014/main" id="{F1001FBA-A551-2B76-44A8-ECCA92526A65}"/>
              </a:ext>
            </a:extLst>
          </p:cNvPr>
          <p:cNvSpPr>
            <a:spLocks noGrp="1" noChangeArrowheads="1"/>
          </p:cNvSpPr>
          <p:nvPr>
            <p:ph type="title"/>
          </p:nvPr>
        </p:nvSpPr>
        <p:spPr>
          <a:xfrm>
            <a:off x="685800" y="-152400"/>
            <a:ext cx="7772400" cy="1143000"/>
          </a:xfrm>
        </p:spPr>
        <p:txBody>
          <a:bodyPr/>
          <a:lstStyle/>
          <a:p>
            <a:r>
              <a:rPr lang="en-US" altLang="en-US"/>
              <a:t>Assignment #7 (2)</a:t>
            </a:r>
          </a:p>
        </p:txBody>
      </p:sp>
      <p:sp>
        <p:nvSpPr>
          <p:cNvPr id="474115" name="Rectangle 3">
            <a:extLst>
              <a:ext uri="{FF2B5EF4-FFF2-40B4-BE49-F238E27FC236}">
                <a16:creationId xmlns:a16="http://schemas.microsoft.com/office/drawing/2014/main" id="{8DA326D1-868C-1570-2914-C76C83081202}"/>
              </a:ext>
            </a:extLst>
          </p:cNvPr>
          <p:cNvSpPr>
            <a:spLocks noGrp="1" noChangeArrowheads="1"/>
          </p:cNvSpPr>
          <p:nvPr>
            <p:ph type="body" idx="1"/>
          </p:nvPr>
        </p:nvSpPr>
        <p:spPr>
          <a:xfrm>
            <a:off x="228600" y="1219200"/>
            <a:ext cx="8915400" cy="5638800"/>
          </a:xfrm>
        </p:spPr>
        <p:txBody>
          <a:bodyPr/>
          <a:lstStyle/>
          <a:p>
            <a:pPr marL="685800" lvl="1" indent="-568325">
              <a:buFontTx/>
              <a:buAutoNum type="arabicPeriod" startAt="3"/>
            </a:pPr>
            <a:r>
              <a:rPr lang="en-US" altLang="en-US" sz="3200"/>
              <a:t>The alert must </a:t>
            </a:r>
            <a:r>
              <a:rPr lang="en-US" altLang="en-US" sz="3200">
                <a:solidFill>
                  <a:schemeClr val="tx2"/>
                </a:solidFill>
              </a:rPr>
              <a:t>specify the name of the empty field</a:t>
            </a:r>
          </a:p>
          <a:p>
            <a:pPr marL="685800" lvl="1" indent="-568325">
              <a:buFontTx/>
              <a:buAutoNum type="arabicPeriod" startAt="3"/>
            </a:pPr>
            <a:endParaRPr lang="en-US" altLang="en-US" sz="3200">
              <a:solidFill>
                <a:schemeClr val="tx2"/>
              </a:solidFill>
            </a:endParaRPr>
          </a:p>
          <a:p>
            <a:pPr marL="685800" lvl="1" indent="-568325">
              <a:buFontTx/>
              <a:buAutoNum type="arabicPeriod" startAt="3"/>
            </a:pPr>
            <a:r>
              <a:rPr lang="en-US" altLang="en-US" sz="3200"/>
              <a:t>If none of the fields are empty, and the </a:t>
            </a:r>
            <a:r>
              <a:rPr lang="en-US" altLang="en-US" sz="3200">
                <a:solidFill>
                  <a:srgbClr val="00FF00"/>
                </a:solidFill>
              </a:rPr>
              <a:t>user clicks</a:t>
            </a:r>
            <a:r>
              <a:rPr lang="en-US" altLang="en-US" sz="3200"/>
              <a:t> on the “Send Message” button, display a message </a:t>
            </a:r>
            <a:r>
              <a:rPr lang="en-US" altLang="en-US" sz="3200">
                <a:solidFill>
                  <a:srgbClr val="00FF00"/>
                </a:solidFill>
              </a:rPr>
              <a:t>thanking</a:t>
            </a:r>
            <a:r>
              <a:rPr lang="en-US" altLang="en-US" sz="3200"/>
              <a:t> the user for sending you the greeting</a:t>
            </a:r>
          </a:p>
          <a:p>
            <a:pPr marL="685800" lvl="1" indent="-568325">
              <a:buFontTx/>
              <a:buNone/>
            </a:pPr>
            <a:endParaRPr lang="en-US" altLang="en-US" sz="3200" b="1">
              <a:solidFill>
                <a:schemeClr val="accent2"/>
              </a:solidFill>
            </a:endParaRPr>
          </a:p>
          <a:p>
            <a:pPr marL="685800" lvl="1" indent="-568325">
              <a:buFontTx/>
              <a:buNone/>
            </a:pPr>
            <a:r>
              <a:rPr lang="en-US" altLang="en-US" sz="3200">
                <a:solidFill>
                  <a:schemeClr val="accent2"/>
                </a:solidFill>
              </a:rPr>
              <a:t>Consult the CS101 Web page for submission</a:t>
            </a:r>
          </a:p>
          <a:p>
            <a:pPr marL="685800" lvl="1" indent="-568325">
              <a:buFontTx/>
              <a:buNone/>
            </a:pPr>
            <a:r>
              <a:rPr lang="en-US" altLang="en-US" sz="3200">
                <a:solidFill>
                  <a:schemeClr val="accent2"/>
                </a:solidFill>
              </a:rPr>
              <a:t>instructions &amp; deadline</a:t>
            </a:r>
          </a:p>
        </p:txBody>
      </p:sp>
    </p:spTree>
  </p:cSld>
  <p:clrMapOvr>
    <a:masterClrMapping/>
  </p:clrMapOvr>
  <p:transition>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684AE34-D0E5-3BEF-9D72-0CE6A451C0F0}"/>
              </a:ext>
            </a:extLst>
          </p:cNvPr>
          <p:cNvSpPr>
            <a:spLocks noGrp="1"/>
          </p:cNvSpPr>
          <p:nvPr>
            <p:ph type="sldNum" sz="quarter" idx="12"/>
          </p:nvPr>
        </p:nvSpPr>
        <p:spPr/>
        <p:txBody>
          <a:bodyPr/>
          <a:lstStyle/>
          <a:p>
            <a:fld id="{C95FF830-978E-7442-B1AB-49C195664369}" type="slidenum">
              <a:rPr lang="en-US" altLang="en-US"/>
              <a:pPr/>
              <a:t>57</a:t>
            </a:fld>
            <a:endParaRPr lang="en-US" altLang="en-US"/>
          </a:p>
        </p:txBody>
      </p:sp>
      <p:sp>
        <p:nvSpPr>
          <p:cNvPr id="355330" name="Rectangle 2">
            <a:extLst>
              <a:ext uri="{FF2B5EF4-FFF2-40B4-BE49-F238E27FC236}">
                <a16:creationId xmlns:a16="http://schemas.microsoft.com/office/drawing/2014/main" id="{AABB364D-FB24-1451-1167-60AA512DC566}"/>
              </a:ext>
            </a:extLst>
          </p:cNvPr>
          <p:cNvSpPr>
            <a:spLocks noGrp="1" noChangeArrowheads="1"/>
          </p:cNvSpPr>
          <p:nvPr>
            <p:ph type="title"/>
          </p:nvPr>
        </p:nvSpPr>
        <p:spPr>
          <a:xfrm>
            <a:off x="685800" y="-228600"/>
            <a:ext cx="7772400" cy="1143000"/>
          </a:xfrm>
        </p:spPr>
        <p:txBody>
          <a:bodyPr/>
          <a:lstStyle/>
          <a:p>
            <a:r>
              <a:rPr lang="en-US" altLang="en-US"/>
              <a:t>During Today’s Lecture …</a:t>
            </a:r>
          </a:p>
        </p:txBody>
      </p:sp>
      <p:sp>
        <p:nvSpPr>
          <p:cNvPr id="355331" name="Rectangle 3">
            <a:extLst>
              <a:ext uri="{FF2B5EF4-FFF2-40B4-BE49-F238E27FC236}">
                <a16:creationId xmlns:a16="http://schemas.microsoft.com/office/drawing/2014/main" id="{9893FBEE-D8D9-E425-314B-77A3BABD053C}"/>
              </a:ext>
            </a:extLst>
          </p:cNvPr>
          <p:cNvSpPr>
            <a:spLocks noGrp="1" noChangeArrowheads="1"/>
          </p:cNvSpPr>
          <p:nvPr>
            <p:ph type="body" idx="1"/>
          </p:nvPr>
        </p:nvSpPr>
        <p:spPr>
          <a:xfrm>
            <a:off x="0" y="1143000"/>
            <a:ext cx="9144000" cy="5715000"/>
          </a:xfrm>
        </p:spPr>
        <p:txBody>
          <a:bodyPr/>
          <a:lstStyle/>
          <a:p>
            <a:r>
              <a:rPr lang="en-US" altLang="en-US"/>
              <a:t>We found out about </a:t>
            </a:r>
            <a:r>
              <a:rPr lang="en-US" altLang="en-US">
                <a:solidFill>
                  <a:srgbClr val="00FF00"/>
                </a:solidFill>
              </a:rPr>
              <a:t>JavaScript data types</a:t>
            </a:r>
          </a:p>
          <a:p>
            <a:endParaRPr lang="en-US" altLang="en-US"/>
          </a:p>
          <a:p>
            <a:r>
              <a:rPr lang="en-US" altLang="en-US"/>
              <a:t>About </a:t>
            </a:r>
            <a:r>
              <a:rPr lang="en-US" altLang="en-US">
                <a:solidFill>
                  <a:schemeClr val="tx2"/>
                </a:solidFill>
              </a:rPr>
              <a:t>variables</a:t>
            </a:r>
            <a:r>
              <a:rPr lang="en-US" altLang="en-US"/>
              <a:t> and </a:t>
            </a:r>
            <a:r>
              <a:rPr lang="en-US" altLang="en-US">
                <a:solidFill>
                  <a:schemeClr val="tx2"/>
                </a:solidFill>
              </a:rPr>
              <a:t>literals</a:t>
            </a:r>
          </a:p>
          <a:p>
            <a:endParaRPr lang="en-US" altLang="en-US"/>
          </a:p>
          <a:p>
            <a:r>
              <a:rPr lang="en-US" altLang="en-US"/>
              <a:t>We also discussed several </a:t>
            </a:r>
            <a:r>
              <a:rPr lang="en-US" altLang="en-US">
                <a:solidFill>
                  <a:srgbClr val="00FF00"/>
                </a:solidFill>
              </a:rPr>
              <a:t>operators</a:t>
            </a:r>
            <a:r>
              <a:rPr lang="en-US" altLang="en-US"/>
              <a:t> supported by JavaScript</a:t>
            </a:r>
          </a:p>
        </p:txBody>
      </p:sp>
    </p:spTree>
  </p:cSld>
  <p:clrMapOvr>
    <a:masterClrMapping/>
  </p:clrMapOvr>
  <p:transition>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923497E-D700-98D7-4A6E-838D72FCE0EE}"/>
              </a:ext>
            </a:extLst>
          </p:cNvPr>
          <p:cNvSpPr>
            <a:spLocks noGrp="1"/>
          </p:cNvSpPr>
          <p:nvPr>
            <p:ph type="sldNum" sz="quarter" idx="12"/>
          </p:nvPr>
        </p:nvSpPr>
        <p:spPr/>
        <p:txBody>
          <a:bodyPr/>
          <a:lstStyle/>
          <a:p>
            <a:fld id="{3C77516D-034C-C445-BF8D-DE2DFC18D546}" type="slidenum">
              <a:rPr lang="en-US" altLang="en-US"/>
              <a:pPr/>
              <a:t>58</a:t>
            </a:fld>
            <a:endParaRPr lang="en-US" altLang="en-US"/>
          </a:p>
        </p:txBody>
      </p:sp>
      <p:sp>
        <p:nvSpPr>
          <p:cNvPr id="39938" name="Rectangle 2">
            <a:extLst>
              <a:ext uri="{FF2B5EF4-FFF2-40B4-BE49-F238E27FC236}">
                <a16:creationId xmlns:a16="http://schemas.microsoft.com/office/drawing/2014/main" id="{4911B078-785D-01E0-F19A-554DEA36144A}"/>
              </a:ext>
            </a:extLst>
          </p:cNvPr>
          <p:cNvSpPr>
            <a:spLocks noGrp="1" noChangeArrowheads="1"/>
          </p:cNvSpPr>
          <p:nvPr>
            <p:ph type="title"/>
          </p:nvPr>
        </p:nvSpPr>
        <p:spPr>
          <a:xfrm>
            <a:off x="0" y="0"/>
            <a:ext cx="9144000" cy="1143000"/>
          </a:xfrm>
        </p:spPr>
        <p:txBody>
          <a:bodyPr/>
          <a:lstStyle/>
          <a:p>
            <a:r>
              <a:rPr lang="en-US" altLang="en-US"/>
              <a:t>Next (the 8</a:t>
            </a:r>
            <a:r>
              <a:rPr lang="en-US" altLang="en-US" baseline="30000"/>
              <a:t>th</a:t>
            </a:r>
            <a:r>
              <a:rPr lang="en-US" altLang="en-US"/>
              <a:t>) Web Dev Lecture:</a:t>
            </a:r>
            <a:br>
              <a:rPr lang="en-US" altLang="en-US"/>
            </a:br>
            <a:r>
              <a:rPr lang="en-US" altLang="en-US" sz="4000">
                <a:solidFill>
                  <a:schemeClr val="accent2"/>
                </a:solidFill>
              </a:rPr>
              <a:t>Flow Control and Loops</a:t>
            </a:r>
          </a:p>
        </p:txBody>
      </p:sp>
      <p:sp>
        <p:nvSpPr>
          <p:cNvPr id="39939" name="Rectangle 3">
            <a:extLst>
              <a:ext uri="{FF2B5EF4-FFF2-40B4-BE49-F238E27FC236}">
                <a16:creationId xmlns:a16="http://schemas.microsoft.com/office/drawing/2014/main" id="{04BC15C3-DE8A-BA53-B202-50411D2DB877}"/>
              </a:ext>
            </a:extLst>
          </p:cNvPr>
          <p:cNvSpPr>
            <a:spLocks noGrp="1" noChangeArrowheads="1"/>
          </p:cNvSpPr>
          <p:nvPr>
            <p:ph type="body" idx="1"/>
          </p:nvPr>
        </p:nvSpPr>
        <p:spPr>
          <a:xfrm>
            <a:off x="76200" y="1981200"/>
            <a:ext cx="9067800" cy="4876800"/>
          </a:xfrm>
        </p:spPr>
        <p:txBody>
          <a:bodyPr/>
          <a:lstStyle/>
          <a:p>
            <a:pPr marL="450850" indent="-450850"/>
            <a:r>
              <a:rPr lang="en-US" altLang="en-US"/>
              <a:t>To be able to understand the concept of flow control using the “</a:t>
            </a:r>
            <a:r>
              <a:rPr lang="en-US" altLang="en-US">
                <a:solidFill>
                  <a:srgbClr val="00FF00"/>
                </a:solidFill>
              </a:rPr>
              <a:t>if</a:t>
            </a:r>
            <a:r>
              <a:rPr lang="en-US" altLang="en-US"/>
              <a:t>” and “</a:t>
            </a:r>
            <a:r>
              <a:rPr lang="en-US" altLang="en-US">
                <a:solidFill>
                  <a:srgbClr val="00FF00"/>
                </a:solidFill>
              </a:rPr>
              <a:t>switch</a:t>
            </a:r>
            <a:r>
              <a:rPr lang="en-US" altLang="en-US"/>
              <a:t>” structures</a:t>
            </a:r>
          </a:p>
          <a:p>
            <a:pPr marL="450850" indent="-450850"/>
            <a:endParaRPr lang="en-US" altLang="en-US"/>
          </a:p>
          <a:p>
            <a:pPr marL="450850" indent="-450850"/>
            <a:r>
              <a:rPr lang="en-US" altLang="en-US"/>
              <a:t>To be able to understand the concept of behind the “</a:t>
            </a:r>
            <a:r>
              <a:rPr lang="en-US" altLang="en-US">
                <a:solidFill>
                  <a:srgbClr val="00FF00"/>
                </a:solidFill>
              </a:rPr>
              <a:t>while</a:t>
            </a:r>
            <a:r>
              <a:rPr lang="en-US" altLang="en-US"/>
              <a:t>” and “</a:t>
            </a:r>
            <a:r>
              <a:rPr lang="en-US" altLang="en-US">
                <a:solidFill>
                  <a:srgbClr val="00FF00"/>
                </a:solidFill>
              </a:rPr>
              <a:t>for</a:t>
            </a:r>
            <a:r>
              <a:rPr lang="en-US" altLang="en-US"/>
              <a:t>” looping structures</a:t>
            </a:r>
          </a:p>
          <a:p>
            <a:pPr marL="450850" indent="-450850"/>
            <a:endParaRPr lang="en-US" altLang="en-US"/>
          </a:p>
          <a:p>
            <a:pPr marL="450850" indent="-450850"/>
            <a:r>
              <a:rPr lang="en-US" altLang="en-US"/>
              <a:t>To be able to </a:t>
            </a:r>
            <a:r>
              <a:rPr lang="en-US" altLang="en-US">
                <a:solidFill>
                  <a:srgbClr val="00FF00"/>
                </a:solidFill>
              </a:rPr>
              <a:t>solve simple problems</a:t>
            </a:r>
            <a:r>
              <a:rPr lang="en-US" altLang="en-US"/>
              <a:t> using flow control and loop statements</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1D1C8E0A-F9B2-6177-3777-CCB3A324D90C}"/>
              </a:ext>
            </a:extLst>
          </p:cNvPr>
          <p:cNvSpPr>
            <a:spLocks noGrp="1"/>
          </p:cNvSpPr>
          <p:nvPr>
            <p:ph type="sldNum" sz="quarter" idx="12"/>
          </p:nvPr>
        </p:nvSpPr>
        <p:spPr/>
        <p:txBody>
          <a:bodyPr/>
          <a:lstStyle/>
          <a:p>
            <a:fld id="{6CC490F6-D08C-3E42-8C3C-CDD5E2D68C1A}" type="slidenum">
              <a:rPr lang="en-US" altLang="en-US"/>
              <a:pPr/>
              <a:t>6</a:t>
            </a:fld>
            <a:endParaRPr lang="en-US" altLang="en-US"/>
          </a:p>
        </p:txBody>
      </p:sp>
      <p:sp>
        <p:nvSpPr>
          <p:cNvPr id="476162" name="Rectangle 2">
            <a:extLst>
              <a:ext uri="{FF2B5EF4-FFF2-40B4-BE49-F238E27FC236}">
                <a16:creationId xmlns:a16="http://schemas.microsoft.com/office/drawing/2014/main" id="{16B3DD8E-1AF6-8773-6AB7-45DE98018208}"/>
              </a:ext>
            </a:extLst>
          </p:cNvPr>
          <p:cNvSpPr>
            <a:spLocks noGrp="1" noChangeArrowheads="1"/>
          </p:cNvSpPr>
          <p:nvPr>
            <p:ph type="title"/>
          </p:nvPr>
        </p:nvSpPr>
        <p:spPr>
          <a:xfrm>
            <a:off x="304800" y="2438400"/>
            <a:ext cx="8839200" cy="1143000"/>
          </a:xfrm>
        </p:spPr>
        <p:txBody>
          <a:bodyPr/>
          <a:lstStyle/>
          <a:p>
            <a:pPr algn="l"/>
            <a:r>
              <a:rPr lang="en-US" altLang="en-US" sz="3600">
                <a:solidFill>
                  <a:schemeClr val="tx1"/>
                </a:solidFill>
              </a:rPr>
              <a:t>The concept of objects and associated properties and methods is a </a:t>
            </a:r>
            <a:r>
              <a:rPr lang="en-US" altLang="en-US" sz="3600"/>
              <a:t>very powerful idea</a:t>
            </a:r>
            <a:r>
              <a:rPr lang="en-US" altLang="en-US" sz="3600">
                <a:solidFill>
                  <a:schemeClr val="tx1"/>
                </a:solidFill>
              </a:rPr>
              <a:t>, and we will be talking about it a lot during this course</a:t>
            </a:r>
            <a:br>
              <a:rPr lang="en-US" altLang="en-US" sz="3600">
                <a:solidFill>
                  <a:schemeClr val="tx1"/>
                </a:solidFill>
              </a:rPr>
            </a:br>
            <a:br>
              <a:rPr lang="en-US" altLang="en-US" sz="3600">
                <a:solidFill>
                  <a:schemeClr val="tx1"/>
                </a:solidFill>
              </a:rPr>
            </a:br>
            <a:r>
              <a:rPr lang="en-US" altLang="en-US" sz="3600">
                <a:solidFill>
                  <a:schemeClr val="tx1"/>
                </a:solidFill>
              </a:rPr>
              <a:t>However, today, our focus will be on some of the </a:t>
            </a:r>
            <a:r>
              <a:rPr lang="en-US" altLang="en-US" sz="3600"/>
              <a:t>nitty-gritty details</a:t>
            </a:r>
            <a:r>
              <a:rPr lang="en-US" altLang="en-US" sz="3600">
                <a:solidFill>
                  <a:schemeClr val="tx1"/>
                </a:solidFill>
              </a:rPr>
              <a:t> of JavaScript</a:t>
            </a: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95DDB08-447C-1D33-0258-28F4F2B02860}"/>
              </a:ext>
            </a:extLst>
          </p:cNvPr>
          <p:cNvSpPr>
            <a:spLocks noGrp="1"/>
          </p:cNvSpPr>
          <p:nvPr>
            <p:ph type="sldNum" sz="quarter" idx="12"/>
          </p:nvPr>
        </p:nvSpPr>
        <p:spPr/>
        <p:txBody>
          <a:bodyPr/>
          <a:lstStyle/>
          <a:p>
            <a:fld id="{46B7036F-9A0B-8243-9845-02DED1E02FB4}" type="slidenum">
              <a:rPr lang="en-US" altLang="en-US"/>
              <a:pPr/>
              <a:t>7</a:t>
            </a:fld>
            <a:endParaRPr lang="en-US" altLang="en-US"/>
          </a:p>
        </p:txBody>
      </p:sp>
      <p:sp>
        <p:nvSpPr>
          <p:cNvPr id="354306" name="Rectangle 1026">
            <a:extLst>
              <a:ext uri="{FF2B5EF4-FFF2-40B4-BE49-F238E27FC236}">
                <a16:creationId xmlns:a16="http://schemas.microsoft.com/office/drawing/2014/main" id="{B9378CA9-4A2E-1A8A-CDDB-FFC964DAA291}"/>
              </a:ext>
            </a:extLst>
          </p:cNvPr>
          <p:cNvSpPr>
            <a:spLocks noGrp="1" noChangeArrowheads="1"/>
          </p:cNvSpPr>
          <p:nvPr>
            <p:ph type="title"/>
          </p:nvPr>
        </p:nvSpPr>
        <p:spPr>
          <a:xfrm>
            <a:off x="685800" y="-228600"/>
            <a:ext cx="7772400" cy="1143000"/>
          </a:xfrm>
        </p:spPr>
        <p:txBody>
          <a:bodyPr/>
          <a:lstStyle/>
          <a:p>
            <a:r>
              <a:rPr lang="en-US" altLang="en-US"/>
              <a:t>During Today’s Lecture …</a:t>
            </a:r>
          </a:p>
        </p:txBody>
      </p:sp>
      <p:sp>
        <p:nvSpPr>
          <p:cNvPr id="354307" name="Rectangle 1027">
            <a:extLst>
              <a:ext uri="{FF2B5EF4-FFF2-40B4-BE49-F238E27FC236}">
                <a16:creationId xmlns:a16="http://schemas.microsoft.com/office/drawing/2014/main" id="{3D339C13-0B7D-6E9F-1BAD-7221BA7AF28F}"/>
              </a:ext>
            </a:extLst>
          </p:cNvPr>
          <p:cNvSpPr>
            <a:spLocks noGrp="1" noChangeArrowheads="1"/>
          </p:cNvSpPr>
          <p:nvPr>
            <p:ph type="body" idx="1"/>
          </p:nvPr>
        </p:nvSpPr>
        <p:spPr>
          <a:xfrm>
            <a:off x="0" y="1143000"/>
            <a:ext cx="9144000" cy="5715000"/>
          </a:xfrm>
        </p:spPr>
        <p:txBody>
          <a:bodyPr/>
          <a:lstStyle/>
          <a:p>
            <a:r>
              <a:rPr lang="en-US" altLang="en-US"/>
              <a:t>We will find out about </a:t>
            </a:r>
            <a:r>
              <a:rPr lang="en-US" altLang="en-US">
                <a:solidFill>
                  <a:srgbClr val="00FF00"/>
                </a:solidFill>
              </a:rPr>
              <a:t>JavaScript data types</a:t>
            </a:r>
          </a:p>
          <a:p>
            <a:endParaRPr lang="en-US" altLang="en-US"/>
          </a:p>
          <a:p>
            <a:r>
              <a:rPr lang="en-US" altLang="en-US"/>
              <a:t>About </a:t>
            </a:r>
            <a:r>
              <a:rPr lang="en-US" altLang="en-US">
                <a:solidFill>
                  <a:schemeClr val="tx2"/>
                </a:solidFill>
              </a:rPr>
              <a:t>variables</a:t>
            </a:r>
            <a:r>
              <a:rPr lang="en-US" altLang="en-US"/>
              <a:t> and </a:t>
            </a:r>
            <a:r>
              <a:rPr lang="en-US" altLang="en-US">
                <a:solidFill>
                  <a:schemeClr val="tx2"/>
                </a:solidFill>
              </a:rPr>
              <a:t>literals</a:t>
            </a:r>
          </a:p>
          <a:p>
            <a:endParaRPr lang="en-US" altLang="en-US"/>
          </a:p>
          <a:p>
            <a:r>
              <a:rPr lang="en-US" altLang="en-US"/>
              <a:t>We will also discuss various </a:t>
            </a:r>
            <a:r>
              <a:rPr lang="en-US" altLang="en-US">
                <a:solidFill>
                  <a:srgbClr val="00FF00"/>
                </a:solidFill>
              </a:rPr>
              <a:t>operators</a:t>
            </a:r>
            <a:r>
              <a:rPr lang="en-US" altLang="en-US"/>
              <a:t> supported by JavaScript</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44DECC1-20DD-3E5A-3656-BAFA52462910}"/>
              </a:ext>
            </a:extLst>
          </p:cNvPr>
          <p:cNvSpPr>
            <a:spLocks noGrp="1"/>
          </p:cNvSpPr>
          <p:nvPr>
            <p:ph type="sldNum" sz="quarter" idx="12"/>
          </p:nvPr>
        </p:nvSpPr>
        <p:spPr/>
        <p:txBody>
          <a:bodyPr/>
          <a:lstStyle/>
          <a:p>
            <a:fld id="{8A750406-7EFD-FD4B-962F-A96D8DC4206C}" type="slidenum">
              <a:rPr lang="en-US" altLang="en-US"/>
              <a:pPr/>
              <a:t>8</a:t>
            </a:fld>
            <a:endParaRPr lang="en-US" altLang="en-US"/>
          </a:p>
        </p:txBody>
      </p:sp>
      <p:sp>
        <p:nvSpPr>
          <p:cNvPr id="444418" name="Rectangle 2">
            <a:extLst>
              <a:ext uri="{FF2B5EF4-FFF2-40B4-BE49-F238E27FC236}">
                <a16:creationId xmlns:a16="http://schemas.microsoft.com/office/drawing/2014/main" id="{0586ACA6-0159-DB1E-0FEB-29A447204240}"/>
              </a:ext>
            </a:extLst>
          </p:cNvPr>
          <p:cNvSpPr>
            <a:spLocks noGrp="1" noChangeArrowheads="1"/>
          </p:cNvSpPr>
          <p:nvPr>
            <p:ph type="title"/>
          </p:nvPr>
        </p:nvSpPr>
        <p:spPr>
          <a:xfrm>
            <a:off x="685800" y="-228600"/>
            <a:ext cx="7772400" cy="1143000"/>
          </a:xfrm>
        </p:spPr>
        <p:txBody>
          <a:bodyPr/>
          <a:lstStyle/>
          <a:p>
            <a:r>
              <a:rPr lang="en-US" altLang="en-US"/>
              <a:t>JavaScript Data Types</a:t>
            </a:r>
          </a:p>
        </p:txBody>
      </p:sp>
      <p:sp>
        <p:nvSpPr>
          <p:cNvPr id="444419" name="Rectangle 3">
            <a:extLst>
              <a:ext uri="{FF2B5EF4-FFF2-40B4-BE49-F238E27FC236}">
                <a16:creationId xmlns:a16="http://schemas.microsoft.com/office/drawing/2014/main" id="{07041093-9757-6999-9490-6BC9A045F578}"/>
              </a:ext>
            </a:extLst>
          </p:cNvPr>
          <p:cNvSpPr>
            <a:spLocks noGrp="1" noChangeArrowheads="1"/>
          </p:cNvSpPr>
          <p:nvPr>
            <p:ph type="body" idx="1"/>
          </p:nvPr>
        </p:nvSpPr>
        <p:spPr>
          <a:xfrm>
            <a:off x="0" y="1143000"/>
            <a:ext cx="9144000" cy="5715000"/>
          </a:xfrm>
        </p:spPr>
        <p:txBody>
          <a:bodyPr/>
          <a:lstStyle/>
          <a:p>
            <a:pPr marL="350838" indent="-350838">
              <a:lnSpc>
                <a:spcPct val="90000"/>
              </a:lnSpc>
              <a:spcAft>
                <a:spcPct val="55000"/>
              </a:spcAft>
            </a:pPr>
            <a:r>
              <a:rPr lang="en-US" altLang="en-US"/>
              <a:t>Unlike in C, C++ and Java, there are </a:t>
            </a:r>
            <a:r>
              <a:rPr lang="en-US" altLang="en-US">
                <a:solidFill>
                  <a:srgbClr val="00FF00"/>
                </a:solidFill>
              </a:rPr>
              <a:t>no explicit data types</a:t>
            </a:r>
            <a:r>
              <a:rPr lang="en-US" altLang="en-US"/>
              <a:t> in JavaScript</a:t>
            </a:r>
          </a:p>
          <a:p>
            <a:pPr marL="350838" indent="-350838">
              <a:lnSpc>
                <a:spcPct val="90000"/>
              </a:lnSpc>
              <a:spcAft>
                <a:spcPct val="55000"/>
              </a:spcAft>
            </a:pPr>
            <a:r>
              <a:rPr lang="en-US" altLang="en-US"/>
              <a:t>Nevertheless, it </a:t>
            </a:r>
            <a:r>
              <a:rPr lang="en-US" altLang="en-US">
                <a:solidFill>
                  <a:srgbClr val="00FF00"/>
                </a:solidFill>
              </a:rPr>
              <a:t>recognizes </a:t>
            </a:r>
            <a:r>
              <a:rPr lang="en-US" altLang="en-US"/>
              <a:t>&amp;</a:t>
            </a:r>
            <a:r>
              <a:rPr lang="en-US" altLang="en-US">
                <a:solidFill>
                  <a:srgbClr val="00FF00"/>
                </a:solidFill>
              </a:rPr>
              <a:t> distinguishes among</a:t>
            </a:r>
            <a:r>
              <a:rPr lang="en-US" altLang="en-US"/>
              <a:t> the following </a:t>
            </a:r>
            <a:r>
              <a:rPr lang="en-US" altLang="en-US">
                <a:solidFill>
                  <a:schemeClr val="tx2"/>
                </a:solidFill>
              </a:rPr>
              <a:t>types of values</a:t>
            </a:r>
            <a:r>
              <a:rPr lang="en-US" altLang="en-US"/>
              <a:t>:</a:t>
            </a:r>
          </a:p>
          <a:p>
            <a:pPr marL="750888" lvl="1">
              <a:lnSpc>
                <a:spcPct val="90000"/>
              </a:lnSpc>
              <a:spcAft>
                <a:spcPct val="55000"/>
              </a:spcAft>
            </a:pPr>
            <a:r>
              <a:rPr lang="en-US" altLang="en-US" sz="3200">
                <a:solidFill>
                  <a:schemeClr val="tx2"/>
                </a:solidFill>
              </a:rPr>
              <a:t>Numbers</a:t>
            </a:r>
            <a:r>
              <a:rPr lang="en-US" altLang="en-US" sz="3200"/>
              <a:t>, 	e.g.,	</a:t>
            </a:r>
            <a:r>
              <a:rPr lang="en-US" altLang="en-US" sz="3200">
                <a:solidFill>
                  <a:schemeClr val="accent2"/>
                </a:solidFill>
              </a:rPr>
              <a:t>23,</a:t>
            </a:r>
            <a:r>
              <a:rPr lang="en-US" altLang="en-US" sz="3200"/>
              <a:t> </a:t>
            </a:r>
            <a:r>
              <a:rPr lang="en-US" altLang="en-US" sz="3200">
                <a:solidFill>
                  <a:schemeClr val="accent2"/>
                </a:solidFill>
              </a:rPr>
              <a:t>4.3, -230, 4.4e-24</a:t>
            </a:r>
          </a:p>
          <a:p>
            <a:pPr marL="750888" lvl="1">
              <a:lnSpc>
                <a:spcPct val="90000"/>
              </a:lnSpc>
              <a:spcAft>
                <a:spcPct val="55000"/>
              </a:spcAft>
            </a:pPr>
            <a:r>
              <a:rPr lang="en-US" altLang="en-US" sz="3200">
                <a:solidFill>
                  <a:srgbClr val="00FF00"/>
                </a:solidFill>
              </a:rPr>
              <a:t>Booleans</a:t>
            </a:r>
            <a:r>
              <a:rPr lang="en-US" altLang="en-US" sz="3200"/>
              <a:t>, 	e.g.,	</a:t>
            </a:r>
            <a:r>
              <a:rPr lang="en-US" altLang="en-US" sz="3200">
                <a:solidFill>
                  <a:schemeClr val="accent2"/>
                </a:solidFill>
              </a:rPr>
              <a:t>true, false</a:t>
            </a:r>
          </a:p>
          <a:p>
            <a:pPr marL="750888" lvl="1">
              <a:lnSpc>
                <a:spcPct val="90000"/>
              </a:lnSpc>
              <a:spcAft>
                <a:spcPct val="55000"/>
              </a:spcAft>
            </a:pPr>
            <a:r>
              <a:rPr lang="en-US" altLang="en-US" sz="3200">
                <a:solidFill>
                  <a:schemeClr val="tx2"/>
                </a:solidFill>
              </a:rPr>
              <a:t>Strings</a:t>
            </a:r>
            <a:r>
              <a:rPr lang="en-US" altLang="en-US" sz="3200"/>
              <a:t>, 	e.g.,	</a:t>
            </a:r>
            <a:r>
              <a:rPr lang="en-US" altLang="en-US" sz="3200">
                <a:solidFill>
                  <a:schemeClr val="accent2"/>
                </a:solidFill>
              </a:rPr>
              <a:t>“hello”, “What’s the time?”</a:t>
            </a:r>
          </a:p>
          <a:p>
            <a:pPr marL="750888" lvl="1">
              <a:lnSpc>
                <a:spcPct val="90000"/>
              </a:lnSpc>
              <a:spcAft>
                <a:spcPct val="55000"/>
              </a:spcAft>
            </a:pPr>
            <a:r>
              <a:rPr lang="en-US" altLang="en-US" sz="3200">
                <a:solidFill>
                  <a:srgbClr val="00FF00"/>
                </a:solidFill>
              </a:rPr>
              <a:t>Undefined</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452B7F7B-558A-E8B3-26A3-5360F8F4EFA6}"/>
              </a:ext>
            </a:extLst>
          </p:cNvPr>
          <p:cNvSpPr>
            <a:spLocks noGrp="1"/>
          </p:cNvSpPr>
          <p:nvPr>
            <p:ph type="sldNum" sz="quarter" idx="12"/>
          </p:nvPr>
        </p:nvSpPr>
        <p:spPr/>
        <p:txBody>
          <a:bodyPr/>
          <a:lstStyle/>
          <a:p>
            <a:fld id="{B6526567-6065-1144-9BEC-C5E69A9F6205}" type="slidenum">
              <a:rPr lang="en-US" altLang="en-US"/>
              <a:pPr/>
              <a:t>9</a:t>
            </a:fld>
            <a:endParaRPr lang="en-US" altLang="en-US"/>
          </a:p>
        </p:txBody>
      </p:sp>
      <p:sp>
        <p:nvSpPr>
          <p:cNvPr id="480258" name="Rectangle 2">
            <a:extLst>
              <a:ext uri="{FF2B5EF4-FFF2-40B4-BE49-F238E27FC236}">
                <a16:creationId xmlns:a16="http://schemas.microsoft.com/office/drawing/2014/main" id="{B83069B5-F772-E49D-9F7C-88BF15A113F6}"/>
              </a:ext>
            </a:extLst>
          </p:cNvPr>
          <p:cNvSpPr>
            <a:spLocks noGrp="1" noChangeArrowheads="1"/>
          </p:cNvSpPr>
          <p:nvPr>
            <p:ph type="title"/>
          </p:nvPr>
        </p:nvSpPr>
        <p:spPr>
          <a:xfrm>
            <a:off x="762000" y="152400"/>
            <a:ext cx="7772400" cy="2895600"/>
          </a:xfrm>
        </p:spPr>
        <p:txBody>
          <a:bodyPr/>
          <a:lstStyle/>
          <a:p>
            <a:pPr algn="l"/>
            <a:r>
              <a:rPr lang="en-US" altLang="en-US" sz="3600">
                <a:solidFill>
                  <a:schemeClr val="tx1"/>
                </a:solidFill>
              </a:rPr>
              <a:t>We’ll comeback to these data types, but before that we have to have to </a:t>
            </a:r>
            <a:r>
              <a:rPr lang="en-US" altLang="en-US" sz="3600"/>
              <a:t>define a few new terms</a:t>
            </a:r>
            <a:br>
              <a:rPr lang="en-US" altLang="en-US" sz="3600">
                <a:solidFill>
                  <a:schemeClr val="tx1"/>
                </a:solidFill>
              </a:rPr>
            </a:br>
            <a:br>
              <a:rPr lang="en-US" altLang="en-US" sz="3600">
                <a:solidFill>
                  <a:schemeClr val="tx1"/>
                </a:solidFill>
              </a:rPr>
            </a:br>
            <a:r>
              <a:rPr lang="en-US" altLang="en-US" sz="3600">
                <a:solidFill>
                  <a:schemeClr val="tx1"/>
                </a:solidFill>
              </a:rPr>
              <a:t>First,</a:t>
            </a:r>
            <a:r>
              <a:rPr lang="en-US" altLang="en-US" sz="3600">
                <a:solidFill>
                  <a:srgbClr val="00FF00"/>
                </a:solidFill>
              </a:rPr>
              <a:t> variables:</a:t>
            </a:r>
          </a:p>
        </p:txBody>
      </p:sp>
    </p:spTree>
  </p:cSld>
  <p:clrMapOvr>
    <a:masterClrMapping/>
  </p:clrMapOvr>
  <p:transition>
    <p:randomBar dir="vert"/>
  </p:transition>
</p:sld>
</file>

<file path=ppt/theme/theme1.xml><?xml version="1.0" encoding="utf-8"?>
<a:theme xmlns:a="http://schemas.openxmlformats.org/drawingml/2006/main" name="Blank Presentation">
  <a:themeElements>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bg2"/>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bg2"/>
            </a:solidFill>
            <a:effectLst/>
            <a:latin typeface="Arial" panose="020B0604020202020204"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8045</TotalTime>
  <Words>2670</Words>
  <Application>Microsoft Macintosh PowerPoint</Application>
  <PresentationFormat>On-screen Show (4:3)</PresentationFormat>
  <Paragraphs>618</Paragraphs>
  <Slides>58</Slides>
  <Notes>58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Courier New</vt:lpstr>
      <vt:lpstr>Times New Roman</vt:lpstr>
      <vt:lpstr>Blank Presentation</vt:lpstr>
      <vt:lpstr>CS101 Introduction to Computing Lecture 21 Data Types &amp; Operators  (Web Development Lecture 7)</vt:lpstr>
      <vt:lpstr>During the last lecture we had a discussion on Objects, Properties, Methods</vt:lpstr>
      <vt:lpstr>Object: A named collection of properties (data, state) &amp; methods (instructions, behavior)</vt:lpstr>
      <vt:lpstr>Types of Objects</vt:lpstr>
      <vt:lpstr>Object-Based, Not Object-Oriented!</vt:lpstr>
      <vt:lpstr>The concept of objects and associated properties and methods is a very powerful idea, and we will be talking about it a lot during this course  However, today, our focus will be on some of the nitty-gritty details of JavaScript</vt:lpstr>
      <vt:lpstr>During Today’s Lecture …</vt:lpstr>
      <vt:lpstr>JavaScript Data Types</vt:lpstr>
      <vt:lpstr>We’ll comeback to these data types, but before that we have to have to define a few new terms  First, variables:</vt:lpstr>
      <vt:lpstr>Variables</vt:lpstr>
      <vt:lpstr>Example</vt:lpstr>
      <vt:lpstr>Try Doing the Same Without Using A Variable</vt:lpstr>
      <vt:lpstr>Another Situation</vt:lpstr>
      <vt:lpstr>Declaring Variables</vt:lpstr>
      <vt:lpstr>Declaring Variables</vt:lpstr>
      <vt:lpstr>JavaScript Variables are Dynamically Typed</vt:lpstr>
      <vt:lpstr>JavaScript Variables are Dynamically Typed</vt:lpstr>
      <vt:lpstr>Identifiers</vt:lpstr>
      <vt:lpstr>PowerPoint Presentation</vt:lpstr>
      <vt:lpstr>PowerPoint Presentation</vt:lpstr>
      <vt:lpstr>Another Restriction on Identifiers</vt:lpstr>
      <vt:lpstr>JavaScript (Java) Reserved Words Names that can’t be used for variables, functions, methods, objects</vt:lpstr>
      <vt:lpstr>Avoid These Special Names As Well (1) Names that should not be used for variables, functions, methods, objects</vt:lpstr>
      <vt:lpstr>Avoid These Special Names As Well (2) Names that should not be used for variables, functions, methods, objects</vt:lpstr>
      <vt:lpstr>Identifiers appear in JavaScript statements  Let us now discuss a few other elements that appear in those statements</vt:lpstr>
      <vt:lpstr>Elements of JavaScript Statements</vt:lpstr>
      <vt:lpstr>JavaScript Literals</vt:lpstr>
      <vt:lpstr>Numeric Literals</vt:lpstr>
      <vt:lpstr>String Literals</vt:lpstr>
      <vt:lpstr>Boolean Literals</vt:lpstr>
      <vt:lpstr>JavaScript Operators</vt:lpstr>
      <vt:lpstr>Assignment Operator “=” Changes the value of what is on the LHS, w.r.t. what is on the RHS</vt:lpstr>
      <vt:lpstr>Arithmetic Operators</vt:lpstr>
      <vt:lpstr>Comparison Operators</vt:lpstr>
      <vt:lpstr>Comparison Operators</vt:lpstr>
      <vt:lpstr>Example</vt:lpstr>
      <vt:lpstr>From comparison operators, now we move to Logical Operators</vt:lpstr>
      <vt:lpstr>Logical Operators Operate on Boolean expressions or variables</vt:lpstr>
      <vt:lpstr>Logical Operators</vt:lpstr>
      <vt:lpstr>Example</vt:lpstr>
      <vt:lpstr>So far we have looked at the assignment operator, arithmetic operators, comparison operators and logical operators  The final category that we are going to look at is string operators  In that category, we look at only one, the concatenation operator</vt:lpstr>
      <vt:lpstr>The “+” String Operator</vt:lpstr>
      <vt:lpstr>Semicolon   ;</vt:lpstr>
      <vt:lpstr>Elements of JavaScript Statements</vt:lpstr>
      <vt:lpstr>Two more elements that are found in JavaScript statements are white spaces and line breaks</vt:lpstr>
      <vt:lpstr>White Spaces &amp; Line Breaks</vt:lpstr>
      <vt:lpstr>PowerPoint Presentation</vt:lpstr>
      <vt:lpstr>Now let’s talk about a very special type of JavaScript statement that does not really do anything, but is found in most pieces of code!</vt:lpstr>
      <vt:lpstr>Comments</vt:lpstr>
      <vt:lpstr>JavaScript Comments</vt:lpstr>
      <vt:lpstr>HTML Comments</vt:lpstr>
      <vt:lpstr>comments add clarity!</vt:lpstr>
      <vt:lpstr>comments let the code speak for itself!</vt:lpstr>
      <vt:lpstr>PowerPoint Presentation</vt:lpstr>
      <vt:lpstr>Assignment #7 (1)</vt:lpstr>
      <vt:lpstr>Assignment #7 (2)</vt:lpstr>
      <vt:lpstr>During Today’s Lecture …</vt:lpstr>
      <vt:lpstr>Next (the 8th) Web Dev Lecture: Flow Control and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Data Types &amp; Operators</dc:title>
  <dc:creator>Altaf H Khan</dc:creator>
  <cp:lastModifiedBy>Tarvin, David (drtarvin)</cp:lastModifiedBy>
  <cp:revision>277</cp:revision>
  <dcterms:created xsi:type="dcterms:W3CDTF">2001-09-03T11:07:02Z</dcterms:created>
  <dcterms:modified xsi:type="dcterms:W3CDTF">2024-09-15T19:52:34Z</dcterms:modified>
</cp:coreProperties>
</file>