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66" r:id="rId2"/>
    <p:sldId id="281" r:id="rId3"/>
    <p:sldId id="270" r:id="rId4"/>
    <p:sldId id="271" r:id="rId5"/>
    <p:sldId id="280" r:id="rId6"/>
    <p:sldId id="272" r:id="rId7"/>
    <p:sldId id="273" r:id="rId8"/>
    <p:sldId id="274" r:id="rId9"/>
    <p:sldId id="275" r:id="rId10"/>
    <p:sldId id="278" r:id="rId11"/>
    <p:sldId id="262" r:id="rId12"/>
    <p:sldId id="263" r:id="rId13"/>
    <p:sldId id="282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5440"/>
    <a:srgbClr val="98582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EA1D8-AB9C-43D7-AA5F-66112A22D48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AAD64-28C7-45B4-AFA1-8506D7E52A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AAD64-28C7-45B4-AFA1-8506D7E52AAC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CFD9C16-E914-4AA3-96AC-80250D31D643}" type="datetime1">
              <a:rPr lang="en-US" smtClean="0"/>
              <a:t>5/1/2015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All copyrights reserved by C.C. Cheung 2003.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E193-8CC8-4559-9C19-056697C4C6F7}" type="datetime1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copyrights reserved by C.C. Cheung 2003.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28EC824-A76A-4164-863A-C426CD9C3135}" type="datetime1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All copyrights reserved by C.C. Cheung 2003.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BDEC-C9EB-4AD0-9D09-3F9FE6756FBA}" type="datetime1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copyrights reserved by C.C. Cheung 2003.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8F46-2AE0-4DCE-A343-4F9C2B413584}" type="datetime1">
              <a:rPr lang="en-US" smtClean="0"/>
              <a:t>5/1/2015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All copyrights reserved by C.C. Cheung 2003.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32AF913-8018-4EAF-B371-B94699BA2C16}" type="datetime1">
              <a:rPr lang="en-US" smtClean="0"/>
              <a:t>5/1/2015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All copyrights reserved by C.C. Cheung 2003.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A4CE442-D3C3-4A07-9BAC-DA7E2BA4B11A}" type="datetime1">
              <a:rPr lang="en-US" smtClean="0"/>
              <a:t>5/1/2015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All copyrights reserved by C.C. Cheung 2003.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4534-543D-47C2-B5A4-289044DC2DEE}" type="datetime1">
              <a:rPr lang="en-US" smtClean="0"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copyrights reserved by C.C. Cheung 2003.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F770-5F82-49F9-BB90-EEEAC8BD2114}" type="datetime1">
              <a:rPr lang="en-US" smtClean="0"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copyrights reserved by C.C. Cheung 2003.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91E14-D6A7-4D18-9F8C-FF838525D952}" type="datetime1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copyrights reserved by C.C. Cheung 2003.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E72FF55-30C9-496A-BDBB-2A58CB2FEA21}" type="datetime1">
              <a:rPr lang="en-US" smtClean="0"/>
              <a:t>5/1/2015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All copyrights reserved by C.C. Cheung 2003.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910B72E-709A-477A-AD04-78AE86C95826}" type="datetime1">
              <a:rPr lang="en-US" smtClean="0"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All copyrights reserved by C.C. Cheung 2003.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torialspoint.com/javascrip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\Downloads\New folder\maxresdefau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4724" y="6019800"/>
            <a:ext cx="1629276" cy="8382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943600"/>
          </a:xfrm>
        </p:spPr>
        <p:txBody>
          <a:bodyPr>
            <a:normAutofit/>
          </a:bodyPr>
          <a:lstStyle/>
          <a:p>
            <a:pPr algn="ctr"/>
            <a:r>
              <a:rPr lang="en-US" sz="2000" b="1" i="1" dirty="0" smtClean="0">
                <a:latin typeface="Bradley Hand ITC" pitchFamily="66" charset="0"/>
              </a:rPr>
              <a:t>Me  presentation </a:t>
            </a:r>
            <a:br>
              <a:rPr lang="en-US" sz="2000" b="1" i="1" dirty="0" smtClean="0">
                <a:latin typeface="Bradley Hand ITC" pitchFamily="66" charset="0"/>
              </a:rPr>
            </a:br>
            <a:r>
              <a:rPr lang="en-US" sz="2000" b="1" i="1" dirty="0" smtClean="0">
                <a:latin typeface="Bradley Hand ITC" pitchFamily="66" charset="0"/>
              </a:rPr>
              <a:t>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b="1" dirty="0" smtClean="0"/>
              <a:t>document object model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900" dirty="0" smtClean="0"/>
              <a:t/>
            </a:r>
            <a:br>
              <a:rPr lang="en-US" sz="2900" dirty="0" smtClean="0"/>
            </a:b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                        prepared by :</a:t>
            </a:r>
            <a:br>
              <a:rPr lang="en-US" sz="29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upadhyay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rakshita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R.</a:t>
            </a:r>
            <a:br>
              <a:rPr lang="en-US" sz="29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900" cap="none" dirty="0" smtClean="0">
                <a:latin typeface="Times New Roman" pitchFamily="18" charset="0"/>
                <a:cs typeface="Times New Roman" pitchFamily="18" charset="0"/>
              </a:rPr>
              <a:t>                                            </a:t>
            </a:r>
            <a:r>
              <a:rPr lang="en-US" sz="2900" cap="none" dirty="0" err="1" smtClean="0"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US" sz="2900" cap="none" dirty="0" smtClean="0">
                <a:latin typeface="Times New Roman" pitchFamily="18" charset="0"/>
                <a:cs typeface="Times New Roman" pitchFamily="18" charset="0"/>
              </a:rPr>
              <a:t> No     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: 140370707018</a:t>
            </a:r>
            <a:br>
              <a:rPr lang="en-US" sz="29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sz="2900" cap="none" dirty="0" smtClean="0">
                <a:latin typeface="Times New Roman" pitchFamily="18" charset="0"/>
                <a:cs typeface="Times New Roman" pitchFamily="18" charset="0"/>
              </a:rPr>
              <a:t>Roll No  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:   24</a:t>
            </a:r>
            <a:br>
              <a:rPr lang="en-US" sz="2900" dirty="0" smtClean="0">
                <a:latin typeface="Times New Roman" pitchFamily="18" charset="0"/>
                <a:cs typeface="Times New Roman" pitchFamily="18" charset="0"/>
              </a:rPr>
            </a:br>
            <a:endParaRPr lang="en-US" sz="2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797" tIns="45898" rIns="91797" bIns="45898"/>
          <a:lstStyle/>
          <a:p>
            <a:pPr eaLnBrk="1" hangingPunct="1"/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DOM Objects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797" tIns="45898" rIns="91797" bIns="45898"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 Anchor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DOM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Area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 Base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 Body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 Button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 Event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 Form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 Frame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 Frameset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 Image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 Input Button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 Input Checkbox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DOM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Input File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 Input Hidden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 Input Password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 Input Radio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 Input Reset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 Input Submit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 Input Text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 Link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 Meta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 Object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DOM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Option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 Select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 Style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 Table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TableCell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TableRow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Textarea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422D-8432-4FBA-B702-9DFC3369D6C7}" type="datetime1">
              <a:rPr lang="en-US" smtClean="0"/>
              <a:t>5/1/2015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805440"/>
                </a:solidFill>
                <a:latin typeface="Times New Roman" pitchFamily="18" charset="0"/>
                <a:cs typeface="Times New Roman" pitchFamily="18" charset="0"/>
              </a:rPr>
              <a:t>DOM Properties</a:t>
            </a:r>
            <a:endParaRPr lang="en-US" dirty="0" smtClean="0">
              <a:solidFill>
                <a:srgbClr val="80544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EDB03696-DFD6-4F85-BB43-05A5CE8A9E4F}" type="slidenum">
              <a:rPr lang="en-US" smtClean="0"/>
              <a:pPr/>
              <a:t>11</a:t>
            </a:fld>
            <a:endParaRPr lang="en-US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4800" y="1524000"/>
            <a:ext cx="8686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77F5-3D2A-4D5D-A361-0BFB0ED19960}" type="datetime1">
              <a:rPr lang="en-US" smtClean="0"/>
              <a:t>5/1/2015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805440"/>
                </a:solidFill>
                <a:latin typeface="Times New Roman" pitchFamily="18" charset="0"/>
                <a:cs typeface="Times New Roman" pitchFamily="18" charset="0"/>
              </a:rPr>
              <a:t>DOM Methods</a:t>
            </a:r>
            <a:endParaRPr lang="en-US" dirty="0" smtClean="0">
              <a:solidFill>
                <a:srgbClr val="80544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9B39E7BF-1838-4BE1-BB0D-2335AC5DBFAA}" type="slidenum">
              <a:rPr lang="en-US" smtClean="0"/>
              <a:pPr/>
              <a:t>12</a:t>
            </a:fld>
            <a:endParaRPr lang="en-US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41514"/>
            <a:ext cx="7086600" cy="422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F7F8-F60E-4348-8253-367F754552D2}" type="datetime1">
              <a:rPr lang="en-US" smtClean="0"/>
              <a:t>5/1/2015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  <a:hlinkClick r:id="rId3"/>
              </a:rPr>
              <a:t>www.w3school.com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  <a:hlinkClick r:id="rId4"/>
              </a:rPr>
              <a:t>www.tutorialspoint.com/javascript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B662-832F-4763-AFAA-4294339B1896}" type="datetime1">
              <a:rPr lang="en-US" smtClean="0"/>
              <a:t>5/1/2015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C442-B47A-483D-A142-F4494A2789E2}" type="datetime1">
              <a:rPr lang="en-US" smtClean="0"/>
              <a:t>5/1/2015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2514600"/>
            <a:ext cx="8153400" cy="202876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buNone/>
            </a:pPr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</a:t>
            </a:r>
            <a:endParaRPr lang="en-US" sz="6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YOU</a:t>
            </a:r>
            <a:endParaRPr lang="en-US" sz="6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buFont typeface="Wingdings" pitchFamily="2" charset="2"/>
              <a:buChar char="q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How DOM works?</a:t>
            </a:r>
          </a:p>
          <a:p>
            <a:pPr algn="just">
              <a:buFont typeface="Wingdings" pitchFamily="2" charset="2"/>
              <a:buChar char="q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Document tree</a:t>
            </a:r>
          </a:p>
          <a:p>
            <a:pPr algn="just">
              <a:buFont typeface="Wingdings" pitchFamily="2" charset="2"/>
              <a:buChar char="q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HTML DOM access nodes</a:t>
            </a:r>
          </a:p>
          <a:p>
            <a:pPr algn="just">
              <a:buFont typeface="Wingdings" pitchFamily="2" charset="2"/>
              <a:buChar char="q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DOM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Properties</a:t>
            </a:r>
          </a:p>
          <a:p>
            <a:pPr algn="just">
              <a:buFont typeface="Wingdings" pitchFamily="2" charset="2"/>
              <a:buChar char="q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DOM Methods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algn="just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235E-E206-44BB-8752-57D95B9BC0E3}" type="datetime1">
              <a:rPr lang="en-US" smtClean="0"/>
              <a:t>5/1/2015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 lIns="91797" tIns="45898" rIns="91797" bIns="45898"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Introduction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 lIns="91797" tIns="45898" rIns="91797" bIns="45898">
            <a:normAutofit/>
          </a:bodyPr>
          <a:lstStyle/>
          <a:p>
            <a:pPr algn="just" eaLnBrk="1" hangingPunct="1">
              <a:buFont typeface="Wingdings" pitchFamily="2" charset="2"/>
              <a:buChar char="q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HTML DOM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defines a standard way for accessing and manipulating HTML documents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q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presents an HTML document as a tree-structure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with elements, attributes, and text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With JavaScript you can restructure an entire HTML document. You can add, remove, change, or reorder items on a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page.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A94E-659D-495B-AE07-6180C7899D07}" type="datetime1">
              <a:rPr lang="en-US" smtClean="0"/>
              <a:t>5/1/2015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16071" y="1676258"/>
            <a:ext cx="8378812" cy="4869435"/>
          </a:xfrm>
        </p:spPr>
        <p:txBody>
          <a:bodyPr lIns="91797" tIns="45898" rIns="91797" bIns="45898">
            <a:normAutofit/>
          </a:bodyPr>
          <a:lstStyle/>
          <a:p>
            <a:pPr algn="just" eaLnBrk="1" hangingPunct="1">
              <a:buFont typeface="Wingdings" pitchFamily="2" charset="2"/>
              <a:buChar char="q"/>
            </a:pP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access, along with methods and properties to add, move, change, or remove HTML elements, is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given through DOM. </a:t>
            </a:r>
            <a:endParaRPr lang="tr-TR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q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DOM can be used by JavaScript to read and change HTML, XHTML, and XML documents.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6E57-B9E8-49F1-BF98-7D591722C6DA}" type="datetime1">
              <a:rPr lang="en-US" smtClean="0"/>
              <a:t>5/1/2015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ECF3FA8-1631-4283-91FF-8D5B9C21C40C}" type="slidenum">
              <a:rPr lang="en-US" altLang="zh-TW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the DOM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works?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6820" name="Text Box 4"/>
          <p:cNvSpPr txBox="1">
            <a:spLocks noChangeArrowheads="1"/>
          </p:cNvSpPr>
          <p:nvPr/>
        </p:nvSpPr>
        <p:spPr bwMode="auto">
          <a:xfrm>
            <a:off x="152400" y="2057400"/>
            <a:ext cx="8915400" cy="2098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&lt;head&gt;&lt;script&gt;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function toggle()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{ document.img.button1.src=“button_on.gif”; }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&lt;/script&gt;&lt;/head&gt;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body&gt;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&lt;a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=“test.html”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onmouseover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=“toggle()”&gt; &lt;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name=“button1”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=“button_off.gif”&gt;&lt;/a&gt;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body&gt;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666999" y="2971800"/>
            <a:ext cx="1704975" cy="609600"/>
            <a:chOff x="1680" y="1872"/>
            <a:chExt cx="1074" cy="384"/>
          </a:xfrm>
        </p:grpSpPr>
        <p:sp>
          <p:nvSpPr>
            <p:cNvPr id="7194" name="Line 6"/>
            <p:cNvSpPr>
              <a:spLocks noChangeShapeType="1"/>
            </p:cNvSpPr>
            <p:nvPr/>
          </p:nvSpPr>
          <p:spPr bwMode="auto">
            <a:xfrm flipH="1" flipV="1">
              <a:off x="1680" y="1872"/>
              <a:ext cx="72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Text Box 7"/>
            <p:cNvSpPr txBox="1">
              <a:spLocks noChangeArrowheads="1"/>
            </p:cNvSpPr>
            <p:nvPr/>
          </p:nvSpPr>
          <p:spPr bwMode="auto">
            <a:xfrm>
              <a:off x="2294" y="1940"/>
              <a:ext cx="46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action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572000" y="2819400"/>
            <a:ext cx="2362200" cy="762000"/>
            <a:chOff x="2880" y="1776"/>
            <a:chExt cx="1488" cy="480"/>
          </a:xfrm>
        </p:grpSpPr>
        <p:sp>
          <p:nvSpPr>
            <p:cNvPr id="7192" name="Line 9"/>
            <p:cNvSpPr>
              <a:spLocks noChangeShapeType="1"/>
            </p:cNvSpPr>
            <p:nvPr/>
          </p:nvSpPr>
          <p:spPr bwMode="auto">
            <a:xfrm>
              <a:off x="2880" y="1776"/>
              <a:ext cx="148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Text Box 10"/>
            <p:cNvSpPr txBox="1">
              <a:spLocks noChangeArrowheads="1"/>
            </p:cNvSpPr>
            <p:nvPr/>
          </p:nvSpPr>
          <p:spPr bwMode="auto">
            <a:xfrm>
              <a:off x="3600" y="1776"/>
              <a:ext cx="581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reaction</a:t>
              </a:r>
            </a:p>
          </p:txBody>
        </p:sp>
      </p:grpSp>
      <p:sp>
        <p:nvSpPr>
          <p:cNvPr id="7177" name="Text Box 12"/>
          <p:cNvSpPr txBox="1">
            <a:spLocks noChangeArrowheads="1"/>
          </p:cNvSpPr>
          <p:nvPr/>
        </p:nvSpPr>
        <p:spPr bwMode="auto">
          <a:xfrm>
            <a:off x="533400" y="44196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Action</a:t>
            </a:r>
          </a:p>
        </p:txBody>
      </p:sp>
      <p:sp>
        <p:nvSpPr>
          <p:cNvPr id="7178" name="Text Box 13"/>
          <p:cNvSpPr txBox="1">
            <a:spLocks noChangeArrowheads="1"/>
          </p:cNvSpPr>
          <p:nvPr/>
        </p:nvSpPr>
        <p:spPr bwMode="auto">
          <a:xfrm>
            <a:off x="1981200" y="44196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Event</a:t>
            </a:r>
          </a:p>
        </p:txBody>
      </p:sp>
      <p:sp>
        <p:nvSpPr>
          <p:cNvPr id="7179" name="Text Box 14"/>
          <p:cNvSpPr txBox="1">
            <a:spLocks noChangeArrowheads="1"/>
          </p:cNvSpPr>
          <p:nvPr/>
        </p:nvSpPr>
        <p:spPr bwMode="auto">
          <a:xfrm>
            <a:off x="3657600" y="44196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JavaScript</a:t>
            </a:r>
          </a:p>
        </p:txBody>
      </p:sp>
      <p:sp>
        <p:nvSpPr>
          <p:cNvPr id="7180" name="Text Box 15"/>
          <p:cNvSpPr txBox="1">
            <a:spLocks noChangeArrowheads="1"/>
          </p:cNvSpPr>
          <p:nvPr/>
        </p:nvSpPr>
        <p:spPr bwMode="auto">
          <a:xfrm>
            <a:off x="5715000" y="44196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DOM</a:t>
            </a:r>
          </a:p>
        </p:txBody>
      </p:sp>
      <p:sp>
        <p:nvSpPr>
          <p:cNvPr id="7181" name="Text Box 16"/>
          <p:cNvSpPr txBox="1">
            <a:spLocks noChangeArrowheads="1"/>
          </p:cNvSpPr>
          <p:nvPr/>
        </p:nvSpPr>
        <p:spPr bwMode="auto">
          <a:xfrm>
            <a:off x="7239000" y="44196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Reaction</a:t>
            </a:r>
          </a:p>
        </p:txBody>
      </p:sp>
      <p:sp>
        <p:nvSpPr>
          <p:cNvPr id="7182" name="Line 17"/>
          <p:cNvSpPr>
            <a:spLocks noChangeShapeType="1"/>
          </p:cNvSpPr>
          <p:nvPr/>
        </p:nvSpPr>
        <p:spPr bwMode="auto">
          <a:xfrm>
            <a:off x="1371600" y="46482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3" name="Line 18"/>
          <p:cNvSpPr>
            <a:spLocks noChangeShapeType="1"/>
          </p:cNvSpPr>
          <p:nvPr/>
        </p:nvSpPr>
        <p:spPr bwMode="auto">
          <a:xfrm>
            <a:off x="2895600" y="46482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4" name="Line 19"/>
          <p:cNvSpPr>
            <a:spLocks noChangeShapeType="1"/>
          </p:cNvSpPr>
          <p:nvPr/>
        </p:nvSpPr>
        <p:spPr bwMode="auto">
          <a:xfrm>
            <a:off x="4960938" y="46482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5" name="Line 20"/>
          <p:cNvSpPr>
            <a:spLocks noChangeShapeType="1"/>
          </p:cNvSpPr>
          <p:nvPr/>
        </p:nvSpPr>
        <p:spPr bwMode="auto">
          <a:xfrm>
            <a:off x="6553200" y="46482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6" name="Text Box 21"/>
          <p:cNvSpPr txBox="1">
            <a:spLocks noChangeArrowheads="1"/>
          </p:cNvSpPr>
          <p:nvPr/>
        </p:nvSpPr>
        <p:spPr bwMode="auto">
          <a:xfrm>
            <a:off x="228600" y="4830763"/>
            <a:ext cx="1676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src</a:t>
            </a:r>
            <a:r>
              <a:rPr lang="en-US" sz="1400" dirty="0"/>
              <a:t>=</a:t>
            </a:r>
            <a:r>
              <a:rPr lang="en-US" sz="1400" dirty="0">
                <a:latin typeface="Arial" charset="0"/>
              </a:rPr>
              <a:t>“</a:t>
            </a:r>
            <a:r>
              <a:rPr lang="en-US" sz="1400" dirty="0"/>
              <a:t>button_off.gif</a:t>
            </a:r>
            <a:r>
              <a:rPr lang="en-US" sz="1400" dirty="0">
                <a:latin typeface="Arial" charset="0"/>
              </a:rPr>
              <a:t>”</a:t>
            </a:r>
            <a:endParaRPr lang="en-US" sz="1400" dirty="0"/>
          </a:p>
        </p:txBody>
      </p:sp>
      <p:sp>
        <p:nvSpPr>
          <p:cNvPr id="7187" name="Text Box 22"/>
          <p:cNvSpPr txBox="1">
            <a:spLocks noChangeArrowheads="1"/>
          </p:cNvSpPr>
          <p:nvPr/>
        </p:nvSpPr>
        <p:spPr bwMode="auto">
          <a:xfrm>
            <a:off x="1905000" y="4830763"/>
            <a:ext cx="1143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onmouseover</a:t>
            </a:r>
          </a:p>
        </p:txBody>
      </p:sp>
      <p:sp>
        <p:nvSpPr>
          <p:cNvPr id="7188" name="Text Box 23"/>
          <p:cNvSpPr txBox="1">
            <a:spLocks noChangeArrowheads="1"/>
          </p:cNvSpPr>
          <p:nvPr/>
        </p:nvSpPr>
        <p:spPr bwMode="auto">
          <a:xfrm>
            <a:off x="3886200" y="4830763"/>
            <a:ext cx="838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toggle()</a:t>
            </a:r>
          </a:p>
        </p:txBody>
      </p:sp>
      <p:sp>
        <p:nvSpPr>
          <p:cNvPr id="7189" name="Text Box 24"/>
          <p:cNvSpPr txBox="1">
            <a:spLocks noChangeArrowheads="1"/>
          </p:cNvSpPr>
          <p:nvPr/>
        </p:nvSpPr>
        <p:spPr bwMode="auto">
          <a:xfrm>
            <a:off x="5257800" y="4830763"/>
            <a:ext cx="1752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document.img.button1</a:t>
            </a:r>
          </a:p>
        </p:txBody>
      </p:sp>
      <p:sp>
        <p:nvSpPr>
          <p:cNvPr id="7190" name="Text Box 25"/>
          <p:cNvSpPr txBox="1">
            <a:spLocks noChangeArrowheads="1"/>
          </p:cNvSpPr>
          <p:nvPr/>
        </p:nvSpPr>
        <p:spPr bwMode="auto">
          <a:xfrm>
            <a:off x="7086600" y="4830763"/>
            <a:ext cx="1600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Src=</a:t>
            </a:r>
            <a:r>
              <a:rPr lang="en-US" sz="1400">
                <a:latin typeface="Arial" charset="0"/>
              </a:rPr>
              <a:t>“</a:t>
            </a:r>
            <a:r>
              <a:rPr lang="en-US" sz="1400"/>
              <a:t>button_on.gif</a:t>
            </a:r>
            <a:r>
              <a:rPr lang="en-US" sz="1400">
                <a:latin typeface="Arial" charset="0"/>
              </a:rPr>
              <a:t>”</a:t>
            </a:r>
            <a:endParaRPr lang="en-US" sz="1400"/>
          </a:p>
        </p:txBody>
      </p:sp>
      <p:sp>
        <p:nvSpPr>
          <p:cNvPr id="7191" name="Text Box 26"/>
          <p:cNvSpPr txBox="1">
            <a:spLocks noChangeArrowheads="1"/>
          </p:cNvSpPr>
          <p:nvPr/>
        </p:nvSpPr>
        <p:spPr bwMode="auto">
          <a:xfrm>
            <a:off x="2346325" y="5314950"/>
            <a:ext cx="529798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dirty="0"/>
              <a:t>User moves mouse over object</a:t>
            </a:r>
          </a:p>
          <a:p>
            <a:pPr marL="342900" indent="-342900">
              <a:buFontTx/>
              <a:buAutoNum type="arabicParenR"/>
            </a:pPr>
            <a:r>
              <a:rPr lang="en-US" dirty="0"/>
              <a:t>Event senses that something happened to the object</a:t>
            </a:r>
          </a:p>
          <a:p>
            <a:pPr marL="342900" indent="-342900">
              <a:buFontTx/>
              <a:buAutoNum type="arabicParenR"/>
            </a:pPr>
            <a:r>
              <a:rPr lang="en-US" dirty="0"/>
              <a:t>JavaScript tells the object what to do (Even handler)</a:t>
            </a:r>
          </a:p>
          <a:p>
            <a:pPr marL="342900" indent="-342900">
              <a:buFontTx/>
              <a:buAutoNum type="arabicParenR"/>
            </a:pPr>
            <a:r>
              <a:rPr lang="en-US" dirty="0"/>
              <a:t>Locates object on the web page</a:t>
            </a:r>
          </a:p>
          <a:p>
            <a:pPr marL="342900" indent="-342900">
              <a:buFontTx/>
              <a:buAutoNum type="arabicParenR"/>
            </a:pPr>
            <a:r>
              <a:rPr lang="en-US" dirty="0"/>
              <a:t>Object</a:t>
            </a:r>
            <a:r>
              <a:rPr lang="en-US" dirty="0">
                <a:latin typeface="Arial" charset="0"/>
              </a:rPr>
              <a:t>’</a:t>
            </a:r>
            <a:r>
              <a:rPr lang="en-US" dirty="0"/>
              <a:t>s image source is changed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3681-83B1-432E-BE2F-35768A567826}" type="datetime1">
              <a:rPr lang="en-US" smtClean="0"/>
              <a:t>5/1/2015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797" tIns="45898" rIns="91797" bIns="45898"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Document Tree (Node Tree)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097" y="1676258"/>
            <a:ext cx="8276787" cy="4761084"/>
          </a:xfrm>
        </p:spPr>
        <p:txBody>
          <a:bodyPr lIns="91797" tIns="45898" rIns="91797" bIns="45898">
            <a:normAutofit/>
          </a:bodyPr>
          <a:lstStyle/>
          <a:p>
            <a:pPr eaLnBrk="1" hangingPunct="1">
              <a:lnSpc>
                <a:spcPct val="90000"/>
              </a:lnSpc>
              <a:buFont typeface="Zapf Dingbats" charset="2"/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&lt;html&gt; </a:t>
            </a:r>
            <a:endParaRPr lang="tr-TR" sz="2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Zapf Dingbats" charset="2"/>
              <a:buNone/>
            </a:pP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&lt;head&gt; </a:t>
            </a:r>
            <a:endParaRPr lang="tr-TR" sz="2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Zapf Dingbats" charset="2"/>
              <a:buNone/>
            </a:pP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&lt;title&gt;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My title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&lt;/title&gt; </a:t>
            </a:r>
            <a:endParaRPr lang="tr-TR" sz="2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Zapf Dingbats" charset="2"/>
              <a:buNone/>
            </a:pP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&lt;/head&gt; </a:t>
            </a:r>
            <a:endParaRPr lang="tr-TR" sz="2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Zapf Dingbats" charset="2"/>
              <a:buNone/>
            </a:pP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&lt;body&gt; </a:t>
            </a:r>
            <a:endParaRPr lang="tr-TR" sz="2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Zapf Dingbats" charset="2"/>
              <a:buNone/>
            </a:pP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&lt;h1&gt;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My header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&lt;/h1&gt; </a:t>
            </a:r>
            <a:endParaRPr lang="tr-TR" sz="2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Zapf Dingbats" charset="2"/>
              <a:buNone/>
            </a:pP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a href=“http://....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My link 	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&gt; </a:t>
            </a:r>
            <a:endParaRPr lang="tr-TR" sz="2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Zapf Dingbats" charset="2"/>
              <a:buNone/>
            </a:pP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&lt;/body&gt; </a:t>
            </a:r>
            <a:endParaRPr lang="tr-TR" sz="2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Zapf Dingbats" charset="2"/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&lt;/html&gt;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E8A5-1630-4038-9AC7-EF27051166E4}" type="datetime1">
              <a:rPr lang="en-US" smtClean="0"/>
              <a:t>5/1/2015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797" tIns="45898" rIns="91797" bIns="45898"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Document Tree (Node Tree)</a:t>
            </a:r>
          </a:p>
        </p:txBody>
      </p:sp>
      <p:pic>
        <p:nvPicPr>
          <p:cNvPr id="52227" name="Picture 5" descr="DOM HTML 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540" y="1838785"/>
            <a:ext cx="7934047" cy="4340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5BAE-3F3C-4C3D-A299-5C73B821493E}" type="datetime1">
              <a:rPr lang="en-US" smtClean="0"/>
              <a:t>5/1/2015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797" tIns="45898" rIns="91797" bIns="45898"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DOM Example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097" y="1676258"/>
            <a:ext cx="8276787" cy="4818446"/>
          </a:xfrm>
        </p:spPr>
        <p:txBody>
          <a:bodyPr lIns="91797" tIns="45898" rIns="91797" bIns="45898">
            <a:normAutofit lnSpcReduction="10000"/>
          </a:bodyPr>
          <a:lstStyle/>
          <a:p>
            <a:pPr eaLnBrk="1" hangingPunct="1">
              <a:buFont typeface="Zapf Dingbats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&lt;html&gt; 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Zapf Dingbats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&lt;head&gt; 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Zapf Dingbats" charset="2"/>
              <a:buNone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&lt;script type="text/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"&gt; 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Zapf Dingbats" charset="2"/>
              <a:buNone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ChangeColor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document.body.bgColor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="yellow" } 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Zapf Dingbats" charset="2"/>
              <a:buNone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&lt;/script&gt; 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Zapf Dingbats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&lt;/head&gt; 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Zapf Dingbats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&lt;body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ChangeColor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()"&gt; 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Zapf Dingbats" charset="2"/>
              <a:buNone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Click on this document! 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Zapf Dingbats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&lt;/body&gt; 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Zapf Dingbats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ED09-E0A3-4FAD-858A-2260DD2D33C0}" type="datetime1">
              <a:rPr lang="en-US" smtClean="0"/>
              <a:t>5/1/2015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797" tIns="45898" rIns="91797" bIns="45898"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DOM Access Nodes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578" y="1676258"/>
            <a:ext cx="8353305" cy="4130097"/>
          </a:xfrm>
        </p:spPr>
        <p:txBody>
          <a:bodyPr lIns="91797" tIns="45898" rIns="91797" bIns="45898">
            <a:normAutofit/>
          </a:bodyPr>
          <a:lstStyle/>
          <a:p>
            <a:pPr marL="535480" indent="-535480" algn="just">
              <a:buFont typeface="Wingdings" pitchFamily="2" charset="2"/>
              <a:buChar char="q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getElementById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() method returns the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element with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specified ID:</a:t>
            </a:r>
          </a:p>
          <a:p>
            <a:pPr marL="535480" indent="-535480"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</a:rPr>
              <a:t>someID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marL="535480" indent="-535480" algn="just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535480" indent="-535480" algn="just">
              <a:buFont typeface="Wingdings" pitchFamily="2" charset="2"/>
              <a:buChar char="q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getElementsByTagName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() method returns all elements (as a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nodeList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 with the specified tag name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document.getElementsByTagName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("p");</a:t>
            </a: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 marL="535480" indent="-535480" algn="just">
              <a:buFont typeface="Wingdings" pitchFamily="2" charset="2"/>
              <a:buChar char="q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535480" indent="-535480" algn="just">
              <a:buFont typeface="Wingdings" pitchFamily="2" charset="2"/>
              <a:buChar char="q"/>
            </a:pPr>
            <a:endParaRPr lang="tr-TR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1590504" lvl="2" indent="-382486" algn="just">
              <a:buFont typeface="Wingdings" pitchFamily="2" charset="2"/>
              <a:buChar char="q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1590504" lvl="2" indent="-382486" algn="just">
              <a:buFont typeface="Wingdings" pitchFamily="2" charset="2"/>
              <a:buChar char="q"/>
            </a:pPr>
            <a:endParaRPr lang="tr-TR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1590504" lvl="2" indent="-382486" algn="just">
              <a:buFont typeface="Wingdings" pitchFamily="2" charset="2"/>
              <a:buChar char="q"/>
            </a:pPr>
            <a:endParaRPr lang="tr-TR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1590504" lvl="2" indent="-382486" algn="just">
              <a:buFont typeface="Wingdings" pitchFamily="2" charset="2"/>
              <a:buChar char="q"/>
            </a:pPr>
            <a:endParaRPr lang="tr-TR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535480" indent="-535480" algn="just">
              <a:buFont typeface="Wingdings" pitchFamily="2" charset="2"/>
              <a:buChar char="q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B4C5-BF92-4210-83F9-BEC482D3526B}" type="datetime1">
              <a:rPr lang="en-US" smtClean="0"/>
              <a:t>5/1/2015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</TotalTime>
  <Words>375</Words>
  <Application>Microsoft Office PowerPoint</Application>
  <PresentationFormat>On-screen Show (4:3)</PresentationFormat>
  <Paragraphs>110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Me  presentation  on  document object model                                 prepared by :                                                  upadhyay  rakshita R.                                             Er No      : 140370707018                           Roll No   :   24 </vt:lpstr>
      <vt:lpstr>Contents….</vt:lpstr>
      <vt:lpstr> Introduction</vt:lpstr>
      <vt:lpstr>Slide 4</vt:lpstr>
      <vt:lpstr>How the DOM works?</vt:lpstr>
      <vt:lpstr>Document Tree (Node Tree)</vt:lpstr>
      <vt:lpstr>Document Tree (Node Tree)</vt:lpstr>
      <vt:lpstr>HTML DOM Example</vt:lpstr>
      <vt:lpstr>HTML DOM Access Nodes </vt:lpstr>
      <vt:lpstr>DOM Objects</vt:lpstr>
      <vt:lpstr>DOM Properties</vt:lpstr>
      <vt:lpstr>DOM Methods</vt:lpstr>
      <vt:lpstr>References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Document Object Model</dc:title>
  <dc:creator>a</dc:creator>
  <cp:lastModifiedBy>a</cp:lastModifiedBy>
  <cp:revision>13</cp:revision>
  <dcterms:created xsi:type="dcterms:W3CDTF">2006-08-16T00:00:00Z</dcterms:created>
  <dcterms:modified xsi:type="dcterms:W3CDTF">2015-05-01T06:46:46Z</dcterms:modified>
</cp:coreProperties>
</file>