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5817/absolute-path#:~:text=An%20absolute%20path%20refers%20to,absolute%20pathname%20or%20full%20path" TargetMode="External"/><Relationship Id="rId2" Type="http://schemas.openxmlformats.org/officeDocument/2006/relationships/hyperlink" Target="https://desktop.arcgis.com/en/arcmap/10.6/tools/supplement/pathnames-explained-absolute-relative-unc-and-ur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mentor.com/resources/glossary/what-is-a-relative-path/?utm_source=google&amp;utm_medium=cpc&amp;utm_campaign=10759652828&amp;utm_term=&amp;gclid=CjwKCAjw79iaBhAJEiwAPYwoCJcv9u3tFZncJO_wzKY5XTPPBaVSfJECiX2_O3AmUZr-l72C7lyE-RoCivs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304-C403-42C3-90F6-45949C157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4922-E79C-4063-AE74-427E9B10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9234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E2322E-3991-490E-A5CC-B3E602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-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433C0-30D9-4A19-8300-E448BE65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slash-separated list of directory names followed by either a directory name or a file name</a:t>
            </a:r>
          </a:p>
          <a:p>
            <a:r>
              <a:rPr lang="en-US" dirty="0"/>
              <a:t>A directory is the same as a folder</a:t>
            </a:r>
          </a:p>
          <a:p>
            <a:pPr lvl="1"/>
            <a:r>
              <a:rPr lang="en-US" dirty="0"/>
              <a:t>C:\User\Donna\Downloads	(path terminating in directory name)</a:t>
            </a:r>
          </a:p>
          <a:p>
            <a:pPr lvl="1"/>
            <a:r>
              <a:rPr lang="en-US" dirty="0"/>
              <a:t>C:\User\Donna\Documents\index.html (path terminating in a file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EF36-B69E-47B8-A3C6-0A9DE4F2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257C-959A-4C30-8451-C54A0247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 – the complete details needed to locate a file or folder</a:t>
            </a:r>
          </a:p>
          <a:p>
            <a:pPr lvl="1"/>
            <a:r>
              <a:rPr lang="en-US" dirty="0"/>
              <a:t>On a computer – begins with drive letter (C:\)</a:t>
            </a:r>
          </a:p>
          <a:p>
            <a:pPr lvl="2"/>
            <a:r>
              <a:rPr lang="en-US" dirty="0"/>
              <a:t>Right-click a file or folder and select “properties” option</a:t>
            </a:r>
          </a:p>
          <a:p>
            <a:pPr lvl="1"/>
            <a:r>
              <a:rPr lang="en-US" dirty="0"/>
              <a:t>On the internet – begins with http:// or https://</a:t>
            </a:r>
          </a:p>
          <a:p>
            <a:r>
              <a:rPr lang="en-US" dirty="0"/>
              <a:t>Relative path – comprises only a section of the entire path</a:t>
            </a:r>
          </a:p>
          <a:p>
            <a:pPr lvl="1"/>
            <a:r>
              <a:rPr lang="en-US" dirty="0"/>
              <a:t>Path depends upon file/folder’s relation to the directory you’re starting from</a:t>
            </a:r>
          </a:p>
        </p:txBody>
      </p:sp>
    </p:spTree>
    <p:extLst>
      <p:ext uri="{BB962C8B-B14F-4D97-AF65-F5344CB8AC3E}">
        <p14:creationId xmlns:p14="http://schemas.microsoft.com/office/powerpoint/2010/main" val="26117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CDDC-C09A-4303-961E-B82E5F21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 navigation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B774-CABA-4B69-ABCF-40849568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to file or folder in same directory/folder where you are: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</a:p>
          <a:p>
            <a:r>
              <a:rPr lang="en-US" dirty="0"/>
              <a:t>To go up one directory/folder: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</a:p>
          <a:p>
            <a:r>
              <a:rPr lang="en-US" dirty="0">
                <a:cs typeface="Courier New" panose="02070309020205020404" pitchFamily="49" charset="0"/>
              </a:rPr>
              <a:t>To go up two directories/folders: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../../</a:t>
            </a:r>
          </a:p>
        </p:txBody>
      </p:sp>
    </p:spTree>
    <p:extLst>
      <p:ext uri="{BB962C8B-B14F-4D97-AF65-F5344CB8AC3E}">
        <p14:creationId xmlns:p14="http://schemas.microsoft.com/office/powerpoint/2010/main" val="270831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8CF4-4B61-4650-A2BE-F583522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14A5-9961-4387-B5D2-9A86635A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Paths explained: Absolute, relative, UNC, and URL, ArcMap, </a:t>
            </a:r>
            <a:r>
              <a:rPr lang="en-US" dirty="0">
                <a:hlinkClick r:id="rId2"/>
              </a:rPr>
              <a:t>https://desktop.arcgis.com/en/arcmap/10.6/tools/supplement/pathnames-explained-absolute-relative-unc-and-url.htm</a:t>
            </a:r>
            <a:r>
              <a:rPr lang="en-US" dirty="0"/>
              <a:t>, accessed Oct 17, 2022</a:t>
            </a:r>
          </a:p>
          <a:p>
            <a:r>
              <a:rPr lang="en-US" dirty="0"/>
              <a:t>Technopedia Explains Absolute Path, </a:t>
            </a:r>
            <a:r>
              <a:rPr lang="en-US" dirty="0">
                <a:hlinkClick r:id="rId3"/>
              </a:rPr>
              <a:t>https://www.techopedia.com/definition/5817/absolute-path#:~:text=An%20absolute%20path%20refers%20to,absolute%20pathname%20or%20full%20path</a:t>
            </a:r>
            <a:r>
              <a:rPr lang="en-US" dirty="0"/>
              <a:t>., accessed Oct 21, 2022</a:t>
            </a:r>
          </a:p>
          <a:p>
            <a:r>
              <a:rPr lang="en-US" dirty="0"/>
              <a:t>What Is A Relative Path?, </a:t>
            </a:r>
            <a:r>
              <a:rPr lang="en-US" dirty="0">
                <a:hlinkClick r:id="rId4"/>
              </a:rPr>
              <a:t>https://elementor.com/resources/glossary/what-is-a-relative-path/?utm_source=google&amp;utm_medium=cpc&amp;utm_campaign=10759652828&amp;utm_term=&amp;gclid=CjwKCAjw79iaBhAJEiwAPYwoCJcv9u3tFZncJO_wzKY5XTPPBaVSfJECiX2_O3AmUZr-l72C7lyE-RoCivsQAvD_BwE</a:t>
            </a:r>
            <a:r>
              <a:rPr lang="en-US" dirty="0"/>
              <a:t>, accessed Oct 24, 2022</a:t>
            </a:r>
          </a:p>
        </p:txBody>
      </p:sp>
    </p:spTree>
    <p:extLst>
      <p:ext uri="{BB962C8B-B14F-4D97-AF65-F5344CB8AC3E}">
        <p14:creationId xmlns:p14="http://schemas.microsoft.com/office/powerpoint/2010/main" val="237875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2754</TotalTime>
  <Words>324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Path Notation</vt:lpstr>
      <vt:lpstr>Path - Definition</vt:lpstr>
      <vt:lpstr>Absolute vs Relative Paths</vt:lpstr>
      <vt:lpstr>Relative path navigation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Notation</dc:title>
  <dc:creator>David Tarvin</dc:creator>
  <cp:lastModifiedBy>Tarvin, David (drtarvin)</cp:lastModifiedBy>
  <cp:revision>10</cp:revision>
  <dcterms:created xsi:type="dcterms:W3CDTF">2022-10-17T14:47:49Z</dcterms:created>
  <dcterms:modified xsi:type="dcterms:W3CDTF">2024-09-15T15:52:10Z</dcterms:modified>
</cp:coreProperties>
</file>