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 showGuides="1">
      <p:cViewPr varScale="1">
        <p:scale>
          <a:sx n="110" d="100"/>
          <a:sy n="110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esoft.com/resources/esb/what-esb" TargetMode="External"/><Relationship Id="rId2" Type="http://schemas.openxmlformats.org/officeDocument/2006/relationships/hyperlink" Target="https://www.geeksforgeeks.org/service-oriented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eo.com/blog/knowledge-base-soa-service-oriented-architecture" TargetMode="External"/><Relationship Id="rId4" Type="http://schemas.openxmlformats.org/officeDocument/2006/relationships/hyperlink" Target="https://hosteddocs.ittoolbox.com/Enterprise%20Integration%20-%20SOA%20vs%20EAI%20vs%20ESB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DA03-8761-954D-BD74-CD0B054C9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Service-Oriented Architecture and Enterprise Service Bus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A6297-67E8-684D-B982-4ADA9F94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268041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98F-2D9B-EB41-83C2-B900E0DC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1233-202C-0A46-A372-5411C67F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SarthakGarg</a:t>
            </a:r>
            <a:r>
              <a:rPr lang="en-US" dirty="0"/>
              <a:t>. (n.d.). Service-Oriented Architecture (article). Retrieved from </a:t>
            </a:r>
            <a:r>
              <a:rPr lang="en-US" dirty="0">
                <a:hlinkClick r:id="rId2"/>
              </a:rPr>
              <a:t>https://www.geeksforgeeks.org/service-oriented-architecture/</a:t>
            </a:r>
            <a:endParaRPr lang="en-US" dirty="0"/>
          </a:p>
          <a:p>
            <a:r>
              <a:rPr lang="en-US" dirty="0"/>
              <a:t>What is an ESB? (article). (No author). (n.d.). Retrieved from </a:t>
            </a:r>
            <a:r>
              <a:rPr lang="en-US" dirty="0">
                <a:hlinkClick r:id="rId3"/>
              </a:rPr>
              <a:t>https://www.mulesoft.com/resources/esb/what-esb</a:t>
            </a:r>
            <a:endParaRPr lang="en-US" dirty="0"/>
          </a:p>
          <a:p>
            <a:r>
              <a:rPr lang="en-US" dirty="0"/>
              <a:t>Anurag Goel. (n.d.). Enterprise Integration: EAI Vs. SOA Vs. ESB (article). Retrieved from </a:t>
            </a:r>
            <a:r>
              <a:rPr lang="en-US" dirty="0">
                <a:hlinkClick r:id="rId4"/>
              </a:rPr>
              <a:t>https://hosteddocs.ittoolbox.com/Enterprise%20Integration%20-%20SOA%20vs%20EAI%20vs%20ESB.pdf</a:t>
            </a:r>
            <a:endParaRPr lang="en-US" dirty="0"/>
          </a:p>
          <a:p>
            <a:r>
              <a:rPr lang="en-US" dirty="0"/>
              <a:t>Adam Hughes. (2018, Jun 05). The Ins And Outs Of A Service-Oriented Architecture (SOA) (article). Retrieved from </a:t>
            </a:r>
            <a:r>
              <a:rPr lang="en-US" dirty="0">
                <a:hlinkClick r:id="rId5"/>
              </a:rPr>
              <a:t>https://www.cleo.com/blog/knowledge-base-soa-service-oriented-architecture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6A5E-E7F9-B444-8EBE-E3C42239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Service-Oriented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6CB5-DC54-894C-A7B0-33617350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architectural approach in which </a:t>
            </a:r>
          </a:p>
          <a:p>
            <a:pPr lvl="1"/>
            <a:r>
              <a:rPr lang="en-US" dirty="0"/>
              <a:t>applications make use of services available in the network</a:t>
            </a:r>
          </a:p>
          <a:p>
            <a:pPr lvl="1"/>
            <a:r>
              <a:rPr lang="en-US" dirty="0"/>
              <a:t>Services are provided through a communication call over the Internet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385A-6DAD-5F47-8413-006B627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Enterprise Service Bus?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EE60-425B-084D-A9DA-8B8BA800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and principles for integrating numerous applications together over a bus-like infrastructure</a:t>
            </a:r>
          </a:p>
          <a:p>
            <a:pPr lvl="1"/>
            <a:r>
              <a:rPr lang="en-US" dirty="0"/>
              <a:t>Different applications are integrated by putting a communication bus between them and then allowing the applications to talk to the bus</a:t>
            </a:r>
          </a:p>
          <a:p>
            <a:pPr lvl="1"/>
            <a:r>
              <a:rPr lang="en-US" dirty="0"/>
              <a:t>Allows different systems to communicate without dependency on or knowledge of other systems on the bus </a:t>
            </a:r>
          </a:p>
        </p:txBody>
      </p:sp>
    </p:spTree>
    <p:extLst>
      <p:ext uri="{BB962C8B-B14F-4D97-AF65-F5344CB8AC3E}">
        <p14:creationId xmlns:p14="http://schemas.microsoft.com/office/powerpoint/2010/main" val="36733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A342-70F7-654D-96F5-3FF0F50A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an ESB and SOA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751D-F3CE-DE4E-B1BA-3C0FB2DB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ESB is an infrastructure to facilitate SOA</a:t>
            </a:r>
          </a:p>
          <a:p>
            <a:r>
              <a:rPr lang="en-US" dirty="0"/>
              <a:t>A messaging backbone that does</a:t>
            </a:r>
          </a:p>
          <a:p>
            <a:pPr lvl="1"/>
            <a:r>
              <a:rPr lang="en-US" dirty="0"/>
              <a:t>Protocol conversion</a:t>
            </a:r>
          </a:p>
          <a:p>
            <a:pPr lvl="1"/>
            <a:r>
              <a:rPr lang="en-US" dirty="0"/>
              <a:t>Message format transformation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Accepting and delivering messages from various services and applications linked to the ESB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006-CE8A-D345-ABC0-AB527240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data transmitted through an SOA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D28D-22DD-6B48-8F23-A0E1315E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Object Access Protocol (SOAP)</a:t>
            </a:r>
          </a:p>
          <a:p>
            <a:pPr lvl="1"/>
            <a:r>
              <a:rPr lang="en-US" dirty="0"/>
              <a:t>XML-based</a:t>
            </a:r>
          </a:p>
          <a:p>
            <a:pPr lvl="1"/>
            <a:r>
              <a:rPr lang="en-US" dirty="0"/>
              <a:t>Supports several protocols (HTTP, FTP, SMTP, WSDL)</a:t>
            </a:r>
          </a:p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Less restrictive than SOAP</a:t>
            </a:r>
          </a:p>
          <a:p>
            <a:pPr lvl="1"/>
            <a:r>
              <a:rPr lang="en-US" dirty="0"/>
              <a:t>Uses interactions to communicate via HTTP</a:t>
            </a:r>
          </a:p>
        </p:txBody>
      </p:sp>
    </p:spTree>
    <p:extLst>
      <p:ext uri="{BB962C8B-B14F-4D97-AF65-F5344CB8AC3E}">
        <p14:creationId xmlns:p14="http://schemas.microsoft.com/office/powerpoint/2010/main" val="21001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AF2-7F36-2E48-8A8C-B8DE74B3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 SOA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F60-CAA3-7844-8591-3C32BE93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can be reused to make many applications</a:t>
            </a:r>
          </a:p>
          <a:p>
            <a:r>
              <a:rPr lang="en-US" dirty="0"/>
              <a:t>Services can be updated and modified without affecting other services</a:t>
            </a:r>
          </a:p>
          <a:p>
            <a:r>
              <a:rPr lang="en-US" dirty="0"/>
              <a:t>Can combine services from different sources independent of the platform</a:t>
            </a:r>
          </a:p>
          <a:p>
            <a:r>
              <a:rPr lang="en-US" dirty="0"/>
              <a:t>SOA facilities are available to anyone upon request</a:t>
            </a:r>
          </a:p>
          <a:p>
            <a:r>
              <a:rPr lang="en-US" dirty="0"/>
              <a:t>SOA applications are more reliable because debugging small services is easier than debugging huge code</a:t>
            </a:r>
          </a:p>
          <a:p>
            <a:r>
              <a:rPr lang="en-US" dirty="0"/>
              <a:t>Scalability is increased because services can run on different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227-43F5-ED49-B4CD-1E11237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an SOA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1FCF-B408-EA47-8028-A04DC355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response time is increased and performance is decreased because a validation of input parameters is done whenever services interact</a:t>
            </a:r>
          </a:p>
          <a:p>
            <a:r>
              <a:rPr lang="en-US" dirty="0"/>
              <a:t>A huge initial investment is required for SOA</a:t>
            </a:r>
          </a:p>
          <a:p>
            <a:r>
              <a:rPr lang="en-US" dirty="0"/>
              <a:t>Handling the large number of messages resulting from service interactions can be complex and cumbersome</a:t>
            </a:r>
          </a:p>
        </p:txBody>
      </p:sp>
    </p:spTree>
    <p:extLst>
      <p:ext uri="{BB962C8B-B14F-4D97-AF65-F5344CB8AC3E}">
        <p14:creationId xmlns:p14="http://schemas.microsoft.com/office/powerpoint/2010/main" val="9709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EA8-F186-6F4C-9A2B-526D69F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software in an SOA architecture is deployed and managed in a production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F7C7-9856-1643-B7A7-09382252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Identify an SAO approach</a:t>
            </a:r>
          </a:p>
          <a:p>
            <a:pPr>
              <a:buAutoNum type="arabicPeriod"/>
            </a:pPr>
            <a:r>
              <a:rPr lang="en-US" dirty="0"/>
              <a:t>Identify the components to compose the SOA platform</a:t>
            </a:r>
          </a:p>
          <a:p>
            <a:pPr>
              <a:buAutoNum type="arabicPeriod"/>
            </a:pPr>
            <a:r>
              <a:rPr lang="en-US" dirty="0"/>
              <a:t>Implement the components and migrate the data</a:t>
            </a:r>
          </a:p>
        </p:txBody>
      </p:sp>
    </p:spTree>
    <p:extLst>
      <p:ext uri="{BB962C8B-B14F-4D97-AF65-F5344CB8AC3E}">
        <p14:creationId xmlns:p14="http://schemas.microsoft.com/office/powerpoint/2010/main" val="423041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9A85-A22C-3A47-BA14-5E823804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SOA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B283-1502-EA4C-9C99-1EEC1D80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is scalable vertically and horizontally</a:t>
            </a:r>
          </a:p>
          <a:p>
            <a:pPr lvl="1"/>
            <a:r>
              <a:rPr lang="en-US" dirty="0"/>
              <a:t>Can add services at any time</a:t>
            </a:r>
          </a:p>
          <a:p>
            <a:pPr lvl="1"/>
            <a:r>
              <a:rPr lang="en-US" dirty="0"/>
              <a:t>Can spread out services and systems among </a:t>
            </a:r>
            <a:r>
              <a:rPr lang="en-US"/>
              <a:t>many servers</a:t>
            </a:r>
          </a:p>
        </p:txBody>
      </p:sp>
    </p:spTree>
    <p:extLst>
      <p:ext uri="{BB962C8B-B14F-4D97-AF65-F5344CB8AC3E}">
        <p14:creationId xmlns:p14="http://schemas.microsoft.com/office/powerpoint/2010/main" val="723387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494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Service-Oriented Architecture and Enterprise Service Bus </vt:lpstr>
      <vt:lpstr>What is Service-Oriented Architecture?</vt:lpstr>
      <vt:lpstr>What is an Enterprise Service Bus?</vt:lpstr>
      <vt:lpstr>Relationship between an ESB and SOA architecture</vt:lpstr>
      <vt:lpstr>How is data transmitted through an SOA environment?</vt:lpstr>
      <vt:lpstr>Advantages of an SOA architecture</vt:lpstr>
      <vt:lpstr>Disadvantages of an SOA architecture</vt:lpstr>
      <vt:lpstr>How software in an SOA architecture is deployed and managed in a production environment</vt:lpstr>
      <vt:lpstr>Scalability of SOA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 </dc:title>
  <dc:creator>Tarvin, David (drtarvin)</dc:creator>
  <cp:lastModifiedBy>Tarvin, David (drtarvin)</cp:lastModifiedBy>
  <cp:revision>8</cp:revision>
  <dcterms:created xsi:type="dcterms:W3CDTF">2019-06-16T18:07:44Z</dcterms:created>
  <dcterms:modified xsi:type="dcterms:W3CDTF">2019-06-17T04:29:44Z</dcterms:modified>
</cp:coreProperties>
</file>