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219E-3BD4-4310-AA93-45D3E9BFE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665C3-AE7D-43E8-BFE9-F9E45A8A8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13285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18E5-35D4-4C01-9738-27F87BFF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EEA8-40FE-4A4B-B44D-AFA67EEF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complex, tremendously flexible CSS facility for laying out child content within a parent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Frequently used to lay out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/>
              <a:t> elements within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&lt;nav&gt;</a:t>
            </a:r>
            <a:r>
              <a:rPr lang="en-US" dirty="0"/>
              <a:t>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– can be used in other ways as well</a:t>
            </a:r>
          </a:p>
        </p:txBody>
      </p:sp>
    </p:spTree>
    <p:extLst>
      <p:ext uri="{BB962C8B-B14F-4D97-AF65-F5344CB8AC3E}">
        <p14:creationId xmlns:p14="http://schemas.microsoft.com/office/powerpoint/2010/main" val="152560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A4AE-43B4-4744-B970-4A762DF8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444F-5073-4B6C-911E-16E92EDB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flex container</a:t>
            </a:r>
            <a:r>
              <a:rPr lang="en-US" dirty="0"/>
              <a:t>: the parent element of flex item elements</a:t>
            </a:r>
          </a:p>
          <a:p>
            <a:pPr lvl="1"/>
            <a:r>
              <a:rPr lang="en-US" dirty="0"/>
              <a:t>Can be any element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flex items</a:t>
            </a:r>
            <a:r>
              <a:rPr lang="en-US" dirty="0"/>
              <a:t>: the direct child elements of the flex container element</a:t>
            </a:r>
          </a:p>
          <a:p>
            <a:pPr lvl="1"/>
            <a:r>
              <a:rPr lang="en-US" dirty="0"/>
              <a:t>Can also be any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5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8754-FCEA-4DD0-B194-5B9AB98B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definitions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E1D0-EBC7-4B1F-A0FB-46D0F778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main axis</a:t>
            </a:r>
            <a:r>
              <a:rPr lang="en-US" dirty="0"/>
              <a:t>: the main line upon which the flex items are laid out within the 				  flex container</a:t>
            </a:r>
          </a:p>
          <a:p>
            <a:pPr lvl="1"/>
            <a:r>
              <a:rPr lang="en-US" dirty="0"/>
              <a:t>Can be horizontal or vertical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cross axis</a:t>
            </a:r>
            <a:r>
              <a:rPr lang="en-US" dirty="0"/>
              <a:t>: the line opposite of (perpendicular to) the main axis</a:t>
            </a:r>
          </a:p>
          <a:p>
            <a:pPr lvl="1"/>
            <a:r>
              <a:rPr lang="en-US" dirty="0"/>
              <a:t>If main axis is horizontal, cross axis is vertical, and vice 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6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54CD-AFC9-4776-8156-19F46D99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definitions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0A7E-762B-4272-BC1A-B0582207F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flex-start</a:t>
            </a:r>
            <a:r>
              <a:rPr lang="en-US" dirty="0"/>
              <a:t>: the side on which the main axis starts</a:t>
            </a:r>
          </a:p>
          <a:p>
            <a:pPr lvl="1"/>
            <a:r>
              <a:rPr lang="en-US" dirty="0"/>
              <a:t>If the main axis runs from left to right, flex-start is on the left, and vice versa</a:t>
            </a:r>
          </a:p>
          <a:p>
            <a:pPr lvl="1"/>
            <a:r>
              <a:rPr lang="en-US" dirty="0"/>
              <a:t>If the main axis runs from top to bottom, flex-start is on the top, and vice versa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flex-end</a:t>
            </a:r>
            <a:r>
              <a:rPr lang="en-US" dirty="0"/>
              <a:t>: the side opposite to where the main axis starts</a:t>
            </a:r>
          </a:p>
          <a:p>
            <a:pPr lvl="1"/>
            <a:r>
              <a:rPr lang="en-US" dirty="0"/>
              <a:t>If the main axis runs left to right, flex-end is on the right,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7362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289C-C531-4C80-A08F-4E3F07B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definitions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D2E5-BD30-4908-9CA1-627F2D64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flex-direction</a:t>
            </a:r>
            <a:r>
              <a:rPr lang="en-US" dirty="0"/>
              <a:t>: the direction the main axis runs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row</a:t>
            </a:r>
            <a:r>
              <a:rPr lang="en-US" dirty="0"/>
              <a:t>: left to right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row-reverse</a:t>
            </a:r>
            <a:r>
              <a:rPr lang="en-US" dirty="0"/>
              <a:t>: right to left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column</a:t>
            </a:r>
            <a:r>
              <a:rPr lang="en-US" dirty="0"/>
              <a:t>:  top to bottom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column-reverse</a:t>
            </a:r>
            <a:r>
              <a:rPr lang="en-US" dirty="0"/>
              <a:t>: bottom to 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E9C6-B5E2-495D-85FB-324B8226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7D3F475-69A9-417F-BFEC-AF72851F08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147" r="2114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8E496-38DC-4754-820B-2FA4286B5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1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432C82-FC0D-4A10-9390-569D75138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496" y="1908843"/>
            <a:ext cx="8596312" cy="22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24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260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Trebuchet MS</vt:lpstr>
      <vt:lpstr>Wingdings 3</vt:lpstr>
      <vt:lpstr>Facet</vt:lpstr>
      <vt:lpstr>Flexbox</vt:lpstr>
      <vt:lpstr>What is Flexbox?</vt:lpstr>
      <vt:lpstr>Flexbox definitions</vt:lpstr>
      <vt:lpstr>Flexbox definitions (cont’d)</vt:lpstr>
      <vt:lpstr>Flexbox definitions (cont’d)</vt:lpstr>
      <vt:lpstr>Flexbox definitions (cont’d)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David Tarvin</dc:creator>
  <cp:lastModifiedBy>David Tarvin</cp:lastModifiedBy>
  <cp:revision>7</cp:revision>
  <dcterms:created xsi:type="dcterms:W3CDTF">2022-11-23T20:46:14Z</dcterms:created>
  <dcterms:modified xsi:type="dcterms:W3CDTF">2022-11-23T22:33:45Z</dcterms:modified>
</cp:coreProperties>
</file>